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ED9474-DE90-4F36-B14D-94E7782D9D24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ハスカップ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5BDBBB7-70E8-4C87-978C-3C5BF045C669}"/>
              </a:ext>
            </a:extLst>
          </p:cNvPr>
          <p:cNvGrpSpPr/>
          <p:nvPr/>
        </p:nvGrpSpPr>
        <p:grpSpPr>
          <a:xfrm>
            <a:off x="6605083" y="1378094"/>
            <a:ext cx="2612093" cy="1788055"/>
            <a:chOff x="6605083" y="1378094"/>
            <a:chExt cx="2612093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193171E-1827-4BD5-B619-DF9CA1A8ACEB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DD0B6F62-4D2B-431F-9C28-F7280DD0D194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15B950D3-B491-42C6-8960-4D48E79C92D7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FC9D53B-1D4E-4467-8F03-0CF413700734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F4E5C2A-3F38-4E69-96E2-DBA5617AA5CC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2493839-05D9-49E3-8143-4260FF8F1EB3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322899B-AD72-46B5-B56E-9DCACC09FDC3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DE91ED9-60FB-445A-AFBB-04FB298166D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AD1EDD1E-660A-42FF-AD31-66E9735F8560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74634E0A-6FB9-4B5E-9609-718B2437897D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3527F28D-155E-4BA8-B762-23489B8E3D37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CDE2190D-47F0-476A-AD11-241D0EA4E41A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61CFDE4-DDA7-4631-9A6A-D260DCEC0D81}"/>
                </a:ext>
              </a:extLst>
            </p:cNvPr>
            <p:cNvGrpSpPr/>
            <p:nvPr/>
          </p:nvGrpSpPr>
          <p:grpSpPr>
            <a:xfrm>
              <a:off x="6688160" y="1528494"/>
              <a:ext cx="2529016" cy="1277350"/>
              <a:chOff x="6666099" y="4691926"/>
              <a:chExt cx="2529016" cy="1277350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FD545731-C219-48C9-913F-BC98A1E583CE}"/>
                  </a:ext>
                </a:extLst>
              </p:cNvPr>
              <p:cNvGrpSpPr/>
              <p:nvPr/>
            </p:nvGrpSpPr>
            <p:grpSpPr>
              <a:xfrm rot="19113006">
                <a:off x="7695507" y="4691926"/>
                <a:ext cx="1499608" cy="886360"/>
                <a:chOff x="1302911" y="1620054"/>
                <a:chExt cx="2274001" cy="1344073"/>
              </a:xfrm>
            </p:grpSpPr>
            <p:sp>
              <p:nvSpPr>
                <p:cNvPr id="45" name="楕円 43">
                  <a:extLst>
                    <a:ext uri="{FF2B5EF4-FFF2-40B4-BE49-F238E27FC236}">
                      <a16:creationId xmlns:a16="http://schemas.microsoft.com/office/drawing/2014/main" id="{5E7345D9-3A76-4AB5-A08E-63842FB70951}"/>
                    </a:ext>
                  </a:extLst>
                </p:cNvPr>
                <p:cNvSpPr/>
                <p:nvPr/>
              </p:nvSpPr>
              <p:spPr>
                <a:xfrm rot="14400000">
                  <a:off x="2959656" y="1554040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3">
                  <a:extLst>
                    <a:ext uri="{FF2B5EF4-FFF2-40B4-BE49-F238E27FC236}">
                      <a16:creationId xmlns:a16="http://schemas.microsoft.com/office/drawing/2014/main" id="{D6893A9A-00CF-4CB8-BD64-6D5EE43EACBF}"/>
                    </a:ext>
                  </a:extLst>
                </p:cNvPr>
                <p:cNvSpPr/>
                <p:nvPr/>
              </p:nvSpPr>
              <p:spPr>
                <a:xfrm rot="17100000">
                  <a:off x="2968750" y="1906648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3">
                  <a:extLst>
                    <a:ext uri="{FF2B5EF4-FFF2-40B4-BE49-F238E27FC236}">
                      <a16:creationId xmlns:a16="http://schemas.microsoft.com/office/drawing/2014/main" id="{8913D6AB-715D-48F1-AA65-E6CB523DABB0}"/>
                    </a:ext>
                  </a:extLst>
                </p:cNvPr>
                <p:cNvSpPr/>
                <p:nvPr/>
              </p:nvSpPr>
              <p:spPr>
                <a:xfrm rot="15300000">
                  <a:off x="2276680" y="1421466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2BD57B8-3ADD-4D25-9EB5-7A216CBEB3CB}"/>
                    </a:ext>
                  </a:extLst>
                </p:cNvPr>
                <p:cNvSpPr/>
                <p:nvPr/>
              </p:nvSpPr>
              <p:spPr>
                <a:xfrm rot="20700000">
                  <a:off x="1302911" y="2021854"/>
                  <a:ext cx="1575202" cy="401134"/>
                </a:xfrm>
                <a:custGeom>
                  <a:avLst/>
                  <a:gdLst>
                    <a:gd name="connsiteX0" fmla="*/ 0 w 1575202"/>
                    <a:gd name="connsiteY0" fmla="*/ 52327 h 401134"/>
                    <a:gd name="connsiteX1" fmla="*/ 0 w 1575202"/>
                    <a:gd name="connsiteY1" fmla="*/ 52327 h 401134"/>
                    <a:gd name="connsiteX2" fmla="*/ 0 w 1575202"/>
                    <a:gd name="connsiteY2" fmla="*/ 52328 h 401134"/>
                    <a:gd name="connsiteX3" fmla="*/ 971969 w 1575202"/>
                    <a:gd name="connsiteY3" fmla="*/ 5835 h 401134"/>
                    <a:gd name="connsiteX4" fmla="*/ 989802 w 1575202"/>
                    <a:gd name="connsiteY4" fmla="*/ 11242 h 401134"/>
                    <a:gd name="connsiteX5" fmla="*/ 1550498 w 1575202"/>
                    <a:gd name="connsiteY5" fmla="*/ 312873 h 401134"/>
                    <a:gd name="connsiteX6" fmla="*/ 1569593 w 1575202"/>
                    <a:gd name="connsiteY6" fmla="*/ 376431 h 401134"/>
                    <a:gd name="connsiteX7" fmla="*/ 1569592 w 1575202"/>
                    <a:gd name="connsiteY7" fmla="*/ 376431 h 401134"/>
                    <a:gd name="connsiteX8" fmla="*/ 1506034 w 1575202"/>
                    <a:gd name="connsiteY8" fmla="*/ 395525 h 401134"/>
                    <a:gd name="connsiteX9" fmla="*/ 957606 w 1575202"/>
                    <a:gd name="connsiteY9" fmla="*/ 100493 h 401134"/>
                    <a:gd name="connsiteX10" fmla="*/ 957531 w 1575202"/>
                    <a:gd name="connsiteY10" fmla="*/ 100544 h 401134"/>
                    <a:gd name="connsiteX11" fmla="*/ 937163 w 1575202"/>
                    <a:gd name="connsiteY11" fmla="*/ 104656 h 401134"/>
                    <a:gd name="connsiteX12" fmla="*/ 52328 w 1575202"/>
                    <a:gd name="connsiteY12" fmla="*/ 104655 h 401134"/>
                    <a:gd name="connsiteX13" fmla="*/ 15327 w 1575202"/>
                    <a:gd name="connsiteY13" fmla="*/ 89329 h 401134"/>
                    <a:gd name="connsiteX14" fmla="*/ 0 w 1575202"/>
                    <a:gd name="connsiteY14" fmla="*/ 52327 h 401134"/>
                    <a:gd name="connsiteX15" fmla="*/ 15327 w 1575202"/>
                    <a:gd name="connsiteY15" fmla="*/ 15326 h 401134"/>
                    <a:gd name="connsiteX16" fmla="*/ 52328 w 1575202"/>
                    <a:gd name="connsiteY16" fmla="*/ 0 h 401134"/>
                    <a:gd name="connsiteX17" fmla="*/ 937164 w 1575202"/>
                    <a:gd name="connsiteY17" fmla="*/ 0 h 401134"/>
                    <a:gd name="connsiteX18" fmla="*/ 957532 w 1575202"/>
                    <a:gd name="connsiteY18" fmla="*/ 4112 h 401134"/>
                    <a:gd name="connsiteX19" fmla="*/ 961623 w 1575202"/>
                    <a:gd name="connsiteY19" fmla="*/ 6870 h 401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575202" h="401134">
                      <a:moveTo>
                        <a:pt x="0" y="52327"/>
                      </a:moveTo>
                      <a:lnTo>
                        <a:pt x="0" y="52327"/>
                      </a:lnTo>
                      <a:lnTo>
                        <a:pt x="0" y="52328"/>
                      </a:lnTo>
                      <a:close/>
                      <a:moveTo>
                        <a:pt x="971969" y="5835"/>
                      </a:moveTo>
                      <a:cubicBezTo>
                        <a:pt x="978038" y="6404"/>
                        <a:pt x="984096" y="8172"/>
                        <a:pt x="989802" y="11242"/>
                      </a:cubicBezTo>
                      <a:lnTo>
                        <a:pt x="1550498" y="312873"/>
                      </a:lnTo>
                      <a:cubicBezTo>
                        <a:pt x="1573322" y="325151"/>
                        <a:pt x="1581871" y="353607"/>
                        <a:pt x="1569593" y="376431"/>
                      </a:cubicBezTo>
                      <a:lnTo>
                        <a:pt x="1569592" y="376431"/>
                      </a:lnTo>
                      <a:cubicBezTo>
                        <a:pt x="1557314" y="399255"/>
                        <a:pt x="1528858" y="407804"/>
                        <a:pt x="1506034" y="395525"/>
                      </a:cubicBezTo>
                      <a:lnTo>
                        <a:pt x="957606" y="100493"/>
                      </a:lnTo>
                      <a:lnTo>
                        <a:pt x="957531" y="100544"/>
                      </a:lnTo>
                      <a:cubicBezTo>
                        <a:pt x="951271" y="103192"/>
                        <a:pt x="944388" y="104656"/>
                        <a:pt x="937163" y="104656"/>
                      </a:cubicBezTo>
                      <a:lnTo>
                        <a:pt x="52328" y="104655"/>
                      </a:lnTo>
                      <a:cubicBezTo>
                        <a:pt x="37878" y="104655"/>
                        <a:pt x="24796" y="98798"/>
                        <a:pt x="15327" y="89329"/>
                      </a:cubicBezTo>
                      <a:lnTo>
                        <a:pt x="0" y="52327"/>
                      </a:lnTo>
                      <a:lnTo>
                        <a:pt x="15327" y="15326"/>
                      </a:lnTo>
                      <a:cubicBezTo>
                        <a:pt x="24796" y="5857"/>
                        <a:pt x="37878" y="0"/>
                        <a:pt x="52328" y="0"/>
                      </a:cubicBezTo>
                      <a:lnTo>
                        <a:pt x="937164" y="0"/>
                      </a:lnTo>
                      <a:cubicBezTo>
                        <a:pt x="944389" y="0"/>
                        <a:pt x="951272" y="1464"/>
                        <a:pt x="957532" y="4112"/>
                      </a:cubicBezTo>
                      <a:lnTo>
                        <a:pt x="961623" y="687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3">
                  <a:extLst>
                    <a:ext uri="{FF2B5EF4-FFF2-40B4-BE49-F238E27FC236}">
                      <a16:creationId xmlns:a16="http://schemas.microsoft.com/office/drawing/2014/main" id="{B238BDDF-F135-4260-A23D-7B50A9AD0A4F}"/>
                    </a:ext>
                  </a:extLst>
                </p:cNvPr>
                <p:cNvSpPr/>
                <p:nvPr/>
              </p:nvSpPr>
              <p:spPr>
                <a:xfrm rot="18900000">
                  <a:off x="2152654" y="1984076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3">
                  <a:extLst>
                    <a:ext uri="{FF2B5EF4-FFF2-40B4-BE49-F238E27FC236}">
                      <a16:creationId xmlns:a16="http://schemas.microsoft.com/office/drawing/2014/main" id="{EBD5B64F-6469-44E1-91FC-57399C357DF6}"/>
                    </a:ext>
                  </a:extLst>
                </p:cNvPr>
                <p:cNvSpPr/>
                <p:nvPr/>
              </p:nvSpPr>
              <p:spPr>
                <a:xfrm rot="20700000">
                  <a:off x="2736375" y="2157377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5C7E064-DA8F-4963-BE07-4EC55EB84DC1}"/>
                  </a:ext>
                </a:extLst>
              </p:cNvPr>
              <p:cNvGrpSpPr/>
              <p:nvPr/>
            </p:nvGrpSpPr>
            <p:grpSpPr>
              <a:xfrm rot="13068961">
                <a:off x="6666099" y="4722429"/>
                <a:ext cx="1499608" cy="886360"/>
                <a:chOff x="1302911" y="1620054"/>
                <a:chExt cx="2274001" cy="1344073"/>
              </a:xfrm>
            </p:grpSpPr>
            <p:sp>
              <p:nvSpPr>
                <p:cNvPr id="39" name="楕円 43">
                  <a:extLst>
                    <a:ext uri="{FF2B5EF4-FFF2-40B4-BE49-F238E27FC236}">
                      <a16:creationId xmlns:a16="http://schemas.microsoft.com/office/drawing/2014/main" id="{4208F836-31C9-4E32-97F9-DBD39E139945}"/>
                    </a:ext>
                  </a:extLst>
                </p:cNvPr>
                <p:cNvSpPr/>
                <p:nvPr/>
              </p:nvSpPr>
              <p:spPr>
                <a:xfrm rot="14400000">
                  <a:off x="2959656" y="1554040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43">
                  <a:extLst>
                    <a:ext uri="{FF2B5EF4-FFF2-40B4-BE49-F238E27FC236}">
                      <a16:creationId xmlns:a16="http://schemas.microsoft.com/office/drawing/2014/main" id="{56B59CD0-D8B5-425E-888C-879EA0443B19}"/>
                    </a:ext>
                  </a:extLst>
                </p:cNvPr>
                <p:cNvSpPr/>
                <p:nvPr/>
              </p:nvSpPr>
              <p:spPr>
                <a:xfrm rot="17100000">
                  <a:off x="2968750" y="1906648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3">
                  <a:extLst>
                    <a:ext uri="{FF2B5EF4-FFF2-40B4-BE49-F238E27FC236}">
                      <a16:creationId xmlns:a16="http://schemas.microsoft.com/office/drawing/2014/main" id="{312B5086-4991-49BA-89D3-9A0BA97E60EF}"/>
                    </a:ext>
                  </a:extLst>
                </p:cNvPr>
                <p:cNvSpPr/>
                <p:nvPr/>
              </p:nvSpPr>
              <p:spPr>
                <a:xfrm rot="15300000">
                  <a:off x="2276680" y="1421466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7BF09C45-C042-4679-BB5B-8352EEBABC77}"/>
                    </a:ext>
                  </a:extLst>
                </p:cNvPr>
                <p:cNvSpPr/>
                <p:nvPr/>
              </p:nvSpPr>
              <p:spPr>
                <a:xfrm rot="20700000">
                  <a:off x="1302911" y="2021854"/>
                  <a:ext cx="1575202" cy="401134"/>
                </a:xfrm>
                <a:custGeom>
                  <a:avLst/>
                  <a:gdLst>
                    <a:gd name="connsiteX0" fmla="*/ 0 w 1575202"/>
                    <a:gd name="connsiteY0" fmla="*/ 52327 h 401134"/>
                    <a:gd name="connsiteX1" fmla="*/ 0 w 1575202"/>
                    <a:gd name="connsiteY1" fmla="*/ 52327 h 401134"/>
                    <a:gd name="connsiteX2" fmla="*/ 0 w 1575202"/>
                    <a:gd name="connsiteY2" fmla="*/ 52328 h 401134"/>
                    <a:gd name="connsiteX3" fmla="*/ 971969 w 1575202"/>
                    <a:gd name="connsiteY3" fmla="*/ 5835 h 401134"/>
                    <a:gd name="connsiteX4" fmla="*/ 989802 w 1575202"/>
                    <a:gd name="connsiteY4" fmla="*/ 11242 h 401134"/>
                    <a:gd name="connsiteX5" fmla="*/ 1550498 w 1575202"/>
                    <a:gd name="connsiteY5" fmla="*/ 312873 h 401134"/>
                    <a:gd name="connsiteX6" fmla="*/ 1569593 w 1575202"/>
                    <a:gd name="connsiteY6" fmla="*/ 376431 h 401134"/>
                    <a:gd name="connsiteX7" fmla="*/ 1569592 w 1575202"/>
                    <a:gd name="connsiteY7" fmla="*/ 376431 h 401134"/>
                    <a:gd name="connsiteX8" fmla="*/ 1506034 w 1575202"/>
                    <a:gd name="connsiteY8" fmla="*/ 395525 h 401134"/>
                    <a:gd name="connsiteX9" fmla="*/ 957606 w 1575202"/>
                    <a:gd name="connsiteY9" fmla="*/ 100493 h 401134"/>
                    <a:gd name="connsiteX10" fmla="*/ 957531 w 1575202"/>
                    <a:gd name="connsiteY10" fmla="*/ 100544 h 401134"/>
                    <a:gd name="connsiteX11" fmla="*/ 937163 w 1575202"/>
                    <a:gd name="connsiteY11" fmla="*/ 104656 h 401134"/>
                    <a:gd name="connsiteX12" fmla="*/ 52328 w 1575202"/>
                    <a:gd name="connsiteY12" fmla="*/ 104655 h 401134"/>
                    <a:gd name="connsiteX13" fmla="*/ 15327 w 1575202"/>
                    <a:gd name="connsiteY13" fmla="*/ 89329 h 401134"/>
                    <a:gd name="connsiteX14" fmla="*/ 0 w 1575202"/>
                    <a:gd name="connsiteY14" fmla="*/ 52327 h 401134"/>
                    <a:gd name="connsiteX15" fmla="*/ 15327 w 1575202"/>
                    <a:gd name="connsiteY15" fmla="*/ 15326 h 401134"/>
                    <a:gd name="connsiteX16" fmla="*/ 52328 w 1575202"/>
                    <a:gd name="connsiteY16" fmla="*/ 0 h 401134"/>
                    <a:gd name="connsiteX17" fmla="*/ 937164 w 1575202"/>
                    <a:gd name="connsiteY17" fmla="*/ 0 h 401134"/>
                    <a:gd name="connsiteX18" fmla="*/ 957532 w 1575202"/>
                    <a:gd name="connsiteY18" fmla="*/ 4112 h 401134"/>
                    <a:gd name="connsiteX19" fmla="*/ 961623 w 1575202"/>
                    <a:gd name="connsiteY19" fmla="*/ 6870 h 401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575202" h="401134">
                      <a:moveTo>
                        <a:pt x="0" y="52327"/>
                      </a:moveTo>
                      <a:lnTo>
                        <a:pt x="0" y="52327"/>
                      </a:lnTo>
                      <a:lnTo>
                        <a:pt x="0" y="52328"/>
                      </a:lnTo>
                      <a:close/>
                      <a:moveTo>
                        <a:pt x="971969" y="5835"/>
                      </a:moveTo>
                      <a:cubicBezTo>
                        <a:pt x="978038" y="6404"/>
                        <a:pt x="984096" y="8172"/>
                        <a:pt x="989802" y="11242"/>
                      </a:cubicBezTo>
                      <a:lnTo>
                        <a:pt x="1550498" y="312873"/>
                      </a:lnTo>
                      <a:cubicBezTo>
                        <a:pt x="1573322" y="325151"/>
                        <a:pt x="1581871" y="353607"/>
                        <a:pt x="1569593" y="376431"/>
                      </a:cubicBezTo>
                      <a:lnTo>
                        <a:pt x="1569592" y="376431"/>
                      </a:lnTo>
                      <a:cubicBezTo>
                        <a:pt x="1557314" y="399255"/>
                        <a:pt x="1528858" y="407804"/>
                        <a:pt x="1506034" y="395525"/>
                      </a:cubicBezTo>
                      <a:lnTo>
                        <a:pt x="957606" y="100493"/>
                      </a:lnTo>
                      <a:lnTo>
                        <a:pt x="957531" y="100544"/>
                      </a:lnTo>
                      <a:cubicBezTo>
                        <a:pt x="951271" y="103192"/>
                        <a:pt x="944388" y="104656"/>
                        <a:pt x="937163" y="104656"/>
                      </a:cubicBezTo>
                      <a:lnTo>
                        <a:pt x="52328" y="104655"/>
                      </a:lnTo>
                      <a:cubicBezTo>
                        <a:pt x="37878" y="104655"/>
                        <a:pt x="24796" y="98798"/>
                        <a:pt x="15327" y="89329"/>
                      </a:cubicBezTo>
                      <a:lnTo>
                        <a:pt x="0" y="52327"/>
                      </a:lnTo>
                      <a:lnTo>
                        <a:pt x="15327" y="15326"/>
                      </a:lnTo>
                      <a:cubicBezTo>
                        <a:pt x="24796" y="5857"/>
                        <a:pt x="37878" y="0"/>
                        <a:pt x="52328" y="0"/>
                      </a:cubicBezTo>
                      <a:lnTo>
                        <a:pt x="937164" y="0"/>
                      </a:lnTo>
                      <a:cubicBezTo>
                        <a:pt x="944389" y="0"/>
                        <a:pt x="951272" y="1464"/>
                        <a:pt x="957532" y="4112"/>
                      </a:cubicBezTo>
                      <a:lnTo>
                        <a:pt x="961623" y="687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3">
                  <a:extLst>
                    <a:ext uri="{FF2B5EF4-FFF2-40B4-BE49-F238E27FC236}">
                      <a16:creationId xmlns:a16="http://schemas.microsoft.com/office/drawing/2014/main" id="{1D058204-A19A-422F-B084-6B963DBC9356}"/>
                    </a:ext>
                  </a:extLst>
                </p:cNvPr>
                <p:cNvSpPr/>
                <p:nvPr/>
              </p:nvSpPr>
              <p:spPr>
                <a:xfrm rot="18900000">
                  <a:off x="2152654" y="1984076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6142B78A-F617-44DF-A177-928C33A000E9}"/>
                    </a:ext>
                  </a:extLst>
                </p:cNvPr>
                <p:cNvSpPr/>
                <p:nvPr/>
              </p:nvSpPr>
              <p:spPr>
                <a:xfrm rot="20700000">
                  <a:off x="2736375" y="2157377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08553EE4-EF41-4F37-B67A-B1E28FADE037}"/>
                  </a:ext>
                </a:extLst>
              </p:cNvPr>
              <p:cNvGrpSpPr/>
              <p:nvPr/>
            </p:nvGrpSpPr>
            <p:grpSpPr>
              <a:xfrm>
                <a:off x="7722515" y="4982786"/>
                <a:ext cx="616224" cy="380355"/>
                <a:chOff x="2683938" y="2708921"/>
                <a:chExt cx="1307036" cy="806748"/>
              </a:xfrm>
            </p:grpSpPr>
            <p:sp>
              <p:nvSpPr>
                <p:cNvPr id="37" name="楕円 35">
                  <a:extLst>
                    <a:ext uri="{FF2B5EF4-FFF2-40B4-BE49-F238E27FC236}">
                      <a16:creationId xmlns:a16="http://schemas.microsoft.com/office/drawing/2014/main" id="{51B81846-2C64-41DB-8BDD-F4F440C1F8D4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5">
                  <a:extLst>
                    <a:ext uri="{FF2B5EF4-FFF2-40B4-BE49-F238E27FC236}">
                      <a16:creationId xmlns:a16="http://schemas.microsoft.com/office/drawing/2014/main" id="{97FD6ED0-AABB-4F35-BEC6-2657146DF669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39934B1-0E83-4CF8-9450-A48F6DF4B578}"/>
                  </a:ext>
                </a:extLst>
              </p:cNvPr>
              <p:cNvGrpSpPr/>
              <p:nvPr/>
            </p:nvGrpSpPr>
            <p:grpSpPr>
              <a:xfrm rot="20621183">
                <a:off x="7314841" y="4931097"/>
                <a:ext cx="616224" cy="380355"/>
                <a:chOff x="2683938" y="2708921"/>
                <a:chExt cx="1307036" cy="806748"/>
              </a:xfrm>
            </p:grpSpPr>
            <p:sp>
              <p:nvSpPr>
                <p:cNvPr id="35" name="楕円 35">
                  <a:extLst>
                    <a:ext uri="{FF2B5EF4-FFF2-40B4-BE49-F238E27FC236}">
                      <a16:creationId xmlns:a16="http://schemas.microsoft.com/office/drawing/2014/main" id="{0A32C06B-A277-422D-8F20-FC887ED983A5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B0F0E768-F22C-40C1-8AB8-89EDCBF0A6DF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546749FD-955E-4A9B-BAA2-A7BA415F4E2B}"/>
                  </a:ext>
                </a:extLst>
              </p:cNvPr>
              <p:cNvGrpSpPr/>
              <p:nvPr/>
            </p:nvGrpSpPr>
            <p:grpSpPr>
              <a:xfrm rot="10800000">
                <a:off x="7033028" y="5217329"/>
                <a:ext cx="616224" cy="380355"/>
                <a:chOff x="2683938" y="2708921"/>
                <a:chExt cx="1307036" cy="806748"/>
              </a:xfrm>
            </p:grpSpPr>
            <p:sp>
              <p:nvSpPr>
                <p:cNvPr id="33" name="楕円 35">
                  <a:extLst>
                    <a:ext uri="{FF2B5EF4-FFF2-40B4-BE49-F238E27FC236}">
                      <a16:creationId xmlns:a16="http://schemas.microsoft.com/office/drawing/2014/main" id="{865392D3-BC28-4AAA-AA39-E6B56D7C05C0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5">
                  <a:extLst>
                    <a:ext uri="{FF2B5EF4-FFF2-40B4-BE49-F238E27FC236}">
                      <a16:creationId xmlns:a16="http://schemas.microsoft.com/office/drawing/2014/main" id="{C12F665E-6CFD-452D-BC9D-5A51C380869B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C685EFBB-E5A7-48F1-8EFC-5E95691D9825}"/>
                  </a:ext>
                </a:extLst>
              </p:cNvPr>
              <p:cNvGrpSpPr/>
              <p:nvPr/>
            </p:nvGrpSpPr>
            <p:grpSpPr>
              <a:xfrm rot="10800000">
                <a:off x="7531861" y="5264893"/>
                <a:ext cx="616224" cy="380355"/>
                <a:chOff x="2683938" y="2708921"/>
                <a:chExt cx="1307036" cy="806748"/>
              </a:xfrm>
            </p:grpSpPr>
            <p:sp>
              <p:nvSpPr>
                <p:cNvPr id="31" name="楕円 35">
                  <a:extLst>
                    <a:ext uri="{FF2B5EF4-FFF2-40B4-BE49-F238E27FC236}">
                      <a16:creationId xmlns:a16="http://schemas.microsoft.com/office/drawing/2014/main" id="{72EA238D-947B-4907-B8F8-8F646FB0CD18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5">
                  <a:extLst>
                    <a:ext uri="{FF2B5EF4-FFF2-40B4-BE49-F238E27FC236}">
                      <a16:creationId xmlns:a16="http://schemas.microsoft.com/office/drawing/2014/main" id="{609AB39E-D112-4EC4-A36F-8033B13C6D63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A28C3538-B6A5-4C60-84FE-36E7E3B573DB}"/>
                  </a:ext>
                </a:extLst>
              </p:cNvPr>
              <p:cNvGrpSpPr/>
              <p:nvPr/>
            </p:nvGrpSpPr>
            <p:grpSpPr>
              <a:xfrm rot="11065814">
                <a:off x="7933584" y="5317313"/>
                <a:ext cx="616224" cy="380355"/>
                <a:chOff x="2683938" y="2708921"/>
                <a:chExt cx="1307036" cy="806748"/>
              </a:xfrm>
            </p:grpSpPr>
            <p:sp>
              <p:nvSpPr>
                <p:cNvPr id="29" name="楕円 35">
                  <a:extLst>
                    <a:ext uri="{FF2B5EF4-FFF2-40B4-BE49-F238E27FC236}">
                      <a16:creationId xmlns:a16="http://schemas.microsoft.com/office/drawing/2014/main" id="{7053C7C1-63ED-4E0D-BA73-3B8D8BBA38D0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35">
                  <a:extLst>
                    <a:ext uri="{FF2B5EF4-FFF2-40B4-BE49-F238E27FC236}">
                      <a16:creationId xmlns:a16="http://schemas.microsoft.com/office/drawing/2014/main" id="{649CB2A9-CD92-4E47-BD64-A4D3CE4AC03B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DCEB84CF-2F9C-4937-9A76-2E2F10961DAD}"/>
                  </a:ext>
                </a:extLst>
              </p:cNvPr>
              <p:cNvGrpSpPr/>
              <p:nvPr/>
            </p:nvGrpSpPr>
            <p:grpSpPr>
              <a:xfrm rot="11065814">
                <a:off x="8271609" y="5098888"/>
                <a:ext cx="616224" cy="380355"/>
                <a:chOff x="2683938" y="2708921"/>
                <a:chExt cx="1307036" cy="806748"/>
              </a:xfrm>
            </p:grpSpPr>
            <p:sp>
              <p:nvSpPr>
                <p:cNvPr id="27" name="楕円 35">
                  <a:extLst>
                    <a:ext uri="{FF2B5EF4-FFF2-40B4-BE49-F238E27FC236}">
                      <a16:creationId xmlns:a16="http://schemas.microsoft.com/office/drawing/2014/main" id="{C4655A0C-6E46-4256-9F01-219CE3ED6D42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35">
                  <a:extLst>
                    <a:ext uri="{FF2B5EF4-FFF2-40B4-BE49-F238E27FC236}">
                      <a16:creationId xmlns:a16="http://schemas.microsoft.com/office/drawing/2014/main" id="{3C6CB1AB-D04C-401F-8417-860BEFBCAAB6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B9C99CAC-8E6C-4E8E-A450-6765D7B7EB72}"/>
                  </a:ext>
                </a:extLst>
              </p:cNvPr>
              <p:cNvGrpSpPr/>
              <p:nvPr/>
            </p:nvGrpSpPr>
            <p:grpSpPr>
              <a:xfrm rot="11700000">
                <a:off x="7090045" y="5526465"/>
                <a:ext cx="616224" cy="380355"/>
                <a:chOff x="2683938" y="2708921"/>
                <a:chExt cx="1307036" cy="806748"/>
              </a:xfrm>
            </p:grpSpPr>
            <p:sp>
              <p:nvSpPr>
                <p:cNvPr id="25" name="楕円 35">
                  <a:extLst>
                    <a:ext uri="{FF2B5EF4-FFF2-40B4-BE49-F238E27FC236}">
                      <a16:creationId xmlns:a16="http://schemas.microsoft.com/office/drawing/2014/main" id="{3ADA3FAA-C3A6-4429-B4ED-15F889DB3ACB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35">
                  <a:extLst>
                    <a:ext uri="{FF2B5EF4-FFF2-40B4-BE49-F238E27FC236}">
                      <a16:creationId xmlns:a16="http://schemas.microsoft.com/office/drawing/2014/main" id="{18A5A633-41ED-43C0-BAB6-DD8BB1FCF198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5ABFFA74-79F0-4192-824F-E1F7A6473A31}"/>
                  </a:ext>
                </a:extLst>
              </p:cNvPr>
              <p:cNvGrpSpPr/>
              <p:nvPr/>
            </p:nvGrpSpPr>
            <p:grpSpPr>
              <a:xfrm>
                <a:off x="8211975" y="5357320"/>
                <a:ext cx="616224" cy="380355"/>
                <a:chOff x="2683938" y="2708921"/>
                <a:chExt cx="1307036" cy="806748"/>
              </a:xfrm>
            </p:grpSpPr>
            <p:sp>
              <p:nvSpPr>
                <p:cNvPr id="23" name="楕円 35">
                  <a:extLst>
                    <a:ext uri="{FF2B5EF4-FFF2-40B4-BE49-F238E27FC236}">
                      <a16:creationId xmlns:a16="http://schemas.microsoft.com/office/drawing/2014/main" id="{B1E640B5-A76A-4B7A-B521-9A163077B47E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35">
                  <a:extLst>
                    <a:ext uri="{FF2B5EF4-FFF2-40B4-BE49-F238E27FC236}">
                      <a16:creationId xmlns:a16="http://schemas.microsoft.com/office/drawing/2014/main" id="{8ADB1442-D332-471E-95F1-32B89C4C8727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B0CD683-EAB2-4B39-AFBC-96EE34CC9730}"/>
                  </a:ext>
                </a:extLst>
              </p:cNvPr>
              <p:cNvGrpSpPr/>
              <p:nvPr/>
            </p:nvGrpSpPr>
            <p:grpSpPr>
              <a:xfrm>
                <a:off x="7921463" y="5576395"/>
                <a:ext cx="616224" cy="380355"/>
                <a:chOff x="2683938" y="2708921"/>
                <a:chExt cx="1307036" cy="806748"/>
              </a:xfrm>
            </p:grpSpPr>
            <p:sp>
              <p:nvSpPr>
                <p:cNvPr id="21" name="楕円 35">
                  <a:extLst>
                    <a:ext uri="{FF2B5EF4-FFF2-40B4-BE49-F238E27FC236}">
                      <a16:creationId xmlns:a16="http://schemas.microsoft.com/office/drawing/2014/main" id="{E133D351-E8B7-4D6A-B1DD-B662A8F4C686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35">
                  <a:extLst>
                    <a:ext uri="{FF2B5EF4-FFF2-40B4-BE49-F238E27FC236}">
                      <a16:creationId xmlns:a16="http://schemas.microsoft.com/office/drawing/2014/main" id="{928D2D2F-D71E-4C45-A397-893863733ABA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891475A-7C5C-4B65-B764-9CBD21DC2D49}"/>
                  </a:ext>
                </a:extLst>
              </p:cNvPr>
              <p:cNvGrpSpPr/>
              <p:nvPr/>
            </p:nvGrpSpPr>
            <p:grpSpPr>
              <a:xfrm rot="10800000">
                <a:off x="7514969" y="5588921"/>
                <a:ext cx="616224" cy="380355"/>
                <a:chOff x="2683938" y="2708921"/>
                <a:chExt cx="1307036" cy="806748"/>
              </a:xfrm>
            </p:grpSpPr>
            <p:sp>
              <p:nvSpPr>
                <p:cNvPr id="19" name="楕円 35">
                  <a:extLst>
                    <a:ext uri="{FF2B5EF4-FFF2-40B4-BE49-F238E27FC236}">
                      <a16:creationId xmlns:a16="http://schemas.microsoft.com/office/drawing/2014/main" id="{E24B07D5-0134-4A20-8AC9-2DC81BAFA4AC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35">
                  <a:extLst>
                    <a:ext uri="{FF2B5EF4-FFF2-40B4-BE49-F238E27FC236}">
                      <a16:creationId xmlns:a16="http://schemas.microsoft.com/office/drawing/2014/main" id="{5A65AA43-7625-4867-91CD-B66072591952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087B4D85-486D-4366-B6EA-7A01EBDD8696}"/>
              </a:ext>
            </a:extLst>
          </p:cNvPr>
          <p:cNvGrpSpPr/>
          <p:nvPr/>
        </p:nvGrpSpPr>
        <p:grpSpPr>
          <a:xfrm rot="10800000">
            <a:off x="902307" y="1603159"/>
            <a:ext cx="2194576" cy="1354574"/>
            <a:chOff x="2683938" y="2708921"/>
            <a:chExt cx="1307036" cy="806748"/>
          </a:xfrm>
        </p:grpSpPr>
        <p:sp>
          <p:nvSpPr>
            <p:cNvPr id="62" name="楕円 35">
              <a:extLst>
                <a:ext uri="{FF2B5EF4-FFF2-40B4-BE49-F238E27FC236}">
                  <a16:creationId xmlns:a16="http://schemas.microsoft.com/office/drawing/2014/main" id="{87D5F376-AB3B-4D81-85D5-B44C20496517}"/>
                </a:ext>
              </a:extLst>
            </p:cNvPr>
            <p:cNvSpPr/>
            <p:nvPr/>
          </p:nvSpPr>
          <p:spPr>
            <a:xfrm rot="5400000">
              <a:off x="3816828" y="3005614"/>
              <a:ext cx="134932" cy="213360"/>
            </a:xfrm>
            <a:custGeom>
              <a:avLst/>
              <a:gdLst>
                <a:gd name="connsiteX0" fmla="*/ 0 w 806715"/>
                <a:gd name="connsiteY0" fmla="*/ 573744 h 1147488"/>
                <a:gd name="connsiteX1" fmla="*/ 403358 w 806715"/>
                <a:gd name="connsiteY1" fmla="*/ 0 h 1147488"/>
                <a:gd name="connsiteX2" fmla="*/ 806716 w 806715"/>
                <a:gd name="connsiteY2" fmla="*/ 573744 h 1147488"/>
                <a:gd name="connsiteX3" fmla="*/ 403358 w 806715"/>
                <a:gd name="connsiteY3" fmla="*/ 1147488 h 1147488"/>
                <a:gd name="connsiteX4" fmla="*/ 0 w 806715"/>
                <a:gd name="connsiteY4" fmla="*/ 573744 h 1147488"/>
                <a:gd name="connsiteX0" fmla="*/ 0 w 806716"/>
                <a:gd name="connsiteY0" fmla="*/ 573744 h 1208448"/>
                <a:gd name="connsiteX1" fmla="*/ 403358 w 806716"/>
                <a:gd name="connsiteY1" fmla="*/ 0 h 1208448"/>
                <a:gd name="connsiteX2" fmla="*/ 806716 w 806716"/>
                <a:gd name="connsiteY2" fmla="*/ 573744 h 1208448"/>
                <a:gd name="connsiteX3" fmla="*/ 403358 w 806716"/>
                <a:gd name="connsiteY3" fmla="*/ 1208448 h 1208448"/>
                <a:gd name="connsiteX4" fmla="*/ 0 w 806716"/>
                <a:gd name="connsiteY4" fmla="*/ 573744 h 1208448"/>
                <a:gd name="connsiteX0" fmla="*/ 66 w 806782"/>
                <a:gd name="connsiteY0" fmla="*/ 489924 h 1124628"/>
                <a:gd name="connsiteX1" fmla="*/ 380564 w 806782"/>
                <a:gd name="connsiteY1" fmla="*/ 0 h 1124628"/>
                <a:gd name="connsiteX2" fmla="*/ 806782 w 806782"/>
                <a:gd name="connsiteY2" fmla="*/ 489924 h 1124628"/>
                <a:gd name="connsiteX3" fmla="*/ 403424 w 806782"/>
                <a:gd name="connsiteY3" fmla="*/ 1124628 h 1124628"/>
                <a:gd name="connsiteX4" fmla="*/ 66 w 806782"/>
                <a:gd name="connsiteY4" fmla="*/ 489924 h 112462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2 w 806748"/>
                <a:gd name="connsiteY0" fmla="*/ 490187 h 1262051"/>
                <a:gd name="connsiteX1" fmla="*/ 380530 w 806748"/>
                <a:gd name="connsiteY1" fmla="*/ 263 h 1262051"/>
                <a:gd name="connsiteX2" fmla="*/ 806748 w 806748"/>
                <a:gd name="connsiteY2" fmla="*/ 490187 h 1262051"/>
                <a:gd name="connsiteX3" fmla="*/ 395770 w 806748"/>
                <a:gd name="connsiteY3" fmla="*/ 1262051 h 1262051"/>
                <a:gd name="connsiteX4" fmla="*/ 32 w 806748"/>
                <a:gd name="connsiteY4" fmla="*/ 490187 h 1262051"/>
                <a:gd name="connsiteX0" fmla="*/ 32 w 806748"/>
                <a:gd name="connsiteY0" fmla="*/ 490187 h 1262051"/>
                <a:gd name="connsiteX1" fmla="*/ 380530 w 806748"/>
                <a:gd name="connsiteY1" fmla="*/ 263 h 1262051"/>
                <a:gd name="connsiteX2" fmla="*/ 806748 w 806748"/>
                <a:gd name="connsiteY2" fmla="*/ 490187 h 1262051"/>
                <a:gd name="connsiteX3" fmla="*/ 395770 w 806748"/>
                <a:gd name="connsiteY3" fmla="*/ 1262051 h 1262051"/>
                <a:gd name="connsiteX4" fmla="*/ 32 w 806748"/>
                <a:gd name="connsiteY4" fmla="*/ 490187 h 12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748" h="1262051">
                  <a:moveTo>
                    <a:pt x="32" y="490187"/>
                  </a:moveTo>
                  <a:cubicBezTo>
                    <a:pt x="-2508" y="234169"/>
                    <a:pt x="142522" y="7883"/>
                    <a:pt x="380530" y="263"/>
                  </a:cubicBezTo>
                  <a:cubicBezTo>
                    <a:pt x="618538" y="-7357"/>
                    <a:pt x="806748" y="150457"/>
                    <a:pt x="806748" y="490187"/>
                  </a:cubicBezTo>
                  <a:cubicBezTo>
                    <a:pt x="806748" y="829917"/>
                    <a:pt x="641398" y="1262051"/>
                    <a:pt x="395770" y="1262051"/>
                  </a:cubicBezTo>
                  <a:cubicBezTo>
                    <a:pt x="150142" y="1262051"/>
                    <a:pt x="2572" y="746205"/>
                    <a:pt x="32" y="490187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35">
              <a:extLst>
                <a:ext uri="{FF2B5EF4-FFF2-40B4-BE49-F238E27FC236}">
                  <a16:creationId xmlns:a16="http://schemas.microsoft.com/office/drawing/2014/main" id="{BC73B252-C2C5-4ADE-981E-AA840439387E}"/>
                </a:ext>
              </a:extLst>
            </p:cNvPr>
            <p:cNvSpPr/>
            <p:nvPr/>
          </p:nvSpPr>
          <p:spPr>
            <a:xfrm rot="5400000">
              <a:off x="2911590" y="2481269"/>
              <a:ext cx="806748" cy="1262051"/>
            </a:xfrm>
            <a:custGeom>
              <a:avLst/>
              <a:gdLst>
                <a:gd name="connsiteX0" fmla="*/ 0 w 806715"/>
                <a:gd name="connsiteY0" fmla="*/ 573744 h 1147488"/>
                <a:gd name="connsiteX1" fmla="*/ 403358 w 806715"/>
                <a:gd name="connsiteY1" fmla="*/ 0 h 1147488"/>
                <a:gd name="connsiteX2" fmla="*/ 806716 w 806715"/>
                <a:gd name="connsiteY2" fmla="*/ 573744 h 1147488"/>
                <a:gd name="connsiteX3" fmla="*/ 403358 w 806715"/>
                <a:gd name="connsiteY3" fmla="*/ 1147488 h 1147488"/>
                <a:gd name="connsiteX4" fmla="*/ 0 w 806715"/>
                <a:gd name="connsiteY4" fmla="*/ 573744 h 1147488"/>
                <a:gd name="connsiteX0" fmla="*/ 0 w 806716"/>
                <a:gd name="connsiteY0" fmla="*/ 573744 h 1208448"/>
                <a:gd name="connsiteX1" fmla="*/ 403358 w 806716"/>
                <a:gd name="connsiteY1" fmla="*/ 0 h 1208448"/>
                <a:gd name="connsiteX2" fmla="*/ 806716 w 806716"/>
                <a:gd name="connsiteY2" fmla="*/ 573744 h 1208448"/>
                <a:gd name="connsiteX3" fmla="*/ 403358 w 806716"/>
                <a:gd name="connsiteY3" fmla="*/ 1208448 h 1208448"/>
                <a:gd name="connsiteX4" fmla="*/ 0 w 806716"/>
                <a:gd name="connsiteY4" fmla="*/ 573744 h 1208448"/>
                <a:gd name="connsiteX0" fmla="*/ 66 w 806782"/>
                <a:gd name="connsiteY0" fmla="*/ 489924 h 1124628"/>
                <a:gd name="connsiteX1" fmla="*/ 380564 w 806782"/>
                <a:gd name="connsiteY1" fmla="*/ 0 h 1124628"/>
                <a:gd name="connsiteX2" fmla="*/ 806782 w 806782"/>
                <a:gd name="connsiteY2" fmla="*/ 489924 h 1124628"/>
                <a:gd name="connsiteX3" fmla="*/ 403424 w 806782"/>
                <a:gd name="connsiteY3" fmla="*/ 1124628 h 1124628"/>
                <a:gd name="connsiteX4" fmla="*/ 66 w 806782"/>
                <a:gd name="connsiteY4" fmla="*/ 489924 h 112462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2 w 806748"/>
                <a:gd name="connsiteY0" fmla="*/ 490187 h 1262051"/>
                <a:gd name="connsiteX1" fmla="*/ 380530 w 806748"/>
                <a:gd name="connsiteY1" fmla="*/ 263 h 1262051"/>
                <a:gd name="connsiteX2" fmla="*/ 806748 w 806748"/>
                <a:gd name="connsiteY2" fmla="*/ 490187 h 1262051"/>
                <a:gd name="connsiteX3" fmla="*/ 395770 w 806748"/>
                <a:gd name="connsiteY3" fmla="*/ 1262051 h 1262051"/>
                <a:gd name="connsiteX4" fmla="*/ 32 w 806748"/>
                <a:gd name="connsiteY4" fmla="*/ 490187 h 1262051"/>
                <a:gd name="connsiteX0" fmla="*/ 32 w 806748"/>
                <a:gd name="connsiteY0" fmla="*/ 490187 h 1262051"/>
                <a:gd name="connsiteX1" fmla="*/ 380530 w 806748"/>
                <a:gd name="connsiteY1" fmla="*/ 263 h 1262051"/>
                <a:gd name="connsiteX2" fmla="*/ 806748 w 806748"/>
                <a:gd name="connsiteY2" fmla="*/ 490187 h 1262051"/>
                <a:gd name="connsiteX3" fmla="*/ 395770 w 806748"/>
                <a:gd name="connsiteY3" fmla="*/ 1262051 h 1262051"/>
                <a:gd name="connsiteX4" fmla="*/ 32 w 806748"/>
                <a:gd name="connsiteY4" fmla="*/ 490187 h 12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748" h="1262051">
                  <a:moveTo>
                    <a:pt x="32" y="490187"/>
                  </a:moveTo>
                  <a:cubicBezTo>
                    <a:pt x="-2508" y="234169"/>
                    <a:pt x="142522" y="7883"/>
                    <a:pt x="380530" y="263"/>
                  </a:cubicBezTo>
                  <a:cubicBezTo>
                    <a:pt x="618538" y="-7357"/>
                    <a:pt x="806748" y="150457"/>
                    <a:pt x="806748" y="490187"/>
                  </a:cubicBezTo>
                  <a:cubicBezTo>
                    <a:pt x="806748" y="829917"/>
                    <a:pt x="641398" y="1262051"/>
                    <a:pt x="395770" y="1262051"/>
                  </a:cubicBezTo>
                  <a:cubicBezTo>
                    <a:pt x="150142" y="1262051"/>
                    <a:pt x="2572" y="746205"/>
                    <a:pt x="32" y="49018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73000">
                  <a:srgbClr val="7030A0"/>
                </a:gs>
                <a:gs pos="100000">
                  <a:srgbClr val="00206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C0477FCF-21EE-4B79-A5C9-D520FF9D4616}"/>
              </a:ext>
            </a:extLst>
          </p:cNvPr>
          <p:cNvGrpSpPr/>
          <p:nvPr/>
        </p:nvGrpSpPr>
        <p:grpSpPr>
          <a:xfrm>
            <a:off x="3721312" y="1595765"/>
            <a:ext cx="2475436" cy="1385560"/>
            <a:chOff x="4242878" y="1776291"/>
            <a:chExt cx="1854805" cy="1038179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006B86C6-20F1-49AC-ACE2-BBB5109FD16A}"/>
                </a:ext>
              </a:extLst>
            </p:cNvPr>
            <p:cNvGrpSpPr/>
            <p:nvPr/>
          </p:nvGrpSpPr>
          <p:grpSpPr>
            <a:xfrm>
              <a:off x="4932365" y="1827980"/>
              <a:ext cx="616224" cy="380355"/>
              <a:chOff x="2683938" y="2708921"/>
              <a:chExt cx="1307036" cy="806748"/>
            </a:xfrm>
          </p:grpSpPr>
          <p:sp>
            <p:nvSpPr>
              <p:cNvPr id="93" name="楕円 35">
                <a:extLst>
                  <a:ext uri="{FF2B5EF4-FFF2-40B4-BE49-F238E27FC236}">
                    <a16:creationId xmlns:a16="http://schemas.microsoft.com/office/drawing/2014/main" id="{27D67C96-014D-454A-9CF7-38E333881523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35">
                <a:extLst>
                  <a:ext uri="{FF2B5EF4-FFF2-40B4-BE49-F238E27FC236}">
                    <a16:creationId xmlns:a16="http://schemas.microsoft.com/office/drawing/2014/main" id="{BD233EC4-93D9-40E2-8103-2ABDC32AD361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7B83393-0180-4D7E-8A27-773ACE2DA436}"/>
                </a:ext>
              </a:extLst>
            </p:cNvPr>
            <p:cNvGrpSpPr/>
            <p:nvPr/>
          </p:nvGrpSpPr>
          <p:grpSpPr>
            <a:xfrm rot="20621183">
              <a:off x="4524691" y="1776291"/>
              <a:ext cx="616224" cy="380355"/>
              <a:chOff x="2683938" y="2708921"/>
              <a:chExt cx="1307036" cy="806748"/>
            </a:xfrm>
          </p:grpSpPr>
          <p:sp>
            <p:nvSpPr>
              <p:cNvPr id="91" name="楕円 35">
                <a:extLst>
                  <a:ext uri="{FF2B5EF4-FFF2-40B4-BE49-F238E27FC236}">
                    <a16:creationId xmlns:a16="http://schemas.microsoft.com/office/drawing/2014/main" id="{AAA9F49B-20D3-4FE9-B786-C3CB4793E7B2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35">
                <a:extLst>
                  <a:ext uri="{FF2B5EF4-FFF2-40B4-BE49-F238E27FC236}">
                    <a16:creationId xmlns:a16="http://schemas.microsoft.com/office/drawing/2014/main" id="{2DBA7849-C19B-484D-BEA3-24EF7BD5F83C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6D0152B-B519-4346-92D7-510692304ED8}"/>
                </a:ext>
              </a:extLst>
            </p:cNvPr>
            <p:cNvGrpSpPr/>
            <p:nvPr/>
          </p:nvGrpSpPr>
          <p:grpSpPr>
            <a:xfrm rot="10800000">
              <a:off x="4242878" y="2062523"/>
              <a:ext cx="616224" cy="380355"/>
              <a:chOff x="2683938" y="2708921"/>
              <a:chExt cx="1307036" cy="806748"/>
            </a:xfrm>
          </p:grpSpPr>
          <p:sp>
            <p:nvSpPr>
              <p:cNvPr id="89" name="楕円 35">
                <a:extLst>
                  <a:ext uri="{FF2B5EF4-FFF2-40B4-BE49-F238E27FC236}">
                    <a16:creationId xmlns:a16="http://schemas.microsoft.com/office/drawing/2014/main" id="{EFE78533-C317-47FF-8A89-40775A3033F2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35">
                <a:extLst>
                  <a:ext uri="{FF2B5EF4-FFF2-40B4-BE49-F238E27FC236}">
                    <a16:creationId xmlns:a16="http://schemas.microsoft.com/office/drawing/2014/main" id="{8DEE546A-4BEB-436E-934E-35C67E3782D5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C2CA450D-9A7F-4856-B165-494FD65CE864}"/>
                </a:ext>
              </a:extLst>
            </p:cNvPr>
            <p:cNvGrpSpPr/>
            <p:nvPr/>
          </p:nvGrpSpPr>
          <p:grpSpPr>
            <a:xfrm rot="10800000">
              <a:off x="4741711" y="2110087"/>
              <a:ext cx="616224" cy="380355"/>
              <a:chOff x="2683938" y="2708921"/>
              <a:chExt cx="1307036" cy="806748"/>
            </a:xfrm>
          </p:grpSpPr>
          <p:sp>
            <p:nvSpPr>
              <p:cNvPr id="87" name="楕円 35">
                <a:extLst>
                  <a:ext uri="{FF2B5EF4-FFF2-40B4-BE49-F238E27FC236}">
                    <a16:creationId xmlns:a16="http://schemas.microsoft.com/office/drawing/2014/main" id="{0957B205-4D7A-4985-B66E-B57B00A449F2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35">
                <a:extLst>
                  <a:ext uri="{FF2B5EF4-FFF2-40B4-BE49-F238E27FC236}">
                    <a16:creationId xmlns:a16="http://schemas.microsoft.com/office/drawing/2014/main" id="{666CE156-E065-41CF-AC62-23931058409D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7830FF0-968A-4F8F-9292-9101986BCB17}"/>
                </a:ext>
              </a:extLst>
            </p:cNvPr>
            <p:cNvGrpSpPr/>
            <p:nvPr/>
          </p:nvGrpSpPr>
          <p:grpSpPr>
            <a:xfrm rot="11065814">
              <a:off x="5143434" y="2162507"/>
              <a:ext cx="616224" cy="380355"/>
              <a:chOff x="2683938" y="2708921"/>
              <a:chExt cx="1307036" cy="806748"/>
            </a:xfrm>
          </p:grpSpPr>
          <p:sp>
            <p:nvSpPr>
              <p:cNvPr id="85" name="楕円 35">
                <a:extLst>
                  <a:ext uri="{FF2B5EF4-FFF2-40B4-BE49-F238E27FC236}">
                    <a16:creationId xmlns:a16="http://schemas.microsoft.com/office/drawing/2014/main" id="{6921789B-527E-4410-8580-380B0841D7FF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35">
                <a:extLst>
                  <a:ext uri="{FF2B5EF4-FFF2-40B4-BE49-F238E27FC236}">
                    <a16:creationId xmlns:a16="http://schemas.microsoft.com/office/drawing/2014/main" id="{40A2FF3F-CB55-47F6-BA3C-375517DBEF36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783E3C87-D979-451C-8016-4D42D3C78662}"/>
                </a:ext>
              </a:extLst>
            </p:cNvPr>
            <p:cNvGrpSpPr/>
            <p:nvPr/>
          </p:nvGrpSpPr>
          <p:grpSpPr>
            <a:xfrm rot="11065814">
              <a:off x="5481459" y="1944082"/>
              <a:ext cx="616224" cy="380355"/>
              <a:chOff x="2683938" y="2708921"/>
              <a:chExt cx="1307036" cy="806748"/>
            </a:xfrm>
          </p:grpSpPr>
          <p:sp>
            <p:nvSpPr>
              <p:cNvPr id="83" name="楕円 35">
                <a:extLst>
                  <a:ext uri="{FF2B5EF4-FFF2-40B4-BE49-F238E27FC236}">
                    <a16:creationId xmlns:a16="http://schemas.microsoft.com/office/drawing/2014/main" id="{7CA4F185-D7A4-4D0B-BF06-A61164CC33C1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35">
                <a:extLst>
                  <a:ext uri="{FF2B5EF4-FFF2-40B4-BE49-F238E27FC236}">
                    <a16:creationId xmlns:a16="http://schemas.microsoft.com/office/drawing/2014/main" id="{F1F1B3E9-C68E-4152-ADEA-1DAAB99DD8BD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F29FC62-728A-4DB9-9C0F-303C8A4867BE}"/>
                </a:ext>
              </a:extLst>
            </p:cNvPr>
            <p:cNvGrpSpPr/>
            <p:nvPr/>
          </p:nvGrpSpPr>
          <p:grpSpPr>
            <a:xfrm rot="11700000">
              <a:off x="4299895" y="2371659"/>
              <a:ext cx="616224" cy="380355"/>
              <a:chOff x="2683938" y="2708921"/>
              <a:chExt cx="1307036" cy="806748"/>
            </a:xfrm>
          </p:grpSpPr>
          <p:sp>
            <p:nvSpPr>
              <p:cNvPr id="81" name="楕円 35">
                <a:extLst>
                  <a:ext uri="{FF2B5EF4-FFF2-40B4-BE49-F238E27FC236}">
                    <a16:creationId xmlns:a16="http://schemas.microsoft.com/office/drawing/2014/main" id="{DEEDBFA0-EA76-46CE-9D02-8AED8AEA86F6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35">
                <a:extLst>
                  <a:ext uri="{FF2B5EF4-FFF2-40B4-BE49-F238E27FC236}">
                    <a16:creationId xmlns:a16="http://schemas.microsoft.com/office/drawing/2014/main" id="{CE98E9AC-C856-431E-B179-6CE37CC0AEDD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72F86ABB-A8CC-49DF-8A09-34E675D5D8A4}"/>
                </a:ext>
              </a:extLst>
            </p:cNvPr>
            <p:cNvGrpSpPr/>
            <p:nvPr/>
          </p:nvGrpSpPr>
          <p:grpSpPr>
            <a:xfrm>
              <a:off x="5421825" y="2202514"/>
              <a:ext cx="616224" cy="380355"/>
              <a:chOff x="2683938" y="2708921"/>
              <a:chExt cx="1307036" cy="806748"/>
            </a:xfrm>
          </p:grpSpPr>
          <p:sp>
            <p:nvSpPr>
              <p:cNvPr id="79" name="楕円 35">
                <a:extLst>
                  <a:ext uri="{FF2B5EF4-FFF2-40B4-BE49-F238E27FC236}">
                    <a16:creationId xmlns:a16="http://schemas.microsoft.com/office/drawing/2014/main" id="{0471C316-8B84-4276-A69F-F7716979D0F0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35">
                <a:extLst>
                  <a:ext uri="{FF2B5EF4-FFF2-40B4-BE49-F238E27FC236}">
                    <a16:creationId xmlns:a16="http://schemas.microsoft.com/office/drawing/2014/main" id="{B33FDA80-1D48-450B-83B3-47EDF92BCD2C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2C8286E-E805-4F49-AA17-C28F19404C8A}"/>
                </a:ext>
              </a:extLst>
            </p:cNvPr>
            <p:cNvGrpSpPr/>
            <p:nvPr/>
          </p:nvGrpSpPr>
          <p:grpSpPr>
            <a:xfrm>
              <a:off x="5131313" y="2421589"/>
              <a:ext cx="616224" cy="380355"/>
              <a:chOff x="2683938" y="2708921"/>
              <a:chExt cx="1307036" cy="806748"/>
            </a:xfrm>
          </p:grpSpPr>
          <p:sp>
            <p:nvSpPr>
              <p:cNvPr id="77" name="楕円 35">
                <a:extLst>
                  <a:ext uri="{FF2B5EF4-FFF2-40B4-BE49-F238E27FC236}">
                    <a16:creationId xmlns:a16="http://schemas.microsoft.com/office/drawing/2014/main" id="{266ED5E0-CF6E-4B3F-B54B-3BE1163EA121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35">
                <a:extLst>
                  <a:ext uri="{FF2B5EF4-FFF2-40B4-BE49-F238E27FC236}">
                    <a16:creationId xmlns:a16="http://schemas.microsoft.com/office/drawing/2014/main" id="{F1A20117-C889-4056-A1D3-56344A01B9F9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BD5EAD4-6F87-48F9-A9A0-D9932DF3A810}"/>
                </a:ext>
              </a:extLst>
            </p:cNvPr>
            <p:cNvGrpSpPr/>
            <p:nvPr/>
          </p:nvGrpSpPr>
          <p:grpSpPr>
            <a:xfrm rot="10800000">
              <a:off x="4724819" y="2434115"/>
              <a:ext cx="616224" cy="380355"/>
              <a:chOff x="2683938" y="2708921"/>
              <a:chExt cx="1307036" cy="806748"/>
            </a:xfrm>
          </p:grpSpPr>
          <p:sp>
            <p:nvSpPr>
              <p:cNvPr id="75" name="楕円 35">
                <a:extLst>
                  <a:ext uri="{FF2B5EF4-FFF2-40B4-BE49-F238E27FC236}">
                    <a16:creationId xmlns:a16="http://schemas.microsoft.com/office/drawing/2014/main" id="{AA09E900-C22C-441B-A81E-4F24089AC941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35">
                <a:extLst>
                  <a:ext uri="{FF2B5EF4-FFF2-40B4-BE49-F238E27FC236}">
                    <a16:creationId xmlns:a16="http://schemas.microsoft.com/office/drawing/2014/main" id="{688D9CDB-A518-491B-8187-BB1F39125A55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80E297E5-FAB3-4C7C-8ED5-E8715271087A}"/>
              </a:ext>
            </a:extLst>
          </p:cNvPr>
          <p:cNvGrpSpPr/>
          <p:nvPr/>
        </p:nvGrpSpPr>
        <p:grpSpPr>
          <a:xfrm>
            <a:off x="6605083" y="4242064"/>
            <a:ext cx="2612093" cy="1788055"/>
            <a:chOff x="6605083" y="1378094"/>
            <a:chExt cx="2612093" cy="1788055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1AE1BF2A-94D9-4E8E-B103-6F5410DBC1D5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75B4C804-EA18-449C-A59D-2543E9CAF4D2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54B734C0-2D97-4FCC-A11C-FD63BBF6C5AF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C87B0009-F516-42F3-B9AE-CB55BC753DA4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D76482E-CDC0-4351-83FF-FD20AE4D4DED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F11692DE-C2EC-412F-86F1-A2E390EA85E8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E7EF3B9A-A606-4DF9-BE46-1A0993D4236F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0ABFFADD-F8C8-4684-AC09-EF92DBA462C4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52C5FBBB-2F27-48EC-BE30-77B1950BD98A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440FD1C1-C901-48A5-A993-2E77D19991B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8AB769CD-023B-4B03-958F-81EB6D94E9AA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395ABF59-6950-498B-B893-9AB10D4D2400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29998D7A-5131-4C41-9F26-9D19015A0BB9}"/>
                </a:ext>
              </a:extLst>
            </p:cNvPr>
            <p:cNvGrpSpPr/>
            <p:nvPr/>
          </p:nvGrpSpPr>
          <p:grpSpPr>
            <a:xfrm>
              <a:off x="6688160" y="1528494"/>
              <a:ext cx="2529016" cy="1277350"/>
              <a:chOff x="6666099" y="4691926"/>
              <a:chExt cx="2529016" cy="1277350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FD4A476B-8DE0-4203-9878-AFE9A3DF03A6}"/>
                  </a:ext>
                </a:extLst>
              </p:cNvPr>
              <p:cNvGrpSpPr/>
              <p:nvPr/>
            </p:nvGrpSpPr>
            <p:grpSpPr>
              <a:xfrm rot="19113006">
                <a:off x="7695507" y="4691926"/>
                <a:ext cx="1499608" cy="886360"/>
                <a:chOff x="1302911" y="1620054"/>
                <a:chExt cx="2274001" cy="1344073"/>
              </a:xfrm>
            </p:grpSpPr>
            <p:sp>
              <p:nvSpPr>
                <p:cNvPr id="137" name="楕円 43">
                  <a:extLst>
                    <a:ext uri="{FF2B5EF4-FFF2-40B4-BE49-F238E27FC236}">
                      <a16:creationId xmlns:a16="http://schemas.microsoft.com/office/drawing/2014/main" id="{7BDF9CC4-0188-4490-82CA-6335D016DACE}"/>
                    </a:ext>
                  </a:extLst>
                </p:cNvPr>
                <p:cNvSpPr/>
                <p:nvPr/>
              </p:nvSpPr>
              <p:spPr>
                <a:xfrm rot="14400000">
                  <a:off x="2959656" y="1554040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43">
                  <a:extLst>
                    <a:ext uri="{FF2B5EF4-FFF2-40B4-BE49-F238E27FC236}">
                      <a16:creationId xmlns:a16="http://schemas.microsoft.com/office/drawing/2014/main" id="{61049F7F-A4CA-41B8-81E2-847DB2B8B140}"/>
                    </a:ext>
                  </a:extLst>
                </p:cNvPr>
                <p:cNvSpPr/>
                <p:nvPr/>
              </p:nvSpPr>
              <p:spPr>
                <a:xfrm rot="17100000">
                  <a:off x="2968750" y="1906648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43">
                  <a:extLst>
                    <a:ext uri="{FF2B5EF4-FFF2-40B4-BE49-F238E27FC236}">
                      <a16:creationId xmlns:a16="http://schemas.microsoft.com/office/drawing/2014/main" id="{EFA27BB3-199A-4EDE-AEA2-F8A797476BF1}"/>
                    </a:ext>
                  </a:extLst>
                </p:cNvPr>
                <p:cNvSpPr/>
                <p:nvPr/>
              </p:nvSpPr>
              <p:spPr>
                <a:xfrm rot="15300000">
                  <a:off x="2276680" y="1421466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61408B2D-FC36-4467-967C-125582E65C30}"/>
                    </a:ext>
                  </a:extLst>
                </p:cNvPr>
                <p:cNvSpPr/>
                <p:nvPr/>
              </p:nvSpPr>
              <p:spPr>
                <a:xfrm rot="20700000">
                  <a:off x="1302911" y="2021854"/>
                  <a:ext cx="1575202" cy="401134"/>
                </a:xfrm>
                <a:custGeom>
                  <a:avLst/>
                  <a:gdLst>
                    <a:gd name="connsiteX0" fmla="*/ 0 w 1575202"/>
                    <a:gd name="connsiteY0" fmla="*/ 52327 h 401134"/>
                    <a:gd name="connsiteX1" fmla="*/ 0 w 1575202"/>
                    <a:gd name="connsiteY1" fmla="*/ 52327 h 401134"/>
                    <a:gd name="connsiteX2" fmla="*/ 0 w 1575202"/>
                    <a:gd name="connsiteY2" fmla="*/ 52328 h 401134"/>
                    <a:gd name="connsiteX3" fmla="*/ 971969 w 1575202"/>
                    <a:gd name="connsiteY3" fmla="*/ 5835 h 401134"/>
                    <a:gd name="connsiteX4" fmla="*/ 989802 w 1575202"/>
                    <a:gd name="connsiteY4" fmla="*/ 11242 h 401134"/>
                    <a:gd name="connsiteX5" fmla="*/ 1550498 w 1575202"/>
                    <a:gd name="connsiteY5" fmla="*/ 312873 h 401134"/>
                    <a:gd name="connsiteX6" fmla="*/ 1569593 w 1575202"/>
                    <a:gd name="connsiteY6" fmla="*/ 376431 h 401134"/>
                    <a:gd name="connsiteX7" fmla="*/ 1569592 w 1575202"/>
                    <a:gd name="connsiteY7" fmla="*/ 376431 h 401134"/>
                    <a:gd name="connsiteX8" fmla="*/ 1506034 w 1575202"/>
                    <a:gd name="connsiteY8" fmla="*/ 395525 h 401134"/>
                    <a:gd name="connsiteX9" fmla="*/ 957606 w 1575202"/>
                    <a:gd name="connsiteY9" fmla="*/ 100493 h 401134"/>
                    <a:gd name="connsiteX10" fmla="*/ 957531 w 1575202"/>
                    <a:gd name="connsiteY10" fmla="*/ 100544 h 401134"/>
                    <a:gd name="connsiteX11" fmla="*/ 937163 w 1575202"/>
                    <a:gd name="connsiteY11" fmla="*/ 104656 h 401134"/>
                    <a:gd name="connsiteX12" fmla="*/ 52328 w 1575202"/>
                    <a:gd name="connsiteY12" fmla="*/ 104655 h 401134"/>
                    <a:gd name="connsiteX13" fmla="*/ 15327 w 1575202"/>
                    <a:gd name="connsiteY13" fmla="*/ 89329 h 401134"/>
                    <a:gd name="connsiteX14" fmla="*/ 0 w 1575202"/>
                    <a:gd name="connsiteY14" fmla="*/ 52327 h 401134"/>
                    <a:gd name="connsiteX15" fmla="*/ 15327 w 1575202"/>
                    <a:gd name="connsiteY15" fmla="*/ 15326 h 401134"/>
                    <a:gd name="connsiteX16" fmla="*/ 52328 w 1575202"/>
                    <a:gd name="connsiteY16" fmla="*/ 0 h 401134"/>
                    <a:gd name="connsiteX17" fmla="*/ 937164 w 1575202"/>
                    <a:gd name="connsiteY17" fmla="*/ 0 h 401134"/>
                    <a:gd name="connsiteX18" fmla="*/ 957532 w 1575202"/>
                    <a:gd name="connsiteY18" fmla="*/ 4112 h 401134"/>
                    <a:gd name="connsiteX19" fmla="*/ 961623 w 1575202"/>
                    <a:gd name="connsiteY19" fmla="*/ 6870 h 401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575202" h="401134">
                      <a:moveTo>
                        <a:pt x="0" y="52327"/>
                      </a:moveTo>
                      <a:lnTo>
                        <a:pt x="0" y="52327"/>
                      </a:lnTo>
                      <a:lnTo>
                        <a:pt x="0" y="52328"/>
                      </a:lnTo>
                      <a:close/>
                      <a:moveTo>
                        <a:pt x="971969" y="5835"/>
                      </a:moveTo>
                      <a:cubicBezTo>
                        <a:pt x="978038" y="6404"/>
                        <a:pt x="984096" y="8172"/>
                        <a:pt x="989802" y="11242"/>
                      </a:cubicBezTo>
                      <a:lnTo>
                        <a:pt x="1550498" y="312873"/>
                      </a:lnTo>
                      <a:cubicBezTo>
                        <a:pt x="1573322" y="325151"/>
                        <a:pt x="1581871" y="353607"/>
                        <a:pt x="1569593" y="376431"/>
                      </a:cubicBezTo>
                      <a:lnTo>
                        <a:pt x="1569592" y="376431"/>
                      </a:lnTo>
                      <a:cubicBezTo>
                        <a:pt x="1557314" y="399255"/>
                        <a:pt x="1528858" y="407804"/>
                        <a:pt x="1506034" y="395525"/>
                      </a:cubicBezTo>
                      <a:lnTo>
                        <a:pt x="957606" y="100493"/>
                      </a:lnTo>
                      <a:lnTo>
                        <a:pt x="957531" y="100544"/>
                      </a:lnTo>
                      <a:cubicBezTo>
                        <a:pt x="951271" y="103192"/>
                        <a:pt x="944388" y="104656"/>
                        <a:pt x="937163" y="104656"/>
                      </a:cubicBezTo>
                      <a:lnTo>
                        <a:pt x="52328" y="104655"/>
                      </a:lnTo>
                      <a:cubicBezTo>
                        <a:pt x="37878" y="104655"/>
                        <a:pt x="24796" y="98798"/>
                        <a:pt x="15327" y="89329"/>
                      </a:cubicBezTo>
                      <a:lnTo>
                        <a:pt x="0" y="52327"/>
                      </a:lnTo>
                      <a:lnTo>
                        <a:pt x="15327" y="15326"/>
                      </a:lnTo>
                      <a:cubicBezTo>
                        <a:pt x="24796" y="5857"/>
                        <a:pt x="37878" y="0"/>
                        <a:pt x="52328" y="0"/>
                      </a:cubicBezTo>
                      <a:lnTo>
                        <a:pt x="937164" y="0"/>
                      </a:lnTo>
                      <a:cubicBezTo>
                        <a:pt x="944389" y="0"/>
                        <a:pt x="951272" y="1464"/>
                        <a:pt x="957532" y="4112"/>
                      </a:cubicBezTo>
                      <a:lnTo>
                        <a:pt x="961623" y="687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43">
                  <a:extLst>
                    <a:ext uri="{FF2B5EF4-FFF2-40B4-BE49-F238E27FC236}">
                      <a16:creationId xmlns:a16="http://schemas.microsoft.com/office/drawing/2014/main" id="{9B3E1E31-CACA-48AB-BB12-C4AF23B3838A}"/>
                    </a:ext>
                  </a:extLst>
                </p:cNvPr>
                <p:cNvSpPr/>
                <p:nvPr/>
              </p:nvSpPr>
              <p:spPr>
                <a:xfrm rot="18900000">
                  <a:off x="2152654" y="1984076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43">
                  <a:extLst>
                    <a:ext uri="{FF2B5EF4-FFF2-40B4-BE49-F238E27FC236}">
                      <a16:creationId xmlns:a16="http://schemas.microsoft.com/office/drawing/2014/main" id="{B910D5BF-7141-44C0-A0DB-7F073531573E}"/>
                    </a:ext>
                  </a:extLst>
                </p:cNvPr>
                <p:cNvSpPr/>
                <p:nvPr/>
              </p:nvSpPr>
              <p:spPr>
                <a:xfrm rot="20700000">
                  <a:off x="2736375" y="2157377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BB5A4721-54E2-4F6C-8C08-1D2C16B95D9A}"/>
                  </a:ext>
                </a:extLst>
              </p:cNvPr>
              <p:cNvGrpSpPr/>
              <p:nvPr/>
            </p:nvGrpSpPr>
            <p:grpSpPr>
              <a:xfrm rot="13068961">
                <a:off x="6666099" y="4722429"/>
                <a:ext cx="1499608" cy="886360"/>
                <a:chOff x="1302911" y="1620054"/>
                <a:chExt cx="2274001" cy="1344073"/>
              </a:xfrm>
            </p:grpSpPr>
            <p:sp>
              <p:nvSpPr>
                <p:cNvPr id="131" name="楕円 43">
                  <a:extLst>
                    <a:ext uri="{FF2B5EF4-FFF2-40B4-BE49-F238E27FC236}">
                      <a16:creationId xmlns:a16="http://schemas.microsoft.com/office/drawing/2014/main" id="{675A57F0-1914-45CE-98E2-F71B9D215001}"/>
                    </a:ext>
                  </a:extLst>
                </p:cNvPr>
                <p:cNvSpPr/>
                <p:nvPr/>
              </p:nvSpPr>
              <p:spPr>
                <a:xfrm rot="14400000">
                  <a:off x="2959656" y="1554040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43">
                  <a:extLst>
                    <a:ext uri="{FF2B5EF4-FFF2-40B4-BE49-F238E27FC236}">
                      <a16:creationId xmlns:a16="http://schemas.microsoft.com/office/drawing/2014/main" id="{DBDCB59F-0D5C-4A71-9E74-A85051A7F4E3}"/>
                    </a:ext>
                  </a:extLst>
                </p:cNvPr>
                <p:cNvSpPr/>
                <p:nvPr/>
              </p:nvSpPr>
              <p:spPr>
                <a:xfrm rot="17100000">
                  <a:off x="2968750" y="1906648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43">
                  <a:extLst>
                    <a:ext uri="{FF2B5EF4-FFF2-40B4-BE49-F238E27FC236}">
                      <a16:creationId xmlns:a16="http://schemas.microsoft.com/office/drawing/2014/main" id="{9D6FEAD0-5F5C-4920-8530-4E876A5C2279}"/>
                    </a:ext>
                  </a:extLst>
                </p:cNvPr>
                <p:cNvSpPr/>
                <p:nvPr/>
              </p:nvSpPr>
              <p:spPr>
                <a:xfrm rot="15300000">
                  <a:off x="2276680" y="1421466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231F5290-9F99-4EA1-B98E-03EF2EC67B54}"/>
                    </a:ext>
                  </a:extLst>
                </p:cNvPr>
                <p:cNvSpPr/>
                <p:nvPr/>
              </p:nvSpPr>
              <p:spPr>
                <a:xfrm rot="20700000">
                  <a:off x="1302911" y="2021854"/>
                  <a:ext cx="1575202" cy="401134"/>
                </a:xfrm>
                <a:custGeom>
                  <a:avLst/>
                  <a:gdLst>
                    <a:gd name="connsiteX0" fmla="*/ 0 w 1575202"/>
                    <a:gd name="connsiteY0" fmla="*/ 52327 h 401134"/>
                    <a:gd name="connsiteX1" fmla="*/ 0 w 1575202"/>
                    <a:gd name="connsiteY1" fmla="*/ 52327 h 401134"/>
                    <a:gd name="connsiteX2" fmla="*/ 0 w 1575202"/>
                    <a:gd name="connsiteY2" fmla="*/ 52328 h 401134"/>
                    <a:gd name="connsiteX3" fmla="*/ 971969 w 1575202"/>
                    <a:gd name="connsiteY3" fmla="*/ 5835 h 401134"/>
                    <a:gd name="connsiteX4" fmla="*/ 989802 w 1575202"/>
                    <a:gd name="connsiteY4" fmla="*/ 11242 h 401134"/>
                    <a:gd name="connsiteX5" fmla="*/ 1550498 w 1575202"/>
                    <a:gd name="connsiteY5" fmla="*/ 312873 h 401134"/>
                    <a:gd name="connsiteX6" fmla="*/ 1569593 w 1575202"/>
                    <a:gd name="connsiteY6" fmla="*/ 376431 h 401134"/>
                    <a:gd name="connsiteX7" fmla="*/ 1569592 w 1575202"/>
                    <a:gd name="connsiteY7" fmla="*/ 376431 h 401134"/>
                    <a:gd name="connsiteX8" fmla="*/ 1506034 w 1575202"/>
                    <a:gd name="connsiteY8" fmla="*/ 395525 h 401134"/>
                    <a:gd name="connsiteX9" fmla="*/ 957606 w 1575202"/>
                    <a:gd name="connsiteY9" fmla="*/ 100493 h 401134"/>
                    <a:gd name="connsiteX10" fmla="*/ 957531 w 1575202"/>
                    <a:gd name="connsiteY10" fmla="*/ 100544 h 401134"/>
                    <a:gd name="connsiteX11" fmla="*/ 937163 w 1575202"/>
                    <a:gd name="connsiteY11" fmla="*/ 104656 h 401134"/>
                    <a:gd name="connsiteX12" fmla="*/ 52328 w 1575202"/>
                    <a:gd name="connsiteY12" fmla="*/ 104655 h 401134"/>
                    <a:gd name="connsiteX13" fmla="*/ 15327 w 1575202"/>
                    <a:gd name="connsiteY13" fmla="*/ 89329 h 401134"/>
                    <a:gd name="connsiteX14" fmla="*/ 0 w 1575202"/>
                    <a:gd name="connsiteY14" fmla="*/ 52327 h 401134"/>
                    <a:gd name="connsiteX15" fmla="*/ 15327 w 1575202"/>
                    <a:gd name="connsiteY15" fmla="*/ 15326 h 401134"/>
                    <a:gd name="connsiteX16" fmla="*/ 52328 w 1575202"/>
                    <a:gd name="connsiteY16" fmla="*/ 0 h 401134"/>
                    <a:gd name="connsiteX17" fmla="*/ 937164 w 1575202"/>
                    <a:gd name="connsiteY17" fmla="*/ 0 h 401134"/>
                    <a:gd name="connsiteX18" fmla="*/ 957532 w 1575202"/>
                    <a:gd name="connsiteY18" fmla="*/ 4112 h 401134"/>
                    <a:gd name="connsiteX19" fmla="*/ 961623 w 1575202"/>
                    <a:gd name="connsiteY19" fmla="*/ 6870 h 401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575202" h="401134">
                      <a:moveTo>
                        <a:pt x="0" y="52327"/>
                      </a:moveTo>
                      <a:lnTo>
                        <a:pt x="0" y="52327"/>
                      </a:lnTo>
                      <a:lnTo>
                        <a:pt x="0" y="52328"/>
                      </a:lnTo>
                      <a:close/>
                      <a:moveTo>
                        <a:pt x="971969" y="5835"/>
                      </a:moveTo>
                      <a:cubicBezTo>
                        <a:pt x="978038" y="6404"/>
                        <a:pt x="984096" y="8172"/>
                        <a:pt x="989802" y="11242"/>
                      </a:cubicBezTo>
                      <a:lnTo>
                        <a:pt x="1550498" y="312873"/>
                      </a:lnTo>
                      <a:cubicBezTo>
                        <a:pt x="1573322" y="325151"/>
                        <a:pt x="1581871" y="353607"/>
                        <a:pt x="1569593" y="376431"/>
                      </a:cubicBezTo>
                      <a:lnTo>
                        <a:pt x="1569592" y="376431"/>
                      </a:lnTo>
                      <a:cubicBezTo>
                        <a:pt x="1557314" y="399255"/>
                        <a:pt x="1528858" y="407804"/>
                        <a:pt x="1506034" y="395525"/>
                      </a:cubicBezTo>
                      <a:lnTo>
                        <a:pt x="957606" y="100493"/>
                      </a:lnTo>
                      <a:lnTo>
                        <a:pt x="957531" y="100544"/>
                      </a:lnTo>
                      <a:cubicBezTo>
                        <a:pt x="951271" y="103192"/>
                        <a:pt x="944388" y="104656"/>
                        <a:pt x="937163" y="104656"/>
                      </a:cubicBezTo>
                      <a:lnTo>
                        <a:pt x="52328" y="104655"/>
                      </a:lnTo>
                      <a:cubicBezTo>
                        <a:pt x="37878" y="104655"/>
                        <a:pt x="24796" y="98798"/>
                        <a:pt x="15327" y="89329"/>
                      </a:cubicBezTo>
                      <a:lnTo>
                        <a:pt x="0" y="52327"/>
                      </a:lnTo>
                      <a:lnTo>
                        <a:pt x="15327" y="15326"/>
                      </a:lnTo>
                      <a:cubicBezTo>
                        <a:pt x="24796" y="5857"/>
                        <a:pt x="37878" y="0"/>
                        <a:pt x="52328" y="0"/>
                      </a:cubicBezTo>
                      <a:lnTo>
                        <a:pt x="937164" y="0"/>
                      </a:lnTo>
                      <a:cubicBezTo>
                        <a:pt x="944389" y="0"/>
                        <a:pt x="951272" y="1464"/>
                        <a:pt x="957532" y="4112"/>
                      </a:cubicBezTo>
                      <a:lnTo>
                        <a:pt x="961623" y="687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43">
                  <a:extLst>
                    <a:ext uri="{FF2B5EF4-FFF2-40B4-BE49-F238E27FC236}">
                      <a16:creationId xmlns:a16="http://schemas.microsoft.com/office/drawing/2014/main" id="{7BAA1F99-5533-442D-A34E-5ECB282829F3}"/>
                    </a:ext>
                  </a:extLst>
                </p:cNvPr>
                <p:cNvSpPr/>
                <p:nvPr/>
              </p:nvSpPr>
              <p:spPr>
                <a:xfrm rot="18900000">
                  <a:off x="2152654" y="1984076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43">
                  <a:extLst>
                    <a:ext uri="{FF2B5EF4-FFF2-40B4-BE49-F238E27FC236}">
                      <a16:creationId xmlns:a16="http://schemas.microsoft.com/office/drawing/2014/main" id="{23B698DD-D0FE-4BA6-8F20-728FD2FD6D2A}"/>
                    </a:ext>
                  </a:extLst>
                </p:cNvPr>
                <p:cNvSpPr/>
                <p:nvPr/>
              </p:nvSpPr>
              <p:spPr>
                <a:xfrm rot="20700000">
                  <a:off x="2736375" y="2157377"/>
                  <a:ext cx="409574" cy="806750"/>
                </a:xfrm>
                <a:custGeom>
                  <a:avLst/>
                  <a:gdLst>
                    <a:gd name="connsiteX0" fmla="*/ 0 w 581025"/>
                    <a:gd name="connsiteY0" fmla="*/ 440532 h 881063"/>
                    <a:gd name="connsiteX1" fmla="*/ 290513 w 581025"/>
                    <a:gd name="connsiteY1" fmla="*/ 0 h 881063"/>
                    <a:gd name="connsiteX2" fmla="*/ 581026 w 581025"/>
                    <a:gd name="connsiteY2" fmla="*/ 440532 h 881063"/>
                    <a:gd name="connsiteX3" fmla="*/ 290513 w 581025"/>
                    <a:gd name="connsiteY3" fmla="*/ 881064 h 881063"/>
                    <a:gd name="connsiteX4" fmla="*/ 0 w 581025"/>
                    <a:gd name="connsiteY4" fmla="*/ 440532 h 881063"/>
                    <a:gd name="connsiteX0" fmla="*/ 0 w 571501"/>
                    <a:gd name="connsiteY0" fmla="*/ 333002 h 884152"/>
                    <a:gd name="connsiteX1" fmla="*/ 280988 w 571501"/>
                    <a:gd name="connsiteY1" fmla="*/ 2007 h 884152"/>
                    <a:gd name="connsiteX2" fmla="*/ 571501 w 571501"/>
                    <a:gd name="connsiteY2" fmla="*/ 442539 h 884152"/>
                    <a:gd name="connsiteX3" fmla="*/ 280988 w 571501"/>
                    <a:gd name="connsiteY3" fmla="*/ 883071 h 884152"/>
                    <a:gd name="connsiteX4" fmla="*/ 0 w 571501"/>
                    <a:gd name="connsiteY4" fmla="*/ 333002 h 884152"/>
                    <a:gd name="connsiteX0" fmla="*/ 0 w 557213"/>
                    <a:gd name="connsiteY0" fmla="*/ 331019 h 881094"/>
                    <a:gd name="connsiteX1" fmla="*/ 280988 w 557213"/>
                    <a:gd name="connsiteY1" fmla="*/ 24 h 881094"/>
                    <a:gd name="connsiteX2" fmla="*/ 557213 w 557213"/>
                    <a:gd name="connsiteY2" fmla="*/ 321493 h 881094"/>
                    <a:gd name="connsiteX3" fmla="*/ 280988 w 557213"/>
                    <a:gd name="connsiteY3" fmla="*/ 881088 h 881094"/>
                    <a:gd name="connsiteX4" fmla="*/ 0 w 557213"/>
                    <a:gd name="connsiteY4" fmla="*/ 331019 h 881094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  <a:gd name="connsiteX0" fmla="*/ 0 w 557213"/>
                    <a:gd name="connsiteY0" fmla="*/ 331019 h 881088"/>
                    <a:gd name="connsiteX1" fmla="*/ 280988 w 557213"/>
                    <a:gd name="connsiteY1" fmla="*/ 24 h 881088"/>
                    <a:gd name="connsiteX2" fmla="*/ 557213 w 557213"/>
                    <a:gd name="connsiteY2" fmla="*/ 321493 h 881088"/>
                    <a:gd name="connsiteX3" fmla="*/ 280988 w 557213"/>
                    <a:gd name="connsiteY3" fmla="*/ 881088 h 881088"/>
                    <a:gd name="connsiteX4" fmla="*/ 0 w 557213"/>
                    <a:gd name="connsiteY4" fmla="*/ 331019 h 8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213" h="881088">
                      <a:moveTo>
                        <a:pt x="0" y="331019"/>
                      </a:moveTo>
                      <a:cubicBezTo>
                        <a:pt x="0" y="87720"/>
                        <a:pt x="188119" y="1612"/>
                        <a:pt x="280988" y="24"/>
                      </a:cubicBezTo>
                      <a:cubicBezTo>
                        <a:pt x="373857" y="-1564"/>
                        <a:pt x="557213" y="78194"/>
                        <a:pt x="557213" y="321493"/>
                      </a:cubicBezTo>
                      <a:cubicBezTo>
                        <a:pt x="557213" y="564792"/>
                        <a:pt x="373857" y="793775"/>
                        <a:pt x="280988" y="881088"/>
                      </a:cubicBezTo>
                      <a:cubicBezTo>
                        <a:pt x="173831" y="782663"/>
                        <a:pt x="0" y="574318"/>
                        <a:pt x="0" y="33101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D8888ACD-8F7A-490E-BCE4-7E11B9B6D869}"/>
                  </a:ext>
                </a:extLst>
              </p:cNvPr>
              <p:cNvGrpSpPr/>
              <p:nvPr/>
            </p:nvGrpSpPr>
            <p:grpSpPr>
              <a:xfrm>
                <a:off x="7722515" y="4982786"/>
                <a:ext cx="616224" cy="380355"/>
                <a:chOff x="2683938" y="2708921"/>
                <a:chExt cx="1307036" cy="806748"/>
              </a:xfrm>
            </p:grpSpPr>
            <p:sp>
              <p:nvSpPr>
                <p:cNvPr id="129" name="楕円 35">
                  <a:extLst>
                    <a:ext uri="{FF2B5EF4-FFF2-40B4-BE49-F238E27FC236}">
                      <a16:creationId xmlns:a16="http://schemas.microsoft.com/office/drawing/2014/main" id="{6C984C5C-EA95-4FDA-86AA-0951FF455AD4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35">
                  <a:extLst>
                    <a:ext uri="{FF2B5EF4-FFF2-40B4-BE49-F238E27FC236}">
                      <a16:creationId xmlns:a16="http://schemas.microsoft.com/office/drawing/2014/main" id="{46C93E21-3306-4267-9253-1B5FE8DB4DF8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3B731A5-901D-432F-B9C6-D6C30065E138}"/>
                  </a:ext>
                </a:extLst>
              </p:cNvPr>
              <p:cNvGrpSpPr/>
              <p:nvPr/>
            </p:nvGrpSpPr>
            <p:grpSpPr>
              <a:xfrm rot="20621183">
                <a:off x="7314841" y="4931097"/>
                <a:ext cx="616224" cy="380355"/>
                <a:chOff x="2683938" y="2708921"/>
                <a:chExt cx="1307036" cy="806748"/>
              </a:xfrm>
            </p:grpSpPr>
            <p:sp>
              <p:nvSpPr>
                <p:cNvPr id="127" name="楕円 35">
                  <a:extLst>
                    <a:ext uri="{FF2B5EF4-FFF2-40B4-BE49-F238E27FC236}">
                      <a16:creationId xmlns:a16="http://schemas.microsoft.com/office/drawing/2014/main" id="{5567C050-46A7-4FCA-83AA-35278CD5EF7F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35">
                  <a:extLst>
                    <a:ext uri="{FF2B5EF4-FFF2-40B4-BE49-F238E27FC236}">
                      <a16:creationId xmlns:a16="http://schemas.microsoft.com/office/drawing/2014/main" id="{48FF82B3-74F3-4438-819E-3D7C03788266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624193C3-B493-48DA-A725-FC197422981D}"/>
                  </a:ext>
                </a:extLst>
              </p:cNvPr>
              <p:cNvGrpSpPr/>
              <p:nvPr/>
            </p:nvGrpSpPr>
            <p:grpSpPr>
              <a:xfrm rot="10800000">
                <a:off x="7033028" y="5217329"/>
                <a:ext cx="616224" cy="380355"/>
                <a:chOff x="2683938" y="2708921"/>
                <a:chExt cx="1307036" cy="806748"/>
              </a:xfrm>
            </p:grpSpPr>
            <p:sp>
              <p:nvSpPr>
                <p:cNvPr id="125" name="楕円 35">
                  <a:extLst>
                    <a:ext uri="{FF2B5EF4-FFF2-40B4-BE49-F238E27FC236}">
                      <a16:creationId xmlns:a16="http://schemas.microsoft.com/office/drawing/2014/main" id="{0EB7F120-3BF0-4305-BA37-7370E606813C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35">
                  <a:extLst>
                    <a:ext uri="{FF2B5EF4-FFF2-40B4-BE49-F238E27FC236}">
                      <a16:creationId xmlns:a16="http://schemas.microsoft.com/office/drawing/2014/main" id="{889A77D4-FCDE-4FBC-87B4-F143ADC2C8B3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0C33E696-9DCC-482D-8324-406870656E1D}"/>
                  </a:ext>
                </a:extLst>
              </p:cNvPr>
              <p:cNvGrpSpPr/>
              <p:nvPr/>
            </p:nvGrpSpPr>
            <p:grpSpPr>
              <a:xfrm rot="10800000">
                <a:off x="7531861" y="5264893"/>
                <a:ext cx="616224" cy="380355"/>
                <a:chOff x="2683938" y="2708921"/>
                <a:chExt cx="1307036" cy="806748"/>
              </a:xfrm>
            </p:grpSpPr>
            <p:sp>
              <p:nvSpPr>
                <p:cNvPr id="123" name="楕円 35">
                  <a:extLst>
                    <a:ext uri="{FF2B5EF4-FFF2-40B4-BE49-F238E27FC236}">
                      <a16:creationId xmlns:a16="http://schemas.microsoft.com/office/drawing/2014/main" id="{D149B7BC-2867-46DF-B80C-87ABEB73532B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楕円 35">
                  <a:extLst>
                    <a:ext uri="{FF2B5EF4-FFF2-40B4-BE49-F238E27FC236}">
                      <a16:creationId xmlns:a16="http://schemas.microsoft.com/office/drawing/2014/main" id="{640FD71B-86BE-4D2C-BF28-4DC657C472EC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4136191D-9158-463B-877D-807172E787F2}"/>
                  </a:ext>
                </a:extLst>
              </p:cNvPr>
              <p:cNvGrpSpPr/>
              <p:nvPr/>
            </p:nvGrpSpPr>
            <p:grpSpPr>
              <a:xfrm rot="11065814">
                <a:off x="7933584" y="5317313"/>
                <a:ext cx="616224" cy="380355"/>
                <a:chOff x="2683938" y="2708921"/>
                <a:chExt cx="1307036" cy="806748"/>
              </a:xfrm>
            </p:grpSpPr>
            <p:sp>
              <p:nvSpPr>
                <p:cNvPr id="121" name="楕円 35">
                  <a:extLst>
                    <a:ext uri="{FF2B5EF4-FFF2-40B4-BE49-F238E27FC236}">
                      <a16:creationId xmlns:a16="http://schemas.microsoft.com/office/drawing/2014/main" id="{08A610F9-645D-471C-8F0B-75087DDA8BD7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35">
                  <a:extLst>
                    <a:ext uri="{FF2B5EF4-FFF2-40B4-BE49-F238E27FC236}">
                      <a16:creationId xmlns:a16="http://schemas.microsoft.com/office/drawing/2014/main" id="{F1E07466-50A0-4C7D-9D54-0EAD4A3687D4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CF8C4E30-4DED-49E4-8C65-E67DCBBA1C9A}"/>
                  </a:ext>
                </a:extLst>
              </p:cNvPr>
              <p:cNvGrpSpPr/>
              <p:nvPr/>
            </p:nvGrpSpPr>
            <p:grpSpPr>
              <a:xfrm rot="11065814">
                <a:off x="8271609" y="5098888"/>
                <a:ext cx="616224" cy="380355"/>
                <a:chOff x="2683938" y="2708921"/>
                <a:chExt cx="1307036" cy="806748"/>
              </a:xfrm>
            </p:grpSpPr>
            <p:sp>
              <p:nvSpPr>
                <p:cNvPr id="119" name="楕円 35">
                  <a:extLst>
                    <a:ext uri="{FF2B5EF4-FFF2-40B4-BE49-F238E27FC236}">
                      <a16:creationId xmlns:a16="http://schemas.microsoft.com/office/drawing/2014/main" id="{5217B514-F9B4-4183-91B7-32AC63EB78C7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35">
                  <a:extLst>
                    <a:ext uri="{FF2B5EF4-FFF2-40B4-BE49-F238E27FC236}">
                      <a16:creationId xmlns:a16="http://schemas.microsoft.com/office/drawing/2014/main" id="{1C7763E9-1A2B-4C80-BE72-B61F4A4E48A8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8A03843E-A6F9-4F29-88F9-DB4172CCE427}"/>
                  </a:ext>
                </a:extLst>
              </p:cNvPr>
              <p:cNvGrpSpPr/>
              <p:nvPr/>
            </p:nvGrpSpPr>
            <p:grpSpPr>
              <a:xfrm rot="11700000">
                <a:off x="7090045" y="5526465"/>
                <a:ext cx="616224" cy="380355"/>
                <a:chOff x="2683938" y="2708921"/>
                <a:chExt cx="1307036" cy="806748"/>
              </a:xfrm>
            </p:grpSpPr>
            <p:sp>
              <p:nvSpPr>
                <p:cNvPr id="117" name="楕円 35">
                  <a:extLst>
                    <a:ext uri="{FF2B5EF4-FFF2-40B4-BE49-F238E27FC236}">
                      <a16:creationId xmlns:a16="http://schemas.microsoft.com/office/drawing/2014/main" id="{F280A22B-926F-4115-B7E1-C44228615C44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35">
                  <a:extLst>
                    <a:ext uri="{FF2B5EF4-FFF2-40B4-BE49-F238E27FC236}">
                      <a16:creationId xmlns:a16="http://schemas.microsoft.com/office/drawing/2014/main" id="{BB78B872-BF18-49BE-8232-559DD73551A5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C69F0B23-7D0A-418F-B9D9-B0DA5EEA3B25}"/>
                  </a:ext>
                </a:extLst>
              </p:cNvPr>
              <p:cNvGrpSpPr/>
              <p:nvPr/>
            </p:nvGrpSpPr>
            <p:grpSpPr>
              <a:xfrm>
                <a:off x="8211975" y="5357320"/>
                <a:ext cx="616224" cy="380355"/>
                <a:chOff x="2683938" y="2708921"/>
                <a:chExt cx="1307036" cy="806748"/>
              </a:xfrm>
            </p:grpSpPr>
            <p:sp>
              <p:nvSpPr>
                <p:cNvPr id="115" name="楕円 35">
                  <a:extLst>
                    <a:ext uri="{FF2B5EF4-FFF2-40B4-BE49-F238E27FC236}">
                      <a16:creationId xmlns:a16="http://schemas.microsoft.com/office/drawing/2014/main" id="{90B53CE2-3370-4115-876A-DFA28DFFD4AD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35">
                  <a:extLst>
                    <a:ext uri="{FF2B5EF4-FFF2-40B4-BE49-F238E27FC236}">
                      <a16:creationId xmlns:a16="http://schemas.microsoft.com/office/drawing/2014/main" id="{4F747D70-EBE9-4C7C-A2C4-4320B96327BA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370BD08B-2E2B-4126-A48A-C04B5FD3ECC0}"/>
                  </a:ext>
                </a:extLst>
              </p:cNvPr>
              <p:cNvGrpSpPr/>
              <p:nvPr/>
            </p:nvGrpSpPr>
            <p:grpSpPr>
              <a:xfrm>
                <a:off x="7921463" y="5576395"/>
                <a:ext cx="616224" cy="380355"/>
                <a:chOff x="2683938" y="2708921"/>
                <a:chExt cx="1307036" cy="806748"/>
              </a:xfrm>
            </p:grpSpPr>
            <p:sp>
              <p:nvSpPr>
                <p:cNvPr id="113" name="楕円 35">
                  <a:extLst>
                    <a:ext uri="{FF2B5EF4-FFF2-40B4-BE49-F238E27FC236}">
                      <a16:creationId xmlns:a16="http://schemas.microsoft.com/office/drawing/2014/main" id="{A03E6E7F-5977-478C-9A21-3DE84B4C0224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35">
                  <a:extLst>
                    <a:ext uri="{FF2B5EF4-FFF2-40B4-BE49-F238E27FC236}">
                      <a16:creationId xmlns:a16="http://schemas.microsoft.com/office/drawing/2014/main" id="{F00D67BF-66B1-4273-800F-B339C2088560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DD2EA706-0454-4C38-B5C1-4387C8A06F6E}"/>
                  </a:ext>
                </a:extLst>
              </p:cNvPr>
              <p:cNvGrpSpPr/>
              <p:nvPr/>
            </p:nvGrpSpPr>
            <p:grpSpPr>
              <a:xfrm rot="10800000">
                <a:off x="7514969" y="5588921"/>
                <a:ext cx="616224" cy="380355"/>
                <a:chOff x="2683938" y="2708921"/>
                <a:chExt cx="1307036" cy="806748"/>
              </a:xfrm>
            </p:grpSpPr>
            <p:sp>
              <p:nvSpPr>
                <p:cNvPr id="111" name="楕円 35">
                  <a:extLst>
                    <a:ext uri="{FF2B5EF4-FFF2-40B4-BE49-F238E27FC236}">
                      <a16:creationId xmlns:a16="http://schemas.microsoft.com/office/drawing/2014/main" id="{AE81AE17-FC07-4383-B5F6-0BC58514285B}"/>
                    </a:ext>
                  </a:extLst>
                </p:cNvPr>
                <p:cNvSpPr/>
                <p:nvPr/>
              </p:nvSpPr>
              <p:spPr>
                <a:xfrm rot="5400000">
                  <a:off x="3816828" y="3005614"/>
                  <a:ext cx="134932" cy="213360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35">
                  <a:extLst>
                    <a:ext uri="{FF2B5EF4-FFF2-40B4-BE49-F238E27FC236}">
                      <a16:creationId xmlns:a16="http://schemas.microsoft.com/office/drawing/2014/main" id="{9FB4F5C4-6CBE-4BB6-BEEF-D23BB0D08E8D}"/>
                    </a:ext>
                  </a:extLst>
                </p:cNvPr>
                <p:cNvSpPr/>
                <p:nvPr/>
              </p:nvSpPr>
              <p:spPr>
                <a:xfrm rot="5400000">
                  <a:off x="2911590" y="2481269"/>
                  <a:ext cx="806748" cy="1262051"/>
                </a:xfrm>
                <a:custGeom>
                  <a:avLst/>
                  <a:gdLst>
                    <a:gd name="connsiteX0" fmla="*/ 0 w 806715"/>
                    <a:gd name="connsiteY0" fmla="*/ 573744 h 1147488"/>
                    <a:gd name="connsiteX1" fmla="*/ 403358 w 806715"/>
                    <a:gd name="connsiteY1" fmla="*/ 0 h 1147488"/>
                    <a:gd name="connsiteX2" fmla="*/ 806716 w 806715"/>
                    <a:gd name="connsiteY2" fmla="*/ 573744 h 1147488"/>
                    <a:gd name="connsiteX3" fmla="*/ 403358 w 806715"/>
                    <a:gd name="connsiteY3" fmla="*/ 1147488 h 1147488"/>
                    <a:gd name="connsiteX4" fmla="*/ 0 w 806715"/>
                    <a:gd name="connsiteY4" fmla="*/ 573744 h 1147488"/>
                    <a:gd name="connsiteX0" fmla="*/ 0 w 806716"/>
                    <a:gd name="connsiteY0" fmla="*/ 573744 h 1208448"/>
                    <a:gd name="connsiteX1" fmla="*/ 403358 w 806716"/>
                    <a:gd name="connsiteY1" fmla="*/ 0 h 1208448"/>
                    <a:gd name="connsiteX2" fmla="*/ 806716 w 806716"/>
                    <a:gd name="connsiteY2" fmla="*/ 573744 h 1208448"/>
                    <a:gd name="connsiteX3" fmla="*/ 403358 w 806716"/>
                    <a:gd name="connsiteY3" fmla="*/ 1208448 h 1208448"/>
                    <a:gd name="connsiteX4" fmla="*/ 0 w 806716"/>
                    <a:gd name="connsiteY4" fmla="*/ 573744 h 1208448"/>
                    <a:gd name="connsiteX0" fmla="*/ 66 w 806782"/>
                    <a:gd name="connsiteY0" fmla="*/ 489924 h 1124628"/>
                    <a:gd name="connsiteX1" fmla="*/ 380564 w 806782"/>
                    <a:gd name="connsiteY1" fmla="*/ 0 h 1124628"/>
                    <a:gd name="connsiteX2" fmla="*/ 806782 w 806782"/>
                    <a:gd name="connsiteY2" fmla="*/ 489924 h 1124628"/>
                    <a:gd name="connsiteX3" fmla="*/ 403424 w 806782"/>
                    <a:gd name="connsiteY3" fmla="*/ 1124628 h 1124628"/>
                    <a:gd name="connsiteX4" fmla="*/ 66 w 806782"/>
                    <a:gd name="connsiteY4" fmla="*/ 489924 h 112462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0 w 806746"/>
                    <a:gd name="connsiteY0" fmla="*/ 489924 h 1261788"/>
                    <a:gd name="connsiteX1" fmla="*/ 380528 w 806746"/>
                    <a:gd name="connsiteY1" fmla="*/ 0 h 1261788"/>
                    <a:gd name="connsiteX2" fmla="*/ 806746 w 806746"/>
                    <a:gd name="connsiteY2" fmla="*/ 489924 h 1261788"/>
                    <a:gd name="connsiteX3" fmla="*/ 395768 w 806746"/>
                    <a:gd name="connsiteY3" fmla="*/ 1261788 h 1261788"/>
                    <a:gd name="connsiteX4" fmla="*/ 30 w 806746"/>
                    <a:gd name="connsiteY4" fmla="*/ 489924 h 1261788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  <a:gd name="connsiteX0" fmla="*/ 32 w 806748"/>
                    <a:gd name="connsiteY0" fmla="*/ 490187 h 1262051"/>
                    <a:gd name="connsiteX1" fmla="*/ 380530 w 806748"/>
                    <a:gd name="connsiteY1" fmla="*/ 263 h 1262051"/>
                    <a:gd name="connsiteX2" fmla="*/ 806748 w 806748"/>
                    <a:gd name="connsiteY2" fmla="*/ 490187 h 1262051"/>
                    <a:gd name="connsiteX3" fmla="*/ 395770 w 806748"/>
                    <a:gd name="connsiteY3" fmla="*/ 1262051 h 1262051"/>
                    <a:gd name="connsiteX4" fmla="*/ 32 w 806748"/>
                    <a:gd name="connsiteY4" fmla="*/ 490187 h 1262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748" h="1262051">
                      <a:moveTo>
                        <a:pt x="32" y="490187"/>
                      </a:moveTo>
                      <a:cubicBezTo>
                        <a:pt x="-2508" y="234169"/>
                        <a:pt x="142522" y="7883"/>
                        <a:pt x="380530" y="263"/>
                      </a:cubicBezTo>
                      <a:cubicBezTo>
                        <a:pt x="618538" y="-7357"/>
                        <a:pt x="806748" y="150457"/>
                        <a:pt x="806748" y="490187"/>
                      </a:cubicBezTo>
                      <a:cubicBezTo>
                        <a:pt x="806748" y="829917"/>
                        <a:pt x="641398" y="1262051"/>
                        <a:pt x="395770" y="1262051"/>
                      </a:cubicBezTo>
                      <a:cubicBezTo>
                        <a:pt x="150142" y="1262051"/>
                        <a:pt x="2572" y="746205"/>
                        <a:pt x="32" y="4901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73000">
                      <a:srgbClr val="7030A0"/>
                    </a:gs>
                    <a:gs pos="100000">
                      <a:srgbClr val="00206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675658E7-36C9-42E4-9433-5497C8BD81F6}"/>
              </a:ext>
            </a:extLst>
          </p:cNvPr>
          <p:cNvGrpSpPr/>
          <p:nvPr/>
        </p:nvGrpSpPr>
        <p:grpSpPr>
          <a:xfrm rot="10800000">
            <a:off x="902307" y="4467129"/>
            <a:ext cx="2194576" cy="1354574"/>
            <a:chOff x="2683938" y="2708921"/>
            <a:chExt cx="1307036" cy="806748"/>
          </a:xfrm>
        </p:grpSpPr>
        <p:sp>
          <p:nvSpPr>
            <p:cNvPr id="154" name="楕円 35">
              <a:extLst>
                <a:ext uri="{FF2B5EF4-FFF2-40B4-BE49-F238E27FC236}">
                  <a16:creationId xmlns:a16="http://schemas.microsoft.com/office/drawing/2014/main" id="{4F2717C6-FC0F-4BC9-9C85-AA353A30D6A0}"/>
                </a:ext>
              </a:extLst>
            </p:cNvPr>
            <p:cNvSpPr/>
            <p:nvPr/>
          </p:nvSpPr>
          <p:spPr>
            <a:xfrm rot="5400000">
              <a:off x="3816828" y="3005614"/>
              <a:ext cx="134932" cy="213360"/>
            </a:xfrm>
            <a:custGeom>
              <a:avLst/>
              <a:gdLst>
                <a:gd name="connsiteX0" fmla="*/ 0 w 806715"/>
                <a:gd name="connsiteY0" fmla="*/ 573744 h 1147488"/>
                <a:gd name="connsiteX1" fmla="*/ 403358 w 806715"/>
                <a:gd name="connsiteY1" fmla="*/ 0 h 1147488"/>
                <a:gd name="connsiteX2" fmla="*/ 806716 w 806715"/>
                <a:gd name="connsiteY2" fmla="*/ 573744 h 1147488"/>
                <a:gd name="connsiteX3" fmla="*/ 403358 w 806715"/>
                <a:gd name="connsiteY3" fmla="*/ 1147488 h 1147488"/>
                <a:gd name="connsiteX4" fmla="*/ 0 w 806715"/>
                <a:gd name="connsiteY4" fmla="*/ 573744 h 1147488"/>
                <a:gd name="connsiteX0" fmla="*/ 0 w 806716"/>
                <a:gd name="connsiteY0" fmla="*/ 573744 h 1208448"/>
                <a:gd name="connsiteX1" fmla="*/ 403358 w 806716"/>
                <a:gd name="connsiteY1" fmla="*/ 0 h 1208448"/>
                <a:gd name="connsiteX2" fmla="*/ 806716 w 806716"/>
                <a:gd name="connsiteY2" fmla="*/ 573744 h 1208448"/>
                <a:gd name="connsiteX3" fmla="*/ 403358 w 806716"/>
                <a:gd name="connsiteY3" fmla="*/ 1208448 h 1208448"/>
                <a:gd name="connsiteX4" fmla="*/ 0 w 806716"/>
                <a:gd name="connsiteY4" fmla="*/ 573744 h 1208448"/>
                <a:gd name="connsiteX0" fmla="*/ 66 w 806782"/>
                <a:gd name="connsiteY0" fmla="*/ 489924 h 1124628"/>
                <a:gd name="connsiteX1" fmla="*/ 380564 w 806782"/>
                <a:gd name="connsiteY1" fmla="*/ 0 h 1124628"/>
                <a:gd name="connsiteX2" fmla="*/ 806782 w 806782"/>
                <a:gd name="connsiteY2" fmla="*/ 489924 h 1124628"/>
                <a:gd name="connsiteX3" fmla="*/ 403424 w 806782"/>
                <a:gd name="connsiteY3" fmla="*/ 1124628 h 1124628"/>
                <a:gd name="connsiteX4" fmla="*/ 66 w 806782"/>
                <a:gd name="connsiteY4" fmla="*/ 489924 h 112462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2 w 806748"/>
                <a:gd name="connsiteY0" fmla="*/ 490187 h 1262051"/>
                <a:gd name="connsiteX1" fmla="*/ 380530 w 806748"/>
                <a:gd name="connsiteY1" fmla="*/ 263 h 1262051"/>
                <a:gd name="connsiteX2" fmla="*/ 806748 w 806748"/>
                <a:gd name="connsiteY2" fmla="*/ 490187 h 1262051"/>
                <a:gd name="connsiteX3" fmla="*/ 395770 w 806748"/>
                <a:gd name="connsiteY3" fmla="*/ 1262051 h 1262051"/>
                <a:gd name="connsiteX4" fmla="*/ 32 w 806748"/>
                <a:gd name="connsiteY4" fmla="*/ 490187 h 1262051"/>
                <a:gd name="connsiteX0" fmla="*/ 32 w 806748"/>
                <a:gd name="connsiteY0" fmla="*/ 490187 h 1262051"/>
                <a:gd name="connsiteX1" fmla="*/ 380530 w 806748"/>
                <a:gd name="connsiteY1" fmla="*/ 263 h 1262051"/>
                <a:gd name="connsiteX2" fmla="*/ 806748 w 806748"/>
                <a:gd name="connsiteY2" fmla="*/ 490187 h 1262051"/>
                <a:gd name="connsiteX3" fmla="*/ 395770 w 806748"/>
                <a:gd name="connsiteY3" fmla="*/ 1262051 h 1262051"/>
                <a:gd name="connsiteX4" fmla="*/ 32 w 806748"/>
                <a:gd name="connsiteY4" fmla="*/ 490187 h 12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748" h="1262051">
                  <a:moveTo>
                    <a:pt x="32" y="490187"/>
                  </a:moveTo>
                  <a:cubicBezTo>
                    <a:pt x="-2508" y="234169"/>
                    <a:pt x="142522" y="7883"/>
                    <a:pt x="380530" y="263"/>
                  </a:cubicBezTo>
                  <a:cubicBezTo>
                    <a:pt x="618538" y="-7357"/>
                    <a:pt x="806748" y="150457"/>
                    <a:pt x="806748" y="490187"/>
                  </a:cubicBezTo>
                  <a:cubicBezTo>
                    <a:pt x="806748" y="829917"/>
                    <a:pt x="641398" y="1262051"/>
                    <a:pt x="395770" y="1262051"/>
                  </a:cubicBezTo>
                  <a:cubicBezTo>
                    <a:pt x="150142" y="1262051"/>
                    <a:pt x="2572" y="746205"/>
                    <a:pt x="32" y="490187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35">
              <a:extLst>
                <a:ext uri="{FF2B5EF4-FFF2-40B4-BE49-F238E27FC236}">
                  <a16:creationId xmlns:a16="http://schemas.microsoft.com/office/drawing/2014/main" id="{763955BC-92D9-46CF-8335-81160A6F32AB}"/>
                </a:ext>
              </a:extLst>
            </p:cNvPr>
            <p:cNvSpPr/>
            <p:nvPr/>
          </p:nvSpPr>
          <p:spPr>
            <a:xfrm rot="5400000">
              <a:off x="2911590" y="2481269"/>
              <a:ext cx="806748" cy="1262051"/>
            </a:xfrm>
            <a:custGeom>
              <a:avLst/>
              <a:gdLst>
                <a:gd name="connsiteX0" fmla="*/ 0 w 806715"/>
                <a:gd name="connsiteY0" fmla="*/ 573744 h 1147488"/>
                <a:gd name="connsiteX1" fmla="*/ 403358 w 806715"/>
                <a:gd name="connsiteY1" fmla="*/ 0 h 1147488"/>
                <a:gd name="connsiteX2" fmla="*/ 806716 w 806715"/>
                <a:gd name="connsiteY2" fmla="*/ 573744 h 1147488"/>
                <a:gd name="connsiteX3" fmla="*/ 403358 w 806715"/>
                <a:gd name="connsiteY3" fmla="*/ 1147488 h 1147488"/>
                <a:gd name="connsiteX4" fmla="*/ 0 w 806715"/>
                <a:gd name="connsiteY4" fmla="*/ 573744 h 1147488"/>
                <a:gd name="connsiteX0" fmla="*/ 0 w 806716"/>
                <a:gd name="connsiteY0" fmla="*/ 573744 h 1208448"/>
                <a:gd name="connsiteX1" fmla="*/ 403358 w 806716"/>
                <a:gd name="connsiteY1" fmla="*/ 0 h 1208448"/>
                <a:gd name="connsiteX2" fmla="*/ 806716 w 806716"/>
                <a:gd name="connsiteY2" fmla="*/ 573744 h 1208448"/>
                <a:gd name="connsiteX3" fmla="*/ 403358 w 806716"/>
                <a:gd name="connsiteY3" fmla="*/ 1208448 h 1208448"/>
                <a:gd name="connsiteX4" fmla="*/ 0 w 806716"/>
                <a:gd name="connsiteY4" fmla="*/ 573744 h 1208448"/>
                <a:gd name="connsiteX0" fmla="*/ 66 w 806782"/>
                <a:gd name="connsiteY0" fmla="*/ 489924 h 1124628"/>
                <a:gd name="connsiteX1" fmla="*/ 380564 w 806782"/>
                <a:gd name="connsiteY1" fmla="*/ 0 h 1124628"/>
                <a:gd name="connsiteX2" fmla="*/ 806782 w 806782"/>
                <a:gd name="connsiteY2" fmla="*/ 489924 h 1124628"/>
                <a:gd name="connsiteX3" fmla="*/ 403424 w 806782"/>
                <a:gd name="connsiteY3" fmla="*/ 1124628 h 1124628"/>
                <a:gd name="connsiteX4" fmla="*/ 66 w 806782"/>
                <a:gd name="connsiteY4" fmla="*/ 489924 h 112462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0 w 806746"/>
                <a:gd name="connsiteY0" fmla="*/ 489924 h 1261788"/>
                <a:gd name="connsiteX1" fmla="*/ 380528 w 806746"/>
                <a:gd name="connsiteY1" fmla="*/ 0 h 1261788"/>
                <a:gd name="connsiteX2" fmla="*/ 806746 w 806746"/>
                <a:gd name="connsiteY2" fmla="*/ 489924 h 1261788"/>
                <a:gd name="connsiteX3" fmla="*/ 395768 w 806746"/>
                <a:gd name="connsiteY3" fmla="*/ 1261788 h 1261788"/>
                <a:gd name="connsiteX4" fmla="*/ 30 w 806746"/>
                <a:gd name="connsiteY4" fmla="*/ 489924 h 1261788"/>
                <a:gd name="connsiteX0" fmla="*/ 32 w 806748"/>
                <a:gd name="connsiteY0" fmla="*/ 490187 h 1262051"/>
                <a:gd name="connsiteX1" fmla="*/ 380530 w 806748"/>
                <a:gd name="connsiteY1" fmla="*/ 263 h 1262051"/>
                <a:gd name="connsiteX2" fmla="*/ 806748 w 806748"/>
                <a:gd name="connsiteY2" fmla="*/ 490187 h 1262051"/>
                <a:gd name="connsiteX3" fmla="*/ 395770 w 806748"/>
                <a:gd name="connsiteY3" fmla="*/ 1262051 h 1262051"/>
                <a:gd name="connsiteX4" fmla="*/ 32 w 806748"/>
                <a:gd name="connsiteY4" fmla="*/ 490187 h 1262051"/>
                <a:gd name="connsiteX0" fmla="*/ 32 w 806748"/>
                <a:gd name="connsiteY0" fmla="*/ 490187 h 1262051"/>
                <a:gd name="connsiteX1" fmla="*/ 380530 w 806748"/>
                <a:gd name="connsiteY1" fmla="*/ 263 h 1262051"/>
                <a:gd name="connsiteX2" fmla="*/ 806748 w 806748"/>
                <a:gd name="connsiteY2" fmla="*/ 490187 h 1262051"/>
                <a:gd name="connsiteX3" fmla="*/ 395770 w 806748"/>
                <a:gd name="connsiteY3" fmla="*/ 1262051 h 1262051"/>
                <a:gd name="connsiteX4" fmla="*/ 32 w 806748"/>
                <a:gd name="connsiteY4" fmla="*/ 490187 h 12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748" h="1262051">
                  <a:moveTo>
                    <a:pt x="32" y="490187"/>
                  </a:moveTo>
                  <a:cubicBezTo>
                    <a:pt x="-2508" y="234169"/>
                    <a:pt x="142522" y="7883"/>
                    <a:pt x="380530" y="263"/>
                  </a:cubicBezTo>
                  <a:cubicBezTo>
                    <a:pt x="618538" y="-7357"/>
                    <a:pt x="806748" y="150457"/>
                    <a:pt x="806748" y="490187"/>
                  </a:cubicBezTo>
                  <a:cubicBezTo>
                    <a:pt x="806748" y="829917"/>
                    <a:pt x="641398" y="1262051"/>
                    <a:pt x="395770" y="1262051"/>
                  </a:cubicBezTo>
                  <a:cubicBezTo>
                    <a:pt x="150142" y="1262051"/>
                    <a:pt x="2572" y="746205"/>
                    <a:pt x="32" y="49018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73000">
                  <a:srgbClr val="7030A0"/>
                </a:gs>
                <a:gs pos="100000">
                  <a:srgbClr val="00206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C43DD96-1BA8-4B25-91D2-CDAE814792AC}"/>
              </a:ext>
            </a:extLst>
          </p:cNvPr>
          <p:cNvGrpSpPr/>
          <p:nvPr/>
        </p:nvGrpSpPr>
        <p:grpSpPr>
          <a:xfrm>
            <a:off x="3721312" y="4459735"/>
            <a:ext cx="2475436" cy="1385560"/>
            <a:chOff x="4242878" y="1776291"/>
            <a:chExt cx="1854805" cy="1038179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A1D46DA2-9558-40C2-BE9E-5B6696E4CB43}"/>
                </a:ext>
              </a:extLst>
            </p:cNvPr>
            <p:cNvGrpSpPr/>
            <p:nvPr/>
          </p:nvGrpSpPr>
          <p:grpSpPr>
            <a:xfrm>
              <a:off x="4932365" y="1827980"/>
              <a:ext cx="616224" cy="380355"/>
              <a:chOff x="2683938" y="2708921"/>
              <a:chExt cx="1307036" cy="806748"/>
            </a:xfrm>
          </p:grpSpPr>
          <p:sp>
            <p:nvSpPr>
              <p:cNvPr id="185" name="楕円 35">
                <a:extLst>
                  <a:ext uri="{FF2B5EF4-FFF2-40B4-BE49-F238E27FC236}">
                    <a16:creationId xmlns:a16="http://schemas.microsoft.com/office/drawing/2014/main" id="{B1FDF252-D2C6-4E5A-83F6-4A0E01CD6FA4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35">
                <a:extLst>
                  <a:ext uri="{FF2B5EF4-FFF2-40B4-BE49-F238E27FC236}">
                    <a16:creationId xmlns:a16="http://schemas.microsoft.com/office/drawing/2014/main" id="{0559AD9C-CC6F-41D0-8CD6-AF13DFD63F15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83F6CCC1-863C-4F67-AF36-ED15625A27B0}"/>
                </a:ext>
              </a:extLst>
            </p:cNvPr>
            <p:cNvGrpSpPr/>
            <p:nvPr/>
          </p:nvGrpSpPr>
          <p:grpSpPr>
            <a:xfrm rot="20621183">
              <a:off x="4524691" y="1776291"/>
              <a:ext cx="616224" cy="380355"/>
              <a:chOff x="2683938" y="2708921"/>
              <a:chExt cx="1307036" cy="806748"/>
            </a:xfrm>
          </p:grpSpPr>
          <p:sp>
            <p:nvSpPr>
              <p:cNvPr id="183" name="楕円 35">
                <a:extLst>
                  <a:ext uri="{FF2B5EF4-FFF2-40B4-BE49-F238E27FC236}">
                    <a16:creationId xmlns:a16="http://schemas.microsoft.com/office/drawing/2014/main" id="{BB902299-BCC0-46C5-90FF-AB1CD34D516F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35">
                <a:extLst>
                  <a:ext uri="{FF2B5EF4-FFF2-40B4-BE49-F238E27FC236}">
                    <a16:creationId xmlns:a16="http://schemas.microsoft.com/office/drawing/2014/main" id="{05DBCFBC-5C26-4917-8613-241C2F796C29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6A47CC73-2FA7-4A99-B8D5-896B54B3EED4}"/>
                </a:ext>
              </a:extLst>
            </p:cNvPr>
            <p:cNvGrpSpPr/>
            <p:nvPr/>
          </p:nvGrpSpPr>
          <p:grpSpPr>
            <a:xfrm rot="10800000">
              <a:off x="4242878" y="2062523"/>
              <a:ext cx="616224" cy="380355"/>
              <a:chOff x="2683938" y="2708921"/>
              <a:chExt cx="1307036" cy="806748"/>
            </a:xfrm>
          </p:grpSpPr>
          <p:sp>
            <p:nvSpPr>
              <p:cNvPr id="181" name="楕円 35">
                <a:extLst>
                  <a:ext uri="{FF2B5EF4-FFF2-40B4-BE49-F238E27FC236}">
                    <a16:creationId xmlns:a16="http://schemas.microsoft.com/office/drawing/2014/main" id="{71307DC3-C77D-4A8D-8072-8D0880C62AB0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35">
                <a:extLst>
                  <a:ext uri="{FF2B5EF4-FFF2-40B4-BE49-F238E27FC236}">
                    <a16:creationId xmlns:a16="http://schemas.microsoft.com/office/drawing/2014/main" id="{71737A8B-0041-44D6-A098-B046D3C9401C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E88C8D33-AF94-4182-8F1D-32AE2D1671EF}"/>
                </a:ext>
              </a:extLst>
            </p:cNvPr>
            <p:cNvGrpSpPr/>
            <p:nvPr/>
          </p:nvGrpSpPr>
          <p:grpSpPr>
            <a:xfrm rot="10800000">
              <a:off x="4741711" y="2110087"/>
              <a:ext cx="616224" cy="380355"/>
              <a:chOff x="2683938" y="2708921"/>
              <a:chExt cx="1307036" cy="806748"/>
            </a:xfrm>
          </p:grpSpPr>
          <p:sp>
            <p:nvSpPr>
              <p:cNvPr id="179" name="楕円 35">
                <a:extLst>
                  <a:ext uri="{FF2B5EF4-FFF2-40B4-BE49-F238E27FC236}">
                    <a16:creationId xmlns:a16="http://schemas.microsoft.com/office/drawing/2014/main" id="{FA6409FB-7C77-4E86-AA3F-A26435B254B1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35">
                <a:extLst>
                  <a:ext uri="{FF2B5EF4-FFF2-40B4-BE49-F238E27FC236}">
                    <a16:creationId xmlns:a16="http://schemas.microsoft.com/office/drawing/2014/main" id="{2740B134-06BB-4EF2-B40F-216C5C6843A4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6EC31BC4-EBD4-4A06-8454-DD4B708846C1}"/>
                </a:ext>
              </a:extLst>
            </p:cNvPr>
            <p:cNvGrpSpPr/>
            <p:nvPr/>
          </p:nvGrpSpPr>
          <p:grpSpPr>
            <a:xfrm rot="11065814">
              <a:off x="5143434" y="2162507"/>
              <a:ext cx="616224" cy="380355"/>
              <a:chOff x="2683938" y="2708921"/>
              <a:chExt cx="1307036" cy="806748"/>
            </a:xfrm>
          </p:grpSpPr>
          <p:sp>
            <p:nvSpPr>
              <p:cNvPr id="177" name="楕円 35">
                <a:extLst>
                  <a:ext uri="{FF2B5EF4-FFF2-40B4-BE49-F238E27FC236}">
                    <a16:creationId xmlns:a16="http://schemas.microsoft.com/office/drawing/2014/main" id="{9332D099-4FA8-46FB-80A6-7099A592DFD5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35">
                <a:extLst>
                  <a:ext uri="{FF2B5EF4-FFF2-40B4-BE49-F238E27FC236}">
                    <a16:creationId xmlns:a16="http://schemas.microsoft.com/office/drawing/2014/main" id="{42C1622A-3CE0-4620-96FF-B938129BCC30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E812C73-0BC7-4109-B685-AE7B478C1B0D}"/>
                </a:ext>
              </a:extLst>
            </p:cNvPr>
            <p:cNvGrpSpPr/>
            <p:nvPr/>
          </p:nvGrpSpPr>
          <p:grpSpPr>
            <a:xfrm rot="11065814">
              <a:off x="5481459" y="1944082"/>
              <a:ext cx="616224" cy="380355"/>
              <a:chOff x="2683938" y="2708921"/>
              <a:chExt cx="1307036" cy="806748"/>
            </a:xfrm>
          </p:grpSpPr>
          <p:sp>
            <p:nvSpPr>
              <p:cNvPr id="175" name="楕円 35">
                <a:extLst>
                  <a:ext uri="{FF2B5EF4-FFF2-40B4-BE49-F238E27FC236}">
                    <a16:creationId xmlns:a16="http://schemas.microsoft.com/office/drawing/2014/main" id="{B6A549E5-0787-4917-801B-915E18804CDB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35">
                <a:extLst>
                  <a:ext uri="{FF2B5EF4-FFF2-40B4-BE49-F238E27FC236}">
                    <a16:creationId xmlns:a16="http://schemas.microsoft.com/office/drawing/2014/main" id="{C520CC18-5933-4E6A-9360-7B530F494C83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AA0FD3BF-61A3-4810-8D89-18E83BBC3EC9}"/>
                </a:ext>
              </a:extLst>
            </p:cNvPr>
            <p:cNvGrpSpPr/>
            <p:nvPr/>
          </p:nvGrpSpPr>
          <p:grpSpPr>
            <a:xfrm rot="11700000">
              <a:off x="4299895" y="2371659"/>
              <a:ext cx="616224" cy="380355"/>
              <a:chOff x="2683938" y="2708921"/>
              <a:chExt cx="1307036" cy="806748"/>
            </a:xfrm>
          </p:grpSpPr>
          <p:sp>
            <p:nvSpPr>
              <p:cNvPr id="173" name="楕円 35">
                <a:extLst>
                  <a:ext uri="{FF2B5EF4-FFF2-40B4-BE49-F238E27FC236}">
                    <a16:creationId xmlns:a16="http://schemas.microsoft.com/office/drawing/2014/main" id="{A5C11FFF-E9E0-46DC-9968-7E78496867DE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35">
                <a:extLst>
                  <a:ext uri="{FF2B5EF4-FFF2-40B4-BE49-F238E27FC236}">
                    <a16:creationId xmlns:a16="http://schemas.microsoft.com/office/drawing/2014/main" id="{EA78292F-4C49-40D1-B448-4D76713B6973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67282309-F3DC-45C4-B067-04BF78D9AB6A}"/>
                </a:ext>
              </a:extLst>
            </p:cNvPr>
            <p:cNvGrpSpPr/>
            <p:nvPr/>
          </p:nvGrpSpPr>
          <p:grpSpPr>
            <a:xfrm>
              <a:off x="5421825" y="2202514"/>
              <a:ext cx="616224" cy="380355"/>
              <a:chOff x="2683938" y="2708921"/>
              <a:chExt cx="1307036" cy="806748"/>
            </a:xfrm>
          </p:grpSpPr>
          <p:sp>
            <p:nvSpPr>
              <p:cNvPr id="171" name="楕円 35">
                <a:extLst>
                  <a:ext uri="{FF2B5EF4-FFF2-40B4-BE49-F238E27FC236}">
                    <a16:creationId xmlns:a16="http://schemas.microsoft.com/office/drawing/2014/main" id="{ACDD7469-A4AF-4AF8-80E4-900326FC863D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35">
                <a:extLst>
                  <a:ext uri="{FF2B5EF4-FFF2-40B4-BE49-F238E27FC236}">
                    <a16:creationId xmlns:a16="http://schemas.microsoft.com/office/drawing/2014/main" id="{552DF2DA-011A-4855-91E9-77E5C3444BFD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AE70C802-7A92-49EE-8A2B-3D5D61A1BDD9}"/>
                </a:ext>
              </a:extLst>
            </p:cNvPr>
            <p:cNvGrpSpPr/>
            <p:nvPr/>
          </p:nvGrpSpPr>
          <p:grpSpPr>
            <a:xfrm>
              <a:off x="5131313" y="2421589"/>
              <a:ext cx="616224" cy="380355"/>
              <a:chOff x="2683938" y="2708921"/>
              <a:chExt cx="1307036" cy="806748"/>
            </a:xfrm>
          </p:grpSpPr>
          <p:sp>
            <p:nvSpPr>
              <p:cNvPr id="169" name="楕円 35">
                <a:extLst>
                  <a:ext uri="{FF2B5EF4-FFF2-40B4-BE49-F238E27FC236}">
                    <a16:creationId xmlns:a16="http://schemas.microsoft.com/office/drawing/2014/main" id="{C964B14C-77DF-4C4F-AC42-C88732893D43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35">
                <a:extLst>
                  <a:ext uri="{FF2B5EF4-FFF2-40B4-BE49-F238E27FC236}">
                    <a16:creationId xmlns:a16="http://schemas.microsoft.com/office/drawing/2014/main" id="{7F3DE8A5-1947-4BA7-806C-4EB3DAA66ABC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FC6BECEC-45A6-4893-AD23-8D783961F18B}"/>
                </a:ext>
              </a:extLst>
            </p:cNvPr>
            <p:cNvGrpSpPr/>
            <p:nvPr/>
          </p:nvGrpSpPr>
          <p:grpSpPr>
            <a:xfrm rot="10800000">
              <a:off x="4724819" y="2434115"/>
              <a:ext cx="616224" cy="380355"/>
              <a:chOff x="2683938" y="2708921"/>
              <a:chExt cx="1307036" cy="806748"/>
            </a:xfrm>
          </p:grpSpPr>
          <p:sp>
            <p:nvSpPr>
              <p:cNvPr id="167" name="楕円 35">
                <a:extLst>
                  <a:ext uri="{FF2B5EF4-FFF2-40B4-BE49-F238E27FC236}">
                    <a16:creationId xmlns:a16="http://schemas.microsoft.com/office/drawing/2014/main" id="{08BA4D92-FED8-44AB-A43D-6FD2792AC3F9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35">
                <a:extLst>
                  <a:ext uri="{FF2B5EF4-FFF2-40B4-BE49-F238E27FC236}">
                    <a16:creationId xmlns:a16="http://schemas.microsoft.com/office/drawing/2014/main" id="{61DC4F09-0B3B-4EEB-9A07-A77D61BD1FDC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pptxg54_ハスカップのイラスト</dc:title>
  <dc:subject>pptxg54_ハスカップのイラスト</dc:subject>
  <dc:creator>でじけろお</dc:creator>
  <cp:revision>1</cp:revision>
  <dcterms:created xsi:type="dcterms:W3CDTF">2018-05-20T00:31:01Z</dcterms:created>
  <dcterms:modified xsi:type="dcterms:W3CDTF">2021-02-24T16:34:07Z</dcterms:modified>
  <cp:version>1</cp:version>
</cp:coreProperties>
</file>