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700E18-DF17-41E7-8342-B29BBA06200D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キウイ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2B09230-E34E-4DF5-8268-2FADC71E50E6}"/>
              </a:ext>
            </a:extLst>
          </p:cNvPr>
          <p:cNvGrpSpPr/>
          <p:nvPr/>
        </p:nvGrpSpPr>
        <p:grpSpPr>
          <a:xfrm>
            <a:off x="6668394" y="4244409"/>
            <a:ext cx="2482096" cy="1804374"/>
            <a:chOff x="7041466" y="4349338"/>
            <a:chExt cx="2482096" cy="180437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3745158-A190-4BA2-97C0-2C877A56D7CA}"/>
                </a:ext>
              </a:extLst>
            </p:cNvPr>
            <p:cNvGrpSpPr/>
            <p:nvPr/>
          </p:nvGrpSpPr>
          <p:grpSpPr>
            <a:xfrm>
              <a:off x="7041466" y="4349338"/>
              <a:ext cx="2482096" cy="1804374"/>
              <a:chOff x="1958340" y="2293620"/>
              <a:chExt cx="2133600" cy="1594717"/>
            </a:xfrm>
            <a:gradFill flip="none" rotWithShape="1">
              <a:gsLst>
                <a:gs pos="1000">
                  <a:schemeClr val="accent5">
                    <a:lumMod val="60000"/>
                    <a:lumOff val="40000"/>
                  </a:schemeClr>
                </a:gs>
                <a:gs pos="5842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25" name="楕円 1020">
                <a:extLst>
                  <a:ext uri="{FF2B5EF4-FFF2-40B4-BE49-F238E27FC236}">
                    <a16:creationId xmlns:a16="http://schemas.microsoft.com/office/drawing/2014/main" id="{7BDC1042-F2EB-432E-9181-CB8055875E70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75BFDA9E-4DBA-4694-BE1D-048076AC7398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B88A85E-B78E-4AB3-A829-D620BAB4A25C}"/>
                </a:ext>
              </a:extLst>
            </p:cNvPr>
            <p:cNvGrpSpPr/>
            <p:nvPr/>
          </p:nvGrpSpPr>
          <p:grpSpPr>
            <a:xfrm>
              <a:off x="7412230" y="4480183"/>
              <a:ext cx="1758276" cy="1278440"/>
              <a:chOff x="1343304" y="3359408"/>
              <a:chExt cx="2921832" cy="2124462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B8177CC-0E11-422E-B8F1-E81CFBA615EF}"/>
                  </a:ext>
                </a:extLst>
              </p:cNvPr>
              <p:cNvGrpSpPr/>
              <p:nvPr/>
            </p:nvGrpSpPr>
            <p:grpSpPr>
              <a:xfrm>
                <a:off x="1380766" y="3359408"/>
                <a:ext cx="2080945" cy="1439769"/>
                <a:chOff x="2041151" y="3359408"/>
                <a:chExt cx="2080945" cy="1439769"/>
              </a:xfrm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BC6C24FB-D3D8-4DC7-8819-061626D37EBD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4BA600CC-B110-40D6-8578-53260DB34256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98F2EC2-98CE-439A-B7CD-A761DC21F5F7}"/>
                  </a:ext>
                </a:extLst>
              </p:cNvPr>
              <p:cNvGrpSpPr/>
              <p:nvPr/>
            </p:nvGrpSpPr>
            <p:grpSpPr>
              <a:xfrm>
                <a:off x="2389635" y="3962400"/>
                <a:ext cx="1370139" cy="1521470"/>
                <a:chOff x="3050020" y="3962400"/>
                <a:chExt cx="1370139" cy="1521470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F90416F-B600-4ACF-B91B-D1DFB5DFC7CC}"/>
                    </a:ext>
                  </a:extLst>
                </p:cNvPr>
                <p:cNvSpPr/>
                <p:nvPr/>
              </p:nvSpPr>
              <p:spPr>
                <a:xfrm>
                  <a:off x="3050020" y="3962400"/>
                  <a:ext cx="1359003" cy="1521470"/>
                </a:xfrm>
                <a:custGeom>
                  <a:avLst/>
                  <a:gdLst>
                    <a:gd name="connsiteX0" fmla="*/ 1070895 w 1359003"/>
                    <a:gd name="connsiteY0" fmla="*/ 0 h 1521470"/>
                    <a:gd name="connsiteX1" fmla="*/ 1180388 w 1359003"/>
                    <a:gd name="connsiteY1" fmla="*/ 3928 h 1521470"/>
                    <a:gd name="connsiteX2" fmla="*/ 1190796 w 1359003"/>
                    <a:gd name="connsiteY2" fmla="*/ 5056 h 1521470"/>
                    <a:gd name="connsiteX3" fmla="*/ 1229752 w 1359003"/>
                    <a:gd name="connsiteY3" fmla="*/ 89391 h 1521470"/>
                    <a:gd name="connsiteX4" fmla="*/ 1359003 w 1359003"/>
                    <a:gd name="connsiteY4" fmla="*/ 760735 h 1521470"/>
                    <a:gd name="connsiteX5" fmla="*/ 1229752 w 1359003"/>
                    <a:gd name="connsiteY5" fmla="*/ 1432079 h 1521470"/>
                    <a:gd name="connsiteX6" fmla="*/ 1190796 w 1359003"/>
                    <a:gd name="connsiteY6" fmla="*/ 1516414 h 1521470"/>
                    <a:gd name="connsiteX7" fmla="*/ 1180388 w 1359003"/>
                    <a:gd name="connsiteY7" fmla="*/ 1517543 h 1521470"/>
                    <a:gd name="connsiteX8" fmla="*/ 1070895 w 1359003"/>
                    <a:gd name="connsiteY8" fmla="*/ 1521470 h 1521470"/>
                    <a:gd name="connsiteX9" fmla="*/ 0 w 1359003"/>
                    <a:gd name="connsiteY9" fmla="*/ 760735 h 1521470"/>
                    <a:gd name="connsiteX10" fmla="*/ 1070895 w 1359003"/>
                    <a:gd name="connsiteY10" fmla="*/ 0 h 152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9003" h="1521470">
                      <a:moveTo>
                        <a:pt x="1070895" y="0"/>
                      </a:moveTo>
                      <a:cubicBezTo>
                        <a:pt x="1107860" y="0"/>
                        <a:pt x="1144388" y="1331"/>
                        <a:pt x="1180388" y="3928"/>
                      </a:cubicBezTo>
                      <a:lnTo>
                        <a:pt x="1190796" y="5056"/>
                      </a:lnTo>
                      <a:lnTo>
                        <a:pt x="1229752" y="89391"/>
                      </a:lnTo>
                      <a:cubicBezTo>
                        <a:pt x="1312181" y="288957"/>
                        <a:pt x="1359003" y="517655"/>
                        <a:pt x="1359003" y="760735"/>
                      </a:cubicBezTo>
                      <a:cubicBezTo>
                        <a:pt x="1359003" y="1003816"/>
                        <a:pt x="1312181" y="1232513"/>
                        <a:pt x="1229752" y="1432079"/>
                      </a:cubicBezTo>
                      <a:lnTo>
                        <a:pt x="1190796" y="1516414"/>
                      </a:lnTo>
                      <a:lnTo>
                        <a:pt x="1180388" y="1517543"/>
                      </a:lnTo>
                      <a:cubicBezTo>
                        <a:pt x="1144388" y="1520140"/>
                        <a:pt x="1107860" y="1521470"/>
                        <a:pt x="1070895" y="1521470"/>
                      </a:cubicBezTo>
                      <a:cubicBezTo>
                        <a:pt x="479456" y="1521470"/>
                        <a:pt x="0" y="1180877"/>
                        <a:pt x="0" y="760735"/>
                      </a:cubicBezTo>
                      <a:cubicBezTo>
                        <a:pt x="0" y="340593"/>
                        <a:pt x="479456" y="0"/>
                        <a:pt x="1070895" y="0"/>
                      </a:cubicBezTo>
                      <a:close/>
                    </a:path>
                  </a:pathLst>
                </a:cu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8B57E353-D147-42EB-8F47-891B7DDF617A}"/>
                    </a:ext>
                  </a:extLst>
                </p:cNvPr>
                <p:cNvSpPr/>
                <p:nvPr/>
              </p:nvSpPr>
              <p:spPr>
                <a:xfrm>
                  <a:off x="3061156" y="3962400"/>
                  <a:ext cx="1359003" cy="1521470"/>
                </a:xfrm>
                <a:custGeom>
                  <a:avLst/>
                  <a:gdLst>
                    <a:gd name="connsiteX0" fmla="*/ 1070895 w 1359003"/>
                    <a:gd name="connsiteY0" fmla="*/ 0 h 1521470"/>
                    <a:gd name="connsiteX1" fmla="*/ 1180388 w 1359003"/>
                    <a:gd name="connsiteY1" fmla="*/ 3928 h 1521470"/>
                    <a:gd name="connsiteX2" fmla="*/ 1190796 w 1359003"/>
                    <a:gd name="connsiteY2" fmla="*/ 5056 h 1521470"/>
                    <a:gd name="connsiteX3" fmla="*/ 1229752 w 1359003"/>
                    <a:gd name="connsiteY3" fmla="*/ 89391 h 1521470"/>
                    <a:gd name="connsiteX4" fmla="*/ 1359003 w 1359003"/>
                    <a:gd name="connsiteY4" fmla="*/ 760735 h 1521470"/>
                    <a:gd name="connsiteX5" fmla="*/ 1229752 w 1359003"/>
                    <a:gd name="connsiteY5" fmla="*/ 1432079 h 1521470"/>
                    <a:gd name="connsiteX6" fmla="*/ 1190796 w 1359003"/>
                    <a:gd name="connsiteY6" fmla="*/ 1516414 h 1521470"/>
                    <a:gd name="connsiteX7" fmla="*/ 1180388 w 1359003"/>
                    <a:gd name="connsiteY7" fmla="*/ 1517543 h 1521470"/>
                    <a:gd name="connsiteX8" fmla="*/ 1070895 w 1359003"/>
                    <a:gd name="connsiteY8" fmla="*/ 1521470 h 1521470"/>
                    <a:gd name="connsiteX9" fmla="*/ 0 w 1359003"/>
                    <a:gd name="connsiteY9" fmla="*/ 760735 h 1521470"/>
                    <a:gd name="connsiteX10" fmla="*/ 1070895 w 1359003"/>
                    <a:gd name="connsiteY10" fmla="*/ 0 h 152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9003" h="1521470">
                      <a:moveTo>
                        <a:pt x="1070895" y="0"/>
                      </a:moveTo>
                      <a:cubicBezTo>
                        <a:pt x="1107860" y="0"/>
                        <a:pt x="1144388" y="1331"/>
                        <a:pt x="1180388" y="3928"/>
                      </a:cubicBezTo>
                      <a:lnTo>
                        <a:pt x="1190796" y="5056"/>
                      </a:lnTo>
                      <a:lnTo>
                        <a:pt x="1229752" y="89391"/>
                      </a:lnTo>
                      <a:cubicBezTo>
                        <a:pt x="1312181" y="288957"/>
                        <a:pt x="1359003" y="517655"/>
                        <a:pt x="1359003" y="760735"/>
                      </a:cubicBezTo>
                      <a:cubicBezTo>
                        <a:pt x="1359003" y="1003816"/>
                        <a:pt x="1312181" y="1232513"/>
                        <a:pt x="1229752" y="1432079"/>
                      </a:cubicBezTo>
                      <a:lnTo>
                        <a:pt x="1190796" y="1516414"/>
                      </a:lnTo>
                      <a:lnTo>
                        <a:pt x="1180388" y="1517543"/>
                      </a:lnTo>
                      <a:cubicBezTo>
                        <a:pt x="1144388" y="1520140"/>
                        <a:pt x="1107860" y="1521470"/>
                        <a:pt x="1070895" y="1521470"/>
                      </a:cubicBezTo>
                      <a:cubicBezTo>
                        <a:pt x="479456" y="1521470"/>
                        <a:pt x="0" y="1180877"/>
                        <a:pt x="0" y="760735"/>
                      </a:cubicBezTo>
                      <a:cubicBezTo>
                        <a:pt x="0" y="340593"/>
                        <a:pt x="479456" y="0"/>
                        <a:pt x="10708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357A4688-7615-4D6E-93D8-C80C61CD3237}"/>
                  </a:ext>
                </a:extLst>
              </p:cNvPr>
              <p:cNvSpPr/>
              <p:nvPr/>
            </p:nvSpPr>
            <p:spPr>
              <a:xfrm>
                <a:off x="2856360" y="3962400"/>
                <a:ext cx="1408776" cy="152147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E0C684C0-237D-4E04-94C8-17B8ABD72A28}"/>
                  </a:ext>
                </a:extLst>
              </p:cNvPr>
              <p:cNvSpPr/>
              <p:nvPr/>
            </p:nvSpPr>
            <p:spPr>
              <a:xfrm>
                <a:off x="2886075" y="3981450"/>
                <a:ext cx="1357313" cy="14763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FF00"/>
                  </a:gs>
                  <a:gs pos="0">
                    <a:schemeClr val="accent6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E1309B78-FE5B-41A9-A28A-BF6533443F19}"/>
                  </a:ext>
                </a:extLst>
              </p:cNvPr>
              <p:cNvSpPr/>
              <p:nvPr/>
            </p:nvSpPr>
            <p:spPr>
              <a:xfrm>
                <a:off x="1369905" y="3893345"/>
                <a:ext cx="200238" cy="25485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CE94D0B2-CDA6-4492-97F6-F64395432B8D}"/>
                  </a:ext>
                </a:extLst>
              </p:cNvPr>
              <p:cNvSpPr/>
              <p:nvPr/>
            </p:nvSpPr>
            <p:spPr>
              <a:xfrm>
                <a:off x="1344774" y="3910014"/>
                <a:ext cx="200606" cy="221516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B04A28CB-3E69-4F6B-B8CF-955E50C9DF34}"/>
                  </a:ext>
                </a:extLst>
              </p:cNvPr>
              <p:cNvSpPr/>
              <p:nvPr/>
            </p:nvSpPr>
            <p:spPr>
              <a:xfrm>
                <a:off x="1343304" y="3933825"/>
                <a:ext cx="121086" cy="17389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星: 32 pt 12">
                <a:extLst>
                  <a:ext uri="{FF2B5EF4-FFF2-40B4-BE49-F238E27FC236}">
                    <a16:creationId xmlns:a16="http://schemas.microsoft.com/office/drawing/2014/main" id="{C4DF46E7-591E-4BAF-A082-8A4CB490BC76}"/>
                  </a:ext>
                </a:extLst>
              </p:cNvPr>
              <p:cNvSpPr/>
              <p:nvPr/>
            </p:nvSpPr>
            <p:spPr>
              <a:xfrm>
                <a:off x="3244728" y="4264874"/>
                <a:ext cx="698622" cy="972248"/>
              </a:xfrm>
              <a:prstGeom prst="star32">
                <a:avLst>
                  <a:gd name="adj" fmla="val 6458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F2E446B7-6150-4C84-BCF4-35E1B7D8FE54}"/>
                  </a:ext>
                </a:extLst>
              </p:cNvPr>
              <p:cNvGrpSpPr/>
              <p:nvPr/>
            </p:nvGrpSpPr>
            <p:grpSpPr>
              <a:xfrm>
                <a:off x="3241092" y="4330436"/>
                <a:ext cx="705169" cy="821266"/>
                <a:chOff x="3241092" y="4330436"/>
                <a:chExt cx="705169" cy="821266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CACBF926-0DBC-4A6D-8FD7-E7675F5A7A3F}"/>
                    </a:ext>
                  </a:extLst>
                </p:cNvPr>
                <p:cNvSpPr/>
                <p:nvPr/>
              </p:nvSpPr>
              <p:spPr>
                <a:xfrm>
                  <a:off x="3336342" y="4330436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DAFB86CE-FA30-45B4-9211-DD6E6C5C0DF2}"/>
                    </a:ext>
                  </a:extLst>
                </p:cNvPr>
                <p:cNvSpPr/>
                <p:nvPr/>
              </p:nvSpPr>
              <p:spPr>
                <a:xfrm>
                  <a:off x="3598279" y="4463786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3806C1CF-B3D9-4D53-958B-B6A61A6AB8A4}"/>
                    </a:ext>
                  </a:extLst>
                </p:cNvPr>
                <p:cNvSpPr/>
                <p:nvPr/>
              </p:nvSpPr>
              <p:spPr>
                <a:xfrm>
                  <a:off x="3241092" y="4659048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49DC9A60-622A-466D-A025-893ED0125B72}"/>
                    </a:ext>
                  </a:extLst>
                </p:cNvPr>
                <p:cNvSpPr/>
                <p:nvPr/>
              </p:nvSpPr>
              <p:spPr>
                <a:xfrm>
                  <a:off x="3503029" y="4792398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星: 5 pt 4">
                <a:extLst>
                  <a:ext uri="{FF2B5EF4-FFF2-40B4-BE49-F238E27FC236}">
                    <a16:creationId xmlns:a16="http://schemas.microsoft.com/office/drawing/2014/main" id="{B11E22BC-ADAD-4678-8A34-8ABC3A49E1F5}"/>
                  </a:ext>
                </a:extLst>
              </p:cNvPr>
              <p:cNvSpPr/>
              <p:nvPr/>
            </p:nvSpPr>
            <p:spPr>
              <a:xfrm>
                <a:off x="3337855" y="4431506"/>
                <a:ext cx="509586" cy="576262"/>
              </a:xfrm>
              <a:custGeom>
                <a:avLst/>
                <a:gdLst>
                  <a:gd name="connsiteX0" fmla="*/ 1 w 649639"/>
                  <a:gd name="connsiteY0" fmla="*/ 248139 h 649639"/>
                  <a:gd name="connsiteX1" fmla="*/ 202881 w 649639"/>
                  <a:gd name="connsiteY1" fmla="*/ 182639 h 649639"/>
                  <a:gd name="connsiteX2" fmla="*/ 324820 w 649639"/>
                  <a:gd name="connsiteY2" fmla="*/ 0 h 649639"/>
                  <a:gd name="connsiteX3" fmla="*/ 446758 w 649639"/>
                  <a:gd name="connsiteY3" fmla="*/ 182639 h 649639"/>
                  <a:gd name="connsiteX4" fmla="*/ 649638 w 649639"/>
                  <a:gd name="connsiteY4" fmla="*/ 248139 h 649639"/>
                  <a:gd name="connsiteX5" fmla="*/ 522121 w 649639"/>
                  <a:gd name="connsiteY5" fmla="*/ 426517 h 649639"/>
                  <a:gd name="connsiteX6" fmla="*/ 525569 w 649639"/>
                  <a:gd name="connsiteY6" fmla="*/ 649637 h 649639"/>
                  <a:gd name="connsiteX7" fmla="*/ 324820 w 649639"/>
                  <a:gd name="connsiteY7" fmla="*/ 577242 h 649639"/>
                  <a:gd name="connsiteX8" fmla="*/ 124070 w 649639"/>
                  <a:gd name="connsiteY8" fmla="*/ 649637 h 649639"/>
                  <a:gd name="connsiteX9" fmla="*/ 127518 w 649639"/>
                  <a:gd name="connsiteY9" fmla="*/ 426517 h 649639"/>
                  <a:gd name="connsiteX10" fmla="*/ 1 w 649639"/>
                  <a:gd name="connsiteY10" fmla="*/ 248139 h 649639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63973 w 649637"/>
                  <a:gd name="connsiteY3" fmla="*/ 161181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9637" h="649637">
                    <a:moveTo>
                      <a:pt x="0" y="248139"/>
                    </a:moveTo>
                    <a:cubicBezTo>
                      <a:pt x="67627" y="226306"/>
                      <a:pt x="121480" y="200577"/>
                      <a:pt x="190701" y="151604"/>
                    </a:cubicBezTo>
                    <a:cubicBezTo>
                      <a:pt x="259922" y="102631"/>
                      <a:pt x="284173" y="60880"/>
                      <a:pt x="324819" y="0"/>
                    </a:cubicBezTo>
                    <a:cubicBezTo>
                      <a:pt x="365465" y="60880"/>
                      <a:pt x="392371" y="109826"/>
                      <a:pt x="463973" y="161181"/>
                    </a:cubicBezTo>
                    <a:cubicBezTo>
                      <a:pt x="535575" y="212536"/>
                      <a:pt x="582010" y="226306"/>
                      <a:pt x="649637" y="248139"/>
                    </a:cubicBezTo>
                    <a:cubicBezTo>
                      <a:pt x="607131" y="307598"/>
                      <a:pt x="559865" y="364677"/>
                      <a:pt x="538789" y="445568"/>
                    </a:cubicBezTo>
                    <a:cubicBezTo>
                      <a:pt x="517713" y="526459"/>
                      <a:pt x="524419" y="575264"/>
                      <a:pt x="525568" y="649637"/>
                    </a:cubicBezTo>
                    <a:cubicBezTo>
                      <a:pt x="458652" y="625505"/>
                      <a:pt x="413167" y="610899"/>
                      <a:pt x="327201" y="610579"/>
                    </a:cubicBezTo>
                    <a:cubicBezTo>
                      <a:pt x="241235" y="610259"/>
                      <a:pt x="190986" y="625505"/>
                      <a:pt x="124069" y="649637"/>
                    </a:cubicBezTo>
                    <a:cubicBezTo>
                      <a:pt x="125218" y="575264"/>
                      <a:pt x="124779" y="505027"/>
                      <a:pt x="98942" y="426517"/>
                    </a:cubicBezTo>
                    <a:cubicBezTo>
                      <a:pt x="73105" y="348007"/>
                      <a:pt x="42506" y="307598"/>
                      <a:pt x="0" y="248139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星: 5 pt 4">
                <a:extLst>
                  <a:ext uri="{FF2B5EF4-FFF2-40B4-BE49-F238E27FC236}">
                    <a16:creationId xmlns:a16="http://schemas.microsoft.com/office/drawing/2014/main" id="{6BBC2C13-1E1A-4E57-9A7C-FD8D42FF80EF}"/>
                  </a:ext>
                </a:extLst>
              </p:cNvPr>
              <p:cNvSpPr/>
              <p:nvPr/>
            </p:nvSpPr>
            <p:spPr>
              <a:xfrm>
                <a:off x="3408736" y="4510088"/>
                <a:ext cx="370606" cy="419098"/>
              </a:xfrm>
              <a:custGeom>
                <a:avLst/>
                <a:gdLst>
                  <a:gd name="connsiteX0" fmla="*/ 1 w 649639"/>
                  <a:gd name="connsiteY0" fmla="*/ 248139 h 649639"/>
                  <a:gd name="connsiteX1" fmla="*/ 202881 w 649639"/>
                  <a:gd name="connsiteY1" fmla="*/ 182639 h 649639"/>
                  <a:gd name="connsiteX2" fmla="*/ 324820 w 649639"/>
                  <a:gd name="connsiteY2" fmla="*/ 0 h 649639"/>
                  <a:gd name="connsiteX3" fmla="*/ 446758 w 649639"/>
                  <a:gd name="connsiteY3" fmla="*/ 182639 h 649639"/>
                  <a:gd name="connsiteX4" fmla="*/ 649638 w 649639"/>
                  <a:gd name="connsiteY4" fmla="*/ 248139 h 649639"/>
                  <a:gd name="connsiteX5" fmla="*/ 522121 w 649639"/>
                  <a:gd name="connsiteY5" fmla="*/ 426517 h 649639"/>
                  <a:gd name="connsiteX6" fmla="*/ 525569 w 649639"/>
                  <a:gd name="connsiteY6" fmla="*/ 649637 h 649639"/>
                  <a:gd name="connsiteX7" fmla="*/ 324820 w 649639"/>
                  <a:gd name="connsiteY7" fmla="*/ 577242 h 649639"/>
                  <a:gd name="connsiteX8" fmla="*/ 124070 w 649639"/>
                  <a:gd name="connsiteY8" fmla="*/ 649637 h 649639"/>
                  <a:gd name="connsiteX9" fmla="*/ 127518 w 649639"/>
                  <a:gd name="connsiteY9" fmla="*/ 426517 h 649639"/>
                  <a:gd name="connsiteX10" fmla="*/ 1 w 649639"/>
                  <a:gd name="connsiteY10" fmla="*/ 248139 h 649639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63973 w 649637"/>
                  <a:gd name="connsiteY3" fmla="*/ 161181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9637" h="649637">
                    <a:moveTo>
                      <a:pt x="0" y="248139"/>
                    </a:moveTo>
                    <a:cubicBezTo>
                      <a:pt x="67627" y="226306"/>
                      <a:pt x="121480" y="200577"/>
                      <a:pt x="190701" y="151604"/>
                    </a:cubicBezTo>
                    <a:cubicBezTo>
                      <a:pt x="259922" y="102631"/>
                      <a:pt x="284173" y="60880"/>
                      <a:pt x="324819" y="0"/>
                    </a:cubicBezTo>
                    <a:cubicBezTo>
                      <a:pt x="365465" y="60880"/>
                      <a:pt x="392371" y="109826"/>
                      <a:pt x="463973" y="161181"/>
                    </a:cubicBezTo>
                    <a:cubicBezTo>
                      <a:pt x="535575" y="212536"/>
                      <a:pt x="582010" y="226306"/>
                      <a:pt x="649637" y="248139"/>
                    </a:cubicBezTo>
                    <a:cubicBezTo>
                      <a:pt x="607131" y="307598"/>
                      <a:pt x="559865" y="364677"/>
                      <a:pt x="538789" y="445568"/>
                    </a:cubicBezTo>
                    <a:cubicBezTo>
                      <a:pt x="517713" y="526459"/>
                      <a:pt x="524419" y="575264"/>
                      <a:pt x="525568" y="649637"/>
                    </a:cubicBezTo>
                    <a:cubicBezTo>
                      <a:pt x="458652" y="625505"/>
                      <a:pt x="413167" y="610899"/>
                      <a:pt x="327201" y="610579"/>
                    </a:cubicBezTo>
                    <a:cubicBezTo>
                      <a:pt x="241235" y="610259"/>
                      <a:pt x="190986" y="625505"/>
                      <a:pt x="124069" y="649637"/>
                    </a:cubicBezTo>
                    <a:cubicBezTo>
                      <a:pt x="125218" y="575264"/>
                      <a:pt x="124779" y="505027"/>
                      <a:pt x="98942" y="426517"/>
                    </a:cubicBezTo>
                    <a:cubicBezTo>
                      <a:pt x="73105" y="348007"/>
                      <a:pt x="42506" y="307598"/>
                      <a:pt x="0" y="248139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3895453-E742-43F2-A3A7-090C3003A917}"/>
              </a:ext>
            </a:extLst>
          </p:cNvPr>
          <p:cNvGrpSpPr/>
          <p:nvPr/>
        </p:nvGrpSpPr>
        <p:grpSpPr>
          <a:xfrm>
            <a:off x="1032250" y="1502237"/>
            <a:ext cx="2074334" cy="1409812"/>
            <a:chOff x="1701543" y="2056608"/>
            <a:chExt cx="1274798" cy="866411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FA50097-A65E-48B1-BC7E-EEC842CDF98D}"/>
                </a:ext>
              </a:extLst>
            </p:cNvPr>
            <p:cNvGrpSpPr/>
            <p:nvPr/>
          </p:nvGrpSpPr>
          <p:grpSpPr>
            <a:xfrm>
              <a:off x="1724087" y="2056608"/>
              <a:ext cx="1252254" cy="866411"/>
              <a:chOff x="2041151" y="3359408"/>
              <a:chExt cx="2080945" cy="1439769"/>
            </a:xfrm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C23EBF5B-5303-4439-9B56-010B69FCEE29}"/>
                  </a:ext>
                </a:extLst>
              </p:cNvPr>
              <p:cNvSpPr/>
              <p:nvPr/>
            </p:nvSpPr>
            <p:spPr>
              <a:xfrm>
                <a:off x="2041151" y="3359408"/>
                <a:ext cx="2069809" cy="1439769"/>
              </a:xfrm>
              <a:prstGeom prst="ellipse">
                <a:avLst/>
              </a:prstGeom>
              <a:pattFill prst="dash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7B4907F8-548D-48C8-A9AD-5856BE009A99}"/>
                  </a:ext>
                </a:extLst>
              </p:cNvPr>
              <p:cNvSpPr/>
              <p:nvPr/>
            </p:nvSpPr>
            <p:spPr>
              <a:xfrm>
                <a:off x="2052287" y="3359408"/>
                <a:ext cx="2069809" cy="143976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alpha val="60000"/>
                    </a:schemeClr>
                  </a:gs>
                  <a:gs pos="0">
                    <a:schemeClr val="tx1">
                      <a:alpha val="50000"/>
                    </a:schemeClr>
                  </a:gs>
                  <a:gs pos="50000">
                    <a:schemeClr val="tx1">
                      <a:alpha val="10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4D8B94CA-E0AF-4899-9C62-64521FF80638}"/>
                </a:ext>
              </a:extLst>
            </p:cNvPr>
            <p:cNvSpPr/>
            <p:nvPr/>
          </p:nvSpPr>
          <p:spPr>
            <a:xfrm>
              <a:off x="1717551" y="2377916"/>
              <a:ext cx="120498" cy="15336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8C051D36-C85B-45A1-9021-7015AE37D7F1}"/>
                </a:ext>
              </a:extLst>
            </p:cNvPr>
            <p:cNvSpPr/>
            <p:nvPr/>
          </p:nvSpPr>
          <p:spPr>
            <a:xfrm>
              <a:off x="1702428" y="2387947"/>
              <a:ext cx="120719" cy="133302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83E6E2B2-5275-4851-8538-F7141F8F1BED}"/>
                </a:ext>
              </a:extLst>
            </p:cNvPr>
            <p:cNvSpPr/>
            <p:nvPr/>
          </p:nvSpPr>
          <p:spPr>
            <a:xfrm>
              <a:off x="1701543" y="2402276"/>
              <a:ext cx="72866" cy="104644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7136578E-4E89-4069-B36A-D069FD8ECC7D}"/>
              </a:ext>
            </a:extLst>
          </p:cNvPr>
          <p:cNvGrpSpPr/>
          <p:nvPr/>
        </p:nvGrpSpPr>
        <p:grpSpPr>
          <a:xfrm>
            <a:off x="897008" y="4192438"/>
            <a:ext cx="2235498" cy="1813508"/>
            <a:chOff x="2331195" y="2419471"/>
            <a:chExt cx="1128624" cy="915577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C9AB70D1-3FE5-4FA9-A884-69FAFCA92528}"/>
                </a:ext>
              </a:extLst>
            </p:cNvPr>
            <p:cNvGrpSpPr/>
            <p:nvPr/>
          </p:nvGrpSpPr>
          <p:grpSpPr>
            <a:xfrm>
              <a:off x="2331195" y="2419471"/>
              <a:ext cx="824511" cy="915577"/>
              <a:chOff x="3050020" y="3962400"/>
              <a:chExt cx="1370139" cy="1521470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B1C913E-DF81-4E7E-A86F-D4F3860F6376}"/>
                  </a:ext>
                </a:extLst>
              </p:cNvPr>
              <p:cNvSpPr/>
              <p:nvPr/>
            </p:nvSpPr>
            <p:spPr>
              <a:xfrm>
                <a:off x="3050020" y="3962400"/>
                <a:ext cx="1359003" cy="1521470"/>
              </a:xfrm>
              <a:custGeom>
                <a:avLst/>
                <a:gdLst>
                  <a:gd name="connsiteX0" fmla="*/ 1070895 w 1359003"/>
                  <a:gd name="connsiteY0" fmla="*/ 0 h 1521470"/>
                  <a:gd name="connsiteX1" fmla="*/ 1180388 w 1359003"/>
                  <a:gd name="connsiteY1" fmla="*/ 3928 h 1521470"/>
                  <a:gd name="connsiteX2" fmla="*/ 1190796 w 1359003"/>
                  <a:gd name="connsiteY2" fmla="*/ 5056 h 1521470"/>
                  <a:gd name="connsiteX3" fmla="*/ 1229752 w 1359003"/>
                  <a:gd name="connsiteY3" fmla="*/ 89391 h 1521470"/>
                  <a:gd name="connsiteX4" fmla="*/ 1359003 w 1359003"/>
                  <a:gd name="connsiteY4" fmla="*/ 760735 h 1521470"/>
                  <a:gd name="connsiteX5" fmla="*/ 1229752 w 1359003"/>
                  <a:gd name="connsiteY5" fmla="*/ 1432079 h 1521470"/>
                  <a:gd name="connsiteX6" fmla="*/ 1190796 w 1359003"/>
                  <a:gd name="connsiteY6" fmla="*/ 1516414 h 1521470"/>
                  <a:gd name="connsiteX7" fmla="*/ 1180388 w 1359003"/>
                  <a:gd name="connsiteY7" fmla="*/ 1517543 h 1521470"/>
                  <a:gd name="connsiteX8" fmla="*/ 1070895 w 1359003"/>
                  <a:gd name="connsiteY8" fmla="*/ 1521470 h 1521470"/>
                  <a:gd name="connsiteX9" fmla="*/ 0 w 1359003"/>
                  <a:gd name="connsiteY9" fmla="*/ 760735 h 1521470"/>
                  <a:gd name="connsiteX10" fmla="*/ 1070895 w 1359003"/>
                  <a:gd name="connsiteY10" fmla="*/ 0 h 15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9003" h="1521470">
                    <a:moveTo>
                      <a:pt x="1070895" y="0"/>
                    </a:moveTo>
                    <a:cubicBezTo>
                      <a:pt x="1107860" y="0"/>
                      <a:pt x="1144388" y="1331"/>
                      <a:pt x="1180388" y="3928"/>
                    </a:cubicBezTo>
                    <a:lnTo>
                      <a:pt x="1190796" y="5056"/>
                    </a:lnTo>
                    <a:lnTo>
                      <a:pt x="1229752" y="89391"/>
                    </a:lnTo>
                    <a:cubicBezTo>
                      <a:pt x="1312181" y="288957"/>
                      <a:pt x="1359003" y="517655"/>
                      <a:pt x="1359003" y="760735"/>
                    </a:cubicBezTo>
                    <a:cubicBezTo>
                      <a:pt x="1359003" y="1003816"/>
                      <a:pt x="1312181" y="1232513"/>
                      <a:pt x="1229752" y="1432079"/>
                    </a:cubicBezTo>
                    <a:lnTo>
                      <a:pt x="1190796" y="1516414"/>
                    </a:lnTo>
                    <a:lnTo>
                      <a:pt x="1180388" y="1517543"/>
                    </a:lnTo>
                    <a:cubicBezTo>
                      <a:pt x="1144388" y="1520140"/>
                      <a:pt x="1107860" y="1521470"/>
                      <a:pt x="1070895" y="1521470"/>
                    </a:cubicBezTo>
                    <a:cubicBezTo>
                      <a:pt x="479456" y="1521470"/>
                      <a:pt x="0" y="1180877"/>
                      <a:pt x="0" y="760735"/>
                    </a:cubicBezTo>
                    <a:cubicBezTo>
                      <a:pt x="0" y="340593"/>
                      <a:pt x="479456" y="0"/>
                      <a:pt x="1070895" y="0"/>
                    </a:cubicBezTo>
                    <a:close/>
                  </a:path>
                </a:pathLst>
              </a:custGeom>
              <a:pattFill prst="dash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248FC261-4FCF-48F3-8673-29D9C0A5ACFE}"/>
                  </a:ext>
                </a:extLst>
              </p:cNvPr>
              <p:cNvSpPr/>
              <p:nvPr/>
            </p:nvSpPr>
            <p:spPr>
              <a:xfrm>
                <a:off x="3061156" y="3962400"/>
                <a:ext cx="1359003" cy="1521470"/>
              </a:xfrm>
              <a:custGeom>
                <a:avLst/>
                <a:gdLst>
                  <a:gd name="connsiteX0" fmla="*/ 1070895 w 1359003"/>
                  <a:gd name="connsiteY0" fmla="*/ 0 h 1521470"/>
                  <a:gd name="connsiteX1" fmla="*/ 1180388 w 1359003"/>
                  <a:gd name="connsiteY1" fmla="*/ 3928 h 1521470"/>
                  <a:gd name="connsiteX2" fmla="*/ 1190796 w 1359003"/>
                  <a:gd name="connsiteY2" fmla="*/ 5056 h 1521470"/>
                  <a:gd name="connsiteX3" fmla="*/ 1229752 w 1359003"/>
                  <a:gd name="connsiteY3" fmla="*/ 89391 h 1521470"/>
                  <a:gd name="connsiteX4" fmla="*/ 1359003 w 1359003"/>
                  <a:gd name="connsiteY4" fmla="*/ 760735 h 1521470"/>
                  <a:gd name="connsiteX5" fmla="*/ 1229752 w 1359003"/>
                  <a:gd name="connsiteY5" fmla="*/ 1432079 h 1521470"/>
                  <a:gd name="connsiteX6" fmla="*/ 1190796 w 1359003"/>
                  <a:gd name="connsiteY6" fmla="*/ 1516414 h 1521470"/>
                  <a:gd name="connsiteX7" fmla="*/ 1180388 w 1359003"/>
                  <a:gd name="connsiteY7" fmla="*/ 1517543 h 1521470"/>
                  <a:gd name="connsiteX8" fmla="*/ 1070895 w 1359003"/>
                  <a:gd name="connsiteY8" fmla="*/ 1521470 h 1521470"/>
                  <a:gd name="connsiteX9" fmla="*/ 0 w 1359003"/>
                  <a:gd name="connsiteY9" fmla="*/ 760735 h 1521470"/>
                  <a:gd name="connsiteX10" fmla="*/ 1070895 w 1359003"/>
                  <a:gd name="connsiteY10" fmla="*/ 0 h 15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9003" h="1521470">
                    <a:moveTo>
                      <a:pt x="1070895" y="0"/>
                    </a:moveTo>
                    <a:cubicBezTo>
                      <a:pt x="1107860" y="0"/>
                      <a:pt x="1144388" y="1331"/>
                      <a:pt x="1180388" y="3928"/>
                    </a:cubicBezTo>
                    <a:lnTo>
                      <a:pt x="1190796" y="5056"/>
                    </a:lnTo>
                    <a:lnTo>
                      <a:pt x="1229752" y="89391"/>
                    </a:lnTo>
                    <a:cubicBezTo>
                      <a:pt x="1312181" y="288957"/>
                      <a:pt x="1359003" y="517655"/>
                      <a:pt x="1359003" y="760735"/>
                    </a:cubicBezTo>
                    <a:cubicBezTo>
                      <a:pt x="1359003" y="1003816"/>
                      <a:pt x="1312181" y="1232513"/>
                      <a:pt x="1229752" y="1432079"/>
                    </a:cubicBezTo>
                    <a:lnTo>
                      <a:pt x="1190796" y="1516414"/>
                    </a:lnTo>
                    <a:lnTo>
                      <a:pt x="1180388" y="1517543"/>
                    </a:lnTo>
                    <a:cubicBezTo>
                      <a:pt x="1144388" y="1520140"/>
                      <a:pt x="1107860" y="1521470"/>
                      <a:pt x="1070895" y="1521470"/>
                    </a:cubicBezTo>
                    <a:cubicBezTo>
                      <a:pt x="479456" y="1521470"/>
                      <a:pt x="0" y="1180877"/>
                      <a:pt x="0" y="760735"/>
                    </a:cubicBezTo>
                    <a:cubicBezTo>
                      <a:pt x="0" y="340593"/>
                      <a:pt x="479456" y="0"/>
                      <a:pt x="107089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60000"/>
                    </a:schemeClr>
                  </a:gs>
                  <a:gs pos="0">
                    <a:schemeClr val="tx1">
                      <a:alpha val="50000"/>
                    </a:schemeClr>
                  </a:gs>
                  <a:gs pos="50000">
                    <a:schemeClr val="tx1">
                      <a:alpha val="10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76BA56FE-E93C-4BA2-A33F-ED0449F74564}"/>
                </a:ext>
              </a:extLst>
            </p:cNvPr>
            <p:cNvSpPr/>
            <p:nvPr/>
          </p:nvSpPr>
          <p:spPr>
            <a:xfrm>
              <a:off x="2612057" y="2419471"/>
              <a:ext cx="847762" cy="91557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A68F4111-509B-47F3-8A4F-B64033B8F836}"/>
                </a:ext>
              </a:extLst>
            </p:cNvPr>
            <p:cNvSpPr/>
            <p:nvPr/>
          </p:nvSpPr>
          <p:spPr>
            <a:xfrm>
              <a:off x="2629939" y="2430935"/>
              <a:ext cx="816793" cy="888440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32 pt 37">
              <a:extLst>
                <a:ext uri="{FF2B5EF4-FFF2-40B4-BE49-F238E27FC236}">
                  <a16:creationId xmlns:a16="http://schemas.microsoft.com/office/drawing/2014/main" id="{EFCB1B14-A1BD-46CD-A72D-ABE28DE70BE4}"/>
                </a:ext>
              </a:extLst>
            </p:cNvPr>
            <p:cNvSpPr/>
            <p:nvPr/>
          </p:nvSpPr>
          <p:spPr>
            <a:xfrm>
              <a:off x="2845766" y="2601491"/>
              <a:ext cx="420411" cy="585071"/>
            </a:xfrm>
            <a:prstGeom prst="star32">
              <a:avLst>
                <a:gd name="adj" fmla="val 645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21337D8-3BB1-476D-A4C3-0322BDABE8E4}"/>
                </a:ext>
              </a:extLst>
            </p:cNvPr>
            <p:cNvGrpSpPr/>
            <p:nvPr/>
          </p:nvGrpSpPr>
          <p:grpSpPr>
            <a:xfrm>
              <a:off x="2843578" y="2640945"/>
              <a:ext cx="424351" cy="494214"/>
              <a:chOff x="3241092" y="4330436"/>
              <a:chExt cx="705169" cy="821266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CFF3E2DC-F09E-4C2A-B6FE-CE6D12BF4A9B}"/>
                  </a:ext>
                </a:extLst>
              </p:cNvPr>
              <p:cNvSpPr/>
              <p:nvPr/>
            </p:nvSpPr>
            <p:spPr>
              <a:xfrm>
                <a:off x="3336342" y="4330436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3982D0E-2E54-4720-A00A-EE3B1D952BAD}"/>
                  </a:ext>
                </a:extLst>
              </p:cNvPr>
              <p:cNvSpPr/>
              <p:nvPr/>
            </p:nvSpPr>
            <p:spPr>
              <a:xfrm>
                <a:off x="3598279" y="4463786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06CF67F-55DB-4302-8688-118C6848394D}"/>
                  </a:ext>
                </a:extLst>
              </p:cNvPr>
              <p:cNvSpPr/>
              <p:nvPr/>
            </p:nvSpPr>
            <p:spPr>
              <a:xfrm>
                <a:off x="3241092" y="4659048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32B687F-6B0A-4E23-B4E7-E21B8A508E08}"/>
                  </a:ext>
                </a:extLst>
              </p:cNvPr>
              <p:cNvSpPr/>
              <p:nvPr/>
            </p:nvSpPr>
            <p:spPr>
              <a:xfrm>
                <a:off x="3503029" y="4792398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星: 5 pt 4">
              <a:extLst>
                <a:ext uri="{FF2B5EF4-FFF2-40B4-BE49-F238E27FC236}">
                  <a16:creationId xmlns:a16="http://schemas.microsoft.com/office/drawing/2014/main" id="{4AD33A6C-0270-4F4D-A40D-6C1C19CAE474}"/>
                </a:ext>
              </a:extLst>
            </p:cNvPr>
            <p:cNvSpPr/>
            <p:nvPr/>
          </p:nvSpPr>
          <p:spPr>
            <a:xfrm>
              <a:off x="2901807" y="2701766"/>
              <a:ext cx="306654" cy="346778"/>
            </a:xfrm>
            <a:custGeom>
              <a:avLst/>
              <a:gdLst>
                <a:gd name="connsiteX0" fmla="*/ 1 w 649639"/>
                <a:gd name="connsiteY0" fmla="*/ 248139 h 649639"/>
                <a:gd name="connsiteX1" fmla="*/ 202881 w 649639"/>
                <a:gd name="connsiteY1" fmla="*/ 182639 h 649639"/>
                <a:gd name="connsiteX2" fmla="*/ 324820 w 649639"/>
                <a:gd name="connsiteY2" fmla="*/ 0 h 649639"/>
                <a:gd name="connsiteX3" fmla="*/ 446758 w 649639"/>
                <a:gd name="connsiteY3" fmla="*/ 182639 h 649639"/>
                <a:gd name="connsiteX4" fmla="*/ 649638 w 649639"/>
                <a:gd name="connsiteY4" fmla="*/ 248139 h 649639"/>
                <a:gd name="connsiteX5" fmla="*/ 522121 w 649639"/>
                <a:gd name="connsiteY5" fmla="*/ 426517 h 649639"/>
                <a:gd name="connsiteX6" fmla="*/ 525569 w 649639"/>
                <a:gd name="connsiteY6" fmla="*/ 649637 h 649639"/>
                <a:gd name="connsiteX7" fmla="*/ 324820 w 649639"/>
                <a:gd name="connsiteY7" fmla="*/ 577242 h 649639"/>
                <a:gd name="connsiteX8" fmla="*/ 124070 w 649639"/>
                <a:gd name="connsiteY8" fmla="*/ 649637 h 649639"/>
                <a:gd name="connsiteX9" fmla="*/ 127518 w 649639"/>
                <a:gd name="connsiteY9" fmla="*/ 426517 h 649639"/>
                <a:gd name="connsiteX10" fmla="*/ 1 w 649639"/>
                <a:gd name="connsiteY10" fmla="*/ 248139 h 649639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63973 w 649637"/>
                <a:gd name="connsiteY3" fmla="*/ 161181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9637" h="649637">
                  <a:moveTo>
                    <a:pt x="0" y="248139"/>
                  </a:moveTo>
                  <a:cubicBezTo>
                    <a:pt x="67627" y="226306"/>
                    <a:pt x="121480" y="200577"/>
                    <a:pt x="190701" y="151604"/>
                  </a:cubicBezTo>
                  <a:cubicBezTo>
                    <a:pt x="259922" y="102631"/>
                    <a:pt x="284173" y="60880"/>
                    <a:pt x="324819" y="0"/>
                  </a:cubicBezTo>
                  <a:cubicBezTo>
                    <a:pt x="365465" y="60880"/>
                    <a:pt x="392371" y="109826"/>
                    <a:pt x="463973" y="161181"/>
                  </a:cubicBezTo>
                  <a:cubicBezTo>
                    <a:pt x="535575" y="212536"/>
                    <a:pt x="582010" y="226306"/>
                    <a:pt x="649637" y="248139"/>
                  </a:cubicBezTo>
                  <a:cubicBezTo>
                    <a:pt x="607131" y="307598"/>
                    <a:pt x="559865" y="364677"/>
                    <a:pt x="538789" y="445568"/>
                  </a:cubicBezTo>
                  <a:cubicBezTo>
                    <a:pt x="517713" y="526459"/>
                    <a:pt x="524419" y="575264"/>
                    <a:pt x="525568" y="649637"/>
                  </a:cubicBezTo>
                  <a:cubicBezTo>
                    <a:pt x="458652" y="625505"/>
                    <a:pt x="413167" y="610899"/>
                    <a:pt x="327201" y="610579"/>
                  </a:cubicBezTo>
                  <a:cubicBezTo>
                    <a:pt x="241235" y="610259"/>
                    <a:pt x="190986" y="625505"/>
                    <a:pt x="124069" y="649637"/>
                  </a:cubicBezTo>
                  <a:cubicBezTo>
                    <a:pt x="125218" y="575264"/>
                    <a:pt x="124779" y="505027"/>
                    <a:pt x="98942" y="426517"/>
                  </a:cubicBezTo>
                  <a:cubicBezTo>
                    <a:pt x="73105" y="348007"/>
                    <a:pt x="42506" y="307598"/>
                    <a:pt x="0" y="24813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星: 5 pt 4">
              <a:extLst>
                <a:ext uri="{FF2B5EF4-FFF2-40B4-BE49-F238E27FC236}">
                  <a16:creationId xmlns:a16="http://schemas.microsoft.com/office/drawing/2014/main" id="{B88001B3-C42C-4CDA-A64A-BBA46393D6BD}"/>
                </a:ext>
              </a:extLst>
            </p:cNvPr>
            <p:cNvSpPr/>
            <p:nvPr/>
          </p:nvSpPr>
          <p:spPr>
            <a:xfrm>
              <a:off x="2944462" y="2749054"/>
              <a:ext cx="223020" cy="252201"/>
            </a:xfrm>
            <a:custGeom>
              <a:avLst/>
              <a:gdLst>
                <a:gd name="connsiteX0" fmla="*/ 1 w 649639"/>
                <a:gd name="connsiteY0" fmla="*/ 248139 h 649639"/>
                <a:gd name="connsiteX1" fmla="*/ 202881 w 649639"/>
                <a:gd name="connsiteY1" fmla="*/ 182639 h 649639"/>
                <a:gd name="connsiteX2" fmla="*/ 324820 w 649639"/>
                <a:gd name="connsiteY2" fmla="*/ 0 h 649639"/>
                <a:gd name="connsiteX3" fmla="*/ 446758 w 649639"/>
                <a:gd name="connsiteY3" fmla="*/ 182639 h 649639"/>
                <a:gd name="connsiteX4" fmla="*/ 649638 w 649639"/>
                <a:gd name="connsiteY4" fmla="*/ 248139 h 649639"/>
                <a:gd name="connsiteX5" fmla="*/ 522121 w 649639"/>
                <a:gd name="connsiteY5" fmla="*/ 426517 h 649639"/>
                <a:gd name="connsiteX6" fmla="*/ 525569 w 649639"/>
                <a:gd name="connsiteY6" fmla="*/ 649637 h 649639"/>
                <a:gd name="connsiteX7" fmla="*/ 324820 w 649639"/>
                <a:gd name="connsiteY7" fmla="*/ 577242 h 649639"/>
                <a:gd name="connsiteX8" fmla="*/ 124070 w 649639"/>
                <a:gd name="connsiteY8" fmla="*/ 649637 h 649639"/>
                <a:gd name="connsiteX9" fmla="*/ 127518 w 649639"/>
                <a:gd name="connsiteY9" fmla="*/ 426517 h 649639"/>
                <a:gd name="connsiteX10" fmla="*/ 1 w 649639"/>
                <a:gd name="connsiteY10" fmla="*/ 248139 h 649639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63973 w 649637"/>
                <a:gd name="connsiteY3" fmla="*/ 161181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9637" h="649637">
                  <a:moveTo>
                    <a:pt x="0" y="248139"/>
                  </a:moveTo>
                  <a:cubicBezTo>
                    <a:pt x="67627" y="226306"/>
                    <a:pt x="121480" y="200577"/>
                    <a:pt x="190701" y="151604"/>
                  </a:cubicBezTo>
                  <a:cubicBezTo>
                    <a:pt x="259922" y="102631"/>
                    <a:pt x="284173" y="60880"/>
                    <a:pt x="324819" y="0"/>
                  </a:cubicBezTo>
                  <a:cubicBezTo>
                    <a:pt x="365465" y="60880"/>
                    <a:pt x="392371" y="109826"/>
                    <a:pt x="463973" y="161181"/>
                  </a:cubicBezTo>
                  <a:cubicBezTo>
                    <a:pt x="535575" y="212536"/>
                    <a:pt x="582010" y="226306"/>
                    <a:pt x="649637" y="248139"/>
                  </a:cubicBezTo>
                  <a:cubicBezTo>
                    <a:pt x="607131" y="307598"/>
                    <a:pt x="559865" y="364677"/>
                    <a:pt x="538789" y="445568"/>
                  </a:cubicBezTo>
                  <a:cubicBezTo>
                    <a:pt x="517713" y="526459"/>
                    <a:pt x="524419" y="575264"/>
                    <a:pt x="525568" y="649637"/>
                  </a:cubicBezTo>
                  <a:cubicBezTo>
                    <a:pt x="458652" y="625505"/>
                    <a:pt x="413167" y="610899"/>
                    <a:pt x="327201" y="610579"/>
                  </a:cubicBezTo>
                  <a:cubicBezTo>
                    <a:pt x="241235" y="610259"/>
                    <a:pt x="190986" y="625505"/>
                    <a:pt x="124069" y="649637"/>
                  </a:cubicBezTo>
                  <a:cubicBezTo>
                    <a:pt x="125218" y="575264"/>
                    <a:pt x="124779" y="505027"/>
                    <a:pt x="98942" y="426517"/>
                  </a:cubicBezTo>
                  <a:cubicBezTo>
                    <a:pt x="73105" y="348007"/>
                    <a:pt x="42506" y="307598"/>
                    <a:pt x="0" y="248139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73077921-0097-43FE-BB73-5F45F46C198F}"/>
              </a:ext>
            </a:extLst>
          </p:cNvPr>
          <p:cNvGrpSpPr/>
          <p:nvPr/>
        </p:nvGrpSpPr>
        <p:grpSpPr>
          <a:xfrm>
            <a:off x="3734633" y="1449525"/>
            <a:ext cx="2454738" cy="1542696"/>
            <a:chOff x="3439786" y="1200313"/>
            <a:chExt cx="2718164" cy="1708248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C0DFF9B3-6758-4B4B-953D-01CA4BC07692}"/>
                </a:ext>
              </a:extLst>
            </p:cNvPr>
            <p:cNvGrpSpPr/>
            <p:nvPr/>
          </p:nvGrpSpPr>
          <p:grpSpPr>
            <a:xfrm>
              <a:off x="3809955" y="1200313"/>
              <a:ext cx="1046717" cy="711397"/>
              <a:chOff x="1701543" y="2056608"/>
              <a:chExt cx="1274798" cy="866411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3E69E256-289B-459D-9CC8-DC850A2FCB13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A593114A-E0BE-4C05-B257-55D027D4B1C2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CDA6627F-C44C-4425-B42C-5C0D8269DAB6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49DD3514-3678-4D4E-8B2F-052A2A9D9441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87C270AF-3802-4B33-B7D6-939B3F0DFF86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9E25EDE7-FE1B-4DAF-B2E7-B84991C96B1C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7BE63CD-FDB8-4508-9E18-F868DB8853FD}"/>
                </a:ext>
              </a:extLst>
            </p:cNvPr>
            <p:cNvGrpSpPr/>
            <p:nvPr/>
          </p:nvGrpSpPr>
          <p:grpSpPr>
            <a:xfrm rot="408406">
              <a:off x="4693809" y="1234360"/>
              <a:ext cx="1046717" cy="711397"/>
              <a:chOff x="1701543" y="2056608"/>
              <a:chExt cx="1274798" cy="866411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9DFD32E4-7068-4082-B791-82C3365BCDEB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28ACE7E4-24CF-431F-91EB-E36DBBAB9191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72FBCE50-978A-4BF3-A7F8-9DFF44C737AF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AC31779C-BFE2-4724-9057-421EE2E8C217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32B5B60D-E170-484E-B1A0-7620E12A685A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1D9D1A90-B149-42B0-8E12-0B1EB7D6F9F5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2D2F8C6E-2AB3-4795-B7B5-04C18006627F}"/>
                </a:ext>
              </a:extLst>
            </p:cNvPr>
            <p:cNvGrpSpPr/>
            <p:nvPr/>
          </p:nvGrpSpPr>
          <p:grpSpPr>
            <a:xfrm flipH="1">
              <a:off x="4267635" y="1635167"/>
              <a:ext cx="1046717" cy="711397"/>
              <a:chOff x="1701543" y="2056608"/>
              <a:chExt cx="1274798" cy="866411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D244A91F-C8F5-4F10-818E-F371C3F3A871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CE16E3B7-7AD9-41C7-9159-9B0960E0C5B9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6C10E41E-C621-4F55-B0F7-660267D31B19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0ABB3AE1-6C81-4445-AC9C-EE6A4F9518DA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E9A733C6-7143-4B8E-AD77-F62D3B5E6995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D5DCB427-2B47-4C65-8644-97078B1AA54D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B0B9D99D-AB75-4D86-B466-11DC490BE985}"/>
                </a:ext>
              </a:extLst>
            </p:cNvPr>
            <p:cNvGrpSpPr/>
            <p:nvPr/>
          </p:nvGrpSpPr>
          <p:grpSpPr>
            <a:xfrm flipH="1">
              <a:off x="3439786" y="1715380"/>
              <a:ext cx="1046717" cy="711397"/>
              <a:chOff x="1701543" y="2056608"/>
              <a:chExt cx="1274798" cy="866411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2BAD9F2D-8E1F-44FA-B923-351571C23236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87807591-C697-4C91-9213-E66BD0AA9688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64720398-8D2C-4DB5-80E7-993DB0717EDF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DE4A5C72-7A5E-466F-94ED-A56EE426DDA0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F2F96089-6AF2-4185-97FC-C549CD0CE01B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DC8DEA1D-9ADE-4C7D-8205-81860663BB54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ED1E26E-68CB-4AFF-97F2-381725D40992}"/>
                </a:ext>
              </a:extLst>
            </p:cNvPr>
            <p:cNvGrpSpPr/>
            <p:nvPr/>
          </p:nvGrpSpPr>
          <p:grpSpPr>
            <a:xfrm rot="475089">
              <a:off x="5111233" y="1710248"/>
              <a:ext cx="1046717" cy="711397"/>
              <a:chOff x="1701543" y="2056608"/>
              <a:chExt cx="1274798" cy="866411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0C592E83-B38C-42F9-BD6D-35FB914A81A2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814BA073-D584-4C07-8FC1-8DCE05D1000E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FF3F7E9F-6AA8-4F9C-A4F8-3D467831D60E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ED15CC4B-F356-4D22-A33F-61640FCCF2E1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736C895B-F604-4159-A461-31509E1294CA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78402B4C-687B-4CCF-B543-5903ABCCF44D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82B4334E-4EC2-40ED-B3BC-D282C2FA0165}"/>
                </a:ext>
              </a:extLst>
            </p:cNvPr>
            <p:cNvGrpSpPr/>
            <p:nvPr/>
          </p:nvGrpSpPr>
          <p:grpSpPr>
            <a:xfrm flipH="1">
              <a:off x="3903315" y="2197164"/>
              <a:ext cx="1046717" cy="711397"/>
              <a:chOff x="1701543" y="2056608"/>
              <a:chExt cx="1274798" cy="866411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D300F534-5FF6-4D08-85EC-BF26992C09EC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6EC619FE-0049-46C8-AF86-F94D6A04950B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513CE23B-588E-41AC-911B-2E589423D0FD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8225B494-2210-4332-A4DC-DF0032B785D0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FDC8465B-8C9E-4B6F-B236-4D47F0CCD46D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0BA3622E-106A-4713-91FB-E750768B3021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CF8B038-3E3C-4CA6-B291-ED905453C57A}"/>
                </a:ext>
              </a:extLst>
            </p:cNvPr>
            <p:cNvGrpSpPr/>
            <p:nvPr/>
          </p:nvGrpSpPr>
          <p:grpSpPr>
            <a:xfrm rot="475089">
              <a:off x="4705224" y="2183406"/>
              <a:ext cx="1046717" cy="711397"/>
              <a:chOff x="1701543" y="2056608"/>
              <a:chExt cx="1274798" cy="866411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5C8BF939-3CEC-49C2-8132-CBCBAD010A7A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E1893F1E-7F5A-4598-855E-CD397B27912C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DFC68D18-2AF9-414E-8AAE-EDE2DE8FDC60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D17B01EA-68F1-4BB9-BC40-58FA1805C2A1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90130F12-AA5A-4907-AF11-471C3D1F2FE7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CAE10337-A2E0-4E72-8CA7-DAD62EAF1877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CEF5C7B-D9CF-469B-97DE-163168FBD8D4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B4B72F94-DD60-4810-8444-EA529828DB56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496F4624-9296-4BF5-B525-4371137BD725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366F4CE3-EF1D-482F-85B9-1CA825A59139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B7198A43-B24C-4571-A22F-65FF62114551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19C2A20-9C0D-4A4C-BD0A-8A67FF33807F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BE9DB542-FABC-4F19-B2D4-B141464DEB0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D5C0927C-3615-4A67-BD87-CBA0E5CFDD95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0C5FD850-54CD-4FAB-9E8C-81515456581F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BC65FA16-E0A9-46E5-907A-A1FB0A9590C2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18C37538-CE67-46BE-8EB6-648D5441AB7A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E91E7142-82A7-44EE-B5A4-F16881FB616E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37A65AD9-9001-4206-8422-1FFC2FDD9C08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3FF612B1-4928-4436-97EF-E8DC8E5BEA16}"/>
                </a:ext>
              </a:extLst>
            </p:cNvPr>
            <p:cNvGrpSpPr/>
            <p:nvPr/>
          </p:nvGrpSpPr>
          <p:grpSpPr>
            <a:xfrm>
              <a:off x="6820827" y="1408353"/>
              <a:ext cx="2200512" cy="1382926"/>
              <a:chOff x="3439786" y="1200313"/>
              <a:chExt cx="2718164" cy="1708248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B4F1CF40-A5EA-40C5-99D3-EA0CAADD9A8D}"/>
                  </a:ext>
                </a:extLst>
              </p:cNvPr>
              <p:cNvGrpSpPr/>
              <p:nvPr/>
            </p:nvGrpSpPr>
            <p:grpSpPr>
              <a:xfrm>
                <a:off x="3809955" y="1200313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D3BFDD68-4243-498A-AFD0-4732BF2D6C64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4BFFDB47-DC63-4957-A17D-C17728A1A406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A9C44CE2-0CA7-432D-9CCF-A535D9F68248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6AA9A7AB-2E1A-4DB0-9085-FD17BB2E0BA9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704E1C6F-6B22-4D84-884A-C897FC38BCFD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86821E14-B1F8-428D-9915-B7C16B1FAE6D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B27BB975-44E6-4F60-A502-2EFDD2E56CCF}"/>
                  </a:ext>
                </a:extLst>
              </p:cNvPr>
              <p:cNvGrpSpPr/>
              <p:nvPr/>
            </p:nvGrpSpPr>
            <p:grpSpPr>
              <a:xfrm rot="408406">
                <a:off x="4693809" y="1234360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57CB140A-A645-46E6-BC26-A73A574D3FCD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758C05E5-BE1F-4511-A5E2-13E3CC6BD41C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EDF3AAF9-E585-41E2-964B-D41662238D06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A5ECCFCD-36C5-4F29-B7AE-2B99CCFC8073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2A50228D-AC60-4BFB-AF19-BEC0601FF5CE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EFC9DF60-8C5C-4EF8-9948-495B79C0373A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8433738D-6A20-4144-9D9B-F0F37012DBFE}"/>
                  </a:ext>
                </a:extLst>
              </p:cNvPr>
              <p:cNvGrpSpPr/>
              <p:nvPr/>
            </p:nvGrpSpPr>
            <p:grpSpPr>
              <a:xfrm flipH="1">
                <a:off x="4267635" y="1635167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6E749DD9-1501-4BF2-8EA4-E90299054931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C46894C6-A347-4B4A-BFE3-6A6D087EFAE8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4D74FE13-6541-4A15-8DAD-9F89FB28A405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E15CB079-2408-44AD-9775-1AEC9EFA0763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B83D399C-9F16-4D46-BB3A-FC92FD3141EF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EE2800E0-E287-4E30-B8AA-17F913623BA1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1C00EFD1-716E-4094-86B6-BA2905C21AA7}"/>
                  </a:ext>
                </a:extLst>
              </p:cNvPr>
              <p:cNvGrpSpPr/>
              <p:nvPr/>
            </p:nvGrpSpPr>
            <p:grpSpPr>
              <a:xfrm flipH="1">
                <a:off x="3439786" y="1715380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5774CE09-A9F1-4D0D-9D21-7EC9D68FA1A0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D10AF977-56B1-4DBA-A547-6547372FBC0D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BCDD52B2-9C2E-404B-96B4-1A29D8B11879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452F2939-BB79-4830-9A85-6C335A4F9149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BDBF8D0F-0F39-47D3-BC74-3EBFF1FC1D03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A76F1F3F-B05D-4144-A868-1736A161779C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9A646A02-0A50-43C1-A0A9-F172643E77FE}"/>
                  </a:ext>
                </a:extLst>
              </p:cNvPr>
              <p:cNvGrpSpPr/>
              <p:nvPr/>
            </p:nvGrpSpPr>
            <p:grpSpPr>
              <a:xfrm rot="475089">
                <a:off x="5111233" y="1710248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842CE2FE-2BD9-4FCC-B1FE-CDC0B439B2ED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03F869A7-B745-44FC-A09A-11CE4BC1E8F4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楕円 125">
                    <a:extLst>
                      <a:ext uri="{FF2B5EF4-FFF2-40B4-BE49-F238E27FC236}">
                        <a16:creationId xmlns:a16="http://schemas.microsoft.com/office/drawing/2014/main" id="{95DD1FBC-50AC-40F6-80BC-6EA34980B026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60B7AD88-11DF-487A-82E8-11F5E09B511A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66D80BE9-5EFD-4396-BEC0-4B5CD509C0C4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B52DFF9A-AD2A-42E7-A6F5-3685552A2767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A9D60DB1-4C4E-4520-B395-60F85201B5A3}"/>
                  </a:ext>
                </a:extLst>
              </p:cNvPr>
              <p:cNvGrpSpPr/>
              <p:nvPr/>
            </p:nvGrpSpPr>
            <p:grpSpPr>
              <a:xfrm flipH="1">
                <a:off x="3903315" y="2197164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3D1E556D-557C-4972-833C-C766D45163FC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0808EE93-E8A9-4250-8034-CE1E0747614D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3BF8CE4B-61CA-4F31-9F27-9004D454CBA7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C1B81377-233D-42A9-A805-4493B7A2E296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4D306D86-3DCC-4A6C-AF3B-ECAD2EFC0A3F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C2AB8202-AE41-4FDF-82C1-DA16622DFD2E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A2A6F5D1-81B1-4326-AD7D-59807C1039F6}"/>
                  </a:ext>
                </a:extLst>
              </p:cNvPr>
              <p:cNvGrpSpPr/>
              <p:nvPr/>
            </p:nvGrpSpPr>
            <p:grpSpPr>
              <a:xfrm rot="475089">
                <a:off x="4705224" y="2183406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F8F44882-1ACB-4AC7-AB4A-D61CEC23D8F6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D8BEB0E4-25AE-4728-A24F-AB5CEE1CE185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C94826A6-A482-4F68-91B7-3625702E3030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91559B42-5FD9-451B-B5A1-C8B2B3D6C53E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DCAB6834-80F7-480F-9F8B-58BF32D383AC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49997FA1-018A-478C-A38D-02D7ACA25CA1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DE3C5476-DA40-4285-BC0E-BD8978406C1F}"/>
              </a:ext>
            </a:extLst>
          </p:cNvPr>
          <p:cNvGrpSpPr/>
          <p:nvPr/>
        </p:nvGrpSpPr>
        <p:grpSpPr>
          <a:xfrm>
            <a:off x="3901032" y="4263468"/>
            <a:ext cx="2235498" cy="1813508"/>
            <a:chOff x="2331195" y="2419471"/>
            <a:chExt cx="1128624" cy="915577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22BCF402-FC99-44A9-BDFA-159756CC2862}"/>
                </a:ext>
              </a:extLst>
            </p:cNvPr>
            <p:cNvGrpSpPr/>
            <p:nvPr/>
          </p:nvGrpSpPr>
          <p:grpSpPr>
            <a:xfrm>
              <a:off x="2331195" y="2419471"/>
              <a:ext cx="824511" cy="915577"/>
              <a:chOff x="3050020" y="3962400"/>
              <a:chExt cx="1370139" cy="1521470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0A2EAEA7-6065-468F-84AB-C63BF2780CA8}"/>
                  </a:ext>
                </a:extLst>
              </p:cNvPr>
              <p:cNvSpPr/>
              <p:nvPr/>
            </p:nvSpPr>
            <p:spPr>
              <a:xfrm>
                <a:off x="3050020" y="3962400"/>
                <a:ext cx="1359003" cy="1521470"/>
              </a:xfrm>
              <a:custGeom>
                <a:avLst/>
                <a:gdLst>
                  <a:gd name="connsiteX0" fmla="*/ 1070895 w 1359003"/>
                  <a:gd name="connsiteY0" fmla="*/ 0 h 1521470"/>
                  <a:gd name="connsiteX1" fmla="*/ 1180388 w 1359003"/>
                  <a:gd name="connsiteY1" fmla="*/ 3928 h 1521470"/>
                  <a:gd name="connsiteX2" fmla="*/ 1190796 w 1359003"/>
                  <a:gd name="connsiteY2" fmla="*/ 5056 h 1521470"/>
                  <a:gd name="connsiteX3" fmla="*/ 1229752 w 1359003"/>
                  <a:gd name="connsiteY3" fmla="*/ 89391 h 1521470"/>
                  <a:gd name="connsiteX4" fmla="*/ 1359003 w 1359003"/>
                  <a:gd name="connsiteY4" fmla="*/ 760735 h 1521470"/>
                  <a:gd name="connsiteX5" fmla="*/ 1229752 w 1359003"/>
                  <a:gd name="connsiteY5" fmla="*/ 1432079 h 1521470"/>
                  <a:gd name="connsiteX6" fmla="*/ 1190796 w 1359003"/>
                  <a:gd name="connsiteY6" fmla="*/ 1516414 h 1521470"/>
                  <a:gd name="connsiteX7" fmla="*/ 1180388 w 1359003"/>
                  <a:gd name="connsiteY7" fmla="*/ 1517543 h 1521470"/>
                  <a:gd name="connsiteX8" fmla="*/ 1070895 w 1359003"/>
                  <a:gd name="connsiteY8" fmla="*/ 1521470 h 1521470"/>
                  <a:gd name="connsiteX9" fmla="*/ 0 w 1359003"/>
                  <a:gd name="connsiteY9" fmla="*/ 760735 h 1521470"/>
                  <a:gd name="connsiteX10" fmla="*/ 1070895 w 1359003"/>
                  <a:gd name="connsiteY10" fmla="*/ 0 h 15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9003" h="1521470">
                    <a:moveTo>
                      <a:pt x="1070895" y="0"/>
                    </a:moveTo>
                    <a:cubicBezTo>
                      <a:pt x="1107860" y="0"/>
                      <a:pt x="1144388" y="1331"/>
                      <a:pt x="1180388" y="3928"/>
                    </a:cubicBezTo>
                    <a:lnTo>
                      <a:pt x="1190796" y="5056"/>
                    </a:lnTo>
                    <a:lnTo>
                      <a:pt x="1229752" y="89391"/>
                    </a:lnTo>
                    <a:cubicBezTo>
                      <a:pt x="1312181" y="288957"/>
                      <a:pt x="1359003" y="517655"/>
                      <a:pt x="1359003" y="760735"/>
                    </a:cubicBezTo>
                    <a:cubicBezTo>
                      <a:pt x="1359003" y="1003816"/>
                      <a:pt x="1312181" y="1232513"/>
                      <a:pt x="1229752" y="1432079"/>
                    </a:cubicBezTo>
                    <a:lnTo>
                      <a:pt x="1190796" y="1516414"/>
                    </a:lnTo>
                    <a:lnTo>
                      <a:pt x="1180388" y="1517543"/>
                    </a:lnTo>
                    <a:cubicBezTo>
                      <a:pt x="1144388" y="1520140"/>
                      <a:pt x="1107860" y="1521470"/>
                      <a:pt x="1070895" y="1521470"/>
                    </a:cubicBezTo>
                    <a:cubicBezTo>
                      <a:pt x="479456" y="1521470"/>
                      <a:pt x="0" y="1180877"/>
                      <a:pt x="0" y="760735"/>
                    </a:cubicBezTo>
                    <a:cubicBezTo>
                      <a:pt x="0" y="340593"/>
                      <a:pt x="479456" y="0"/>
                      <a:pt x="1070895" y="0"/>
                    </a:cubicBezTo>
                    <a:close/>
                  </a:path>
                </a:pathLst>
              </a:custGeom>
              <a:pattFill prst="dash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4D14DDF2-6070-4280-ADB0-0C3908E2A0BF}"/>
                  </a:ext>
                </a:extLst>
              </p:cNvPr>
              <p:cNvSpPr/>
              <p:nvPr/>
            </p:nvSpPr>
            <p:spPr>
              <a:xfrm>
                <a:off x="3061156" y="3962400"/>
                <a:ext cx="1359003" cy="1521470"/>
              </a:xfrm>
              <a:custGeom>
                <a:avLst/>
                <a:gdLst>
                  <a:gd name="connsiteX0" fmla="*/ 1070895 w 1359003"/>
                  <a:gd name="connsiteY0" fmla="*/ 0 h 1521470"/>
                  <a:gd name="connsiteX1" fmla="*/ 1180388 w 1359003"/>
                  <a:gd name="connsiteY1" fmla="*/ 3928 h 1521470"/>
                  <a:gd name="connsiteX2" fmla="*/ 1190796 w 1359003"/>
                  <a:gd name="connsiteY2" fmla="*/ 5056 h 1521470"/>
                  <a:gd name="connsiteX3" fmla="*/ 1229752 w 1359003"/>
                  <a:gd name="connsiteY3" fmla="*/ 89391 h 1521470"/>
                  <a:gd name="connsiteX4" fmla="*/ 1359003 w 1359003"/>
                  <a:gd name="connsiteY4" fmla="*/ 760735 h 1521470"/>
                  <a:gd name="connsiteX5" fmla="*/ 1229752 w 1359003"/>
                  <a:gd name="connsiteY5" fmla="*/ 1432079 h 1521470"/>
                  <a:gd name="connsiteX6" fmla="*/ 1190796 w 1359003"/>
                  <a:gd name="connsiteY6" fmla="*/ 1516414 h 1521470"/>
                  <a:gd name="connsiteX7" fmla="*/ 1180388 w 1359003"/>
                  <a:gd name="connsiteY7" fmla="*/ 1517543 h 1521470"/>
                  <a:gd name="connsiteX8" fmla="*/ 1070895 w 1359003"/>
                  <a:gd name="connsiteY8" fmla="*/ 1521470 h 1521470"/>
                  <a:gd name="connsiteX9" fmla="*/ 0 w 1359003"/>
                  <a:gd name="connsiteY9" fmla="*/ 760735 h 1521470"/>
                  <a:gd name="connsiteX10" fmla="*/ 1070895 w 1359003"/>
                  <a:gd name="connsiteY10" fmla="*/ 0 h 15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9003" h="1521470">
                    <a:moveTo>
                      <a:pt x="1070895" y="0"/>
                    </a:moveTo>
                    <a:cubicBezTo>
                      <a:pt x="1107860" y="0"/>
                      <a:pt x="1144388" y="1331"/>
                      <a:pt x="1180388" y="3928"/>
                    </a:cubicBezTo>
                    <a:lnTo>
                      <a:pt x="1190796" y="5056"/>
                    </a:lnTo>
                    <a:lnTo>
                      <a:pt x="1229752" y="89391"/>
                    </a:lnTo>
                    <a:cubicBezTo>
                      <a:pt x="1312181" y="288957"/>
                      <a:pt x="1359003" y="517655"/>
                      <a:pt x="1359003" y="760735"/>
                    </a:cubicBezTo>
                    <a:cubicBezTo>
                      <a:pt x="1359003" y="1003816"/>
                      <a:pt x="1312181" y="1232513"/>
                      <a:pt x="1229752" y="1432079"/>
                    </a:cubicBezTo>
                    <a:lnTo>
                      <a:pt x="1190796" y="1516414"/>
                    </a:lnTo>
                    <a:lnTo>
                      <a:pt x="1180388" y="1517543"/>
                    </a:lnTo>
                    <a:cubicBezTo>
                      <a:pt x="1144388" y="1520140"/>
                      <a:pt x="1107860" y="1521470"/>
                      <a:pt x="1070895" y="1521470"/>
                    </a:cubicBezTo>
                    <a:cubicBezTo>
                      <a:pt x="479456" y="1521470"/>
                      <a:pt x="0" y="1180877"/>
                      <a:pt x="0" y="760735"/>
                    </a:cubicBezTo>
                    <a:cubicBezTo>
                      <a:pt x="0" y="340593"/>
                      <a:pt x="479456" y="0"/>
                      <a:pt x="107089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60000"/>
                    </a:schemeClr>
                  </a:gs>
                  <a:gs pos="0">
                    <a:schemeClr val="tx1">
                      <a:alpha val="50000"/>
                    </a:schemeClr>
                  </a:gs>
                  <a:gs pos="50000">
                    <a:schemeClr val="tx1">
                      <a:alpha val="10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7A9A980B-34CB-4397-B054-448768541725}"/>
                </a:ext>
              </a:extLst>
            </p:cNvPr>
            <p:cNvSpPr/>
            <p:nvPr/>
          </p:nvSpPr>
          <p:spPr>
            <a:xfrm>
              <a:off x="2612057" y="2419471"/>
              <a:ext cx="847762" cy="91557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CBCA1AAD-4CFB-4DEE-8D37-8A3AD1D10C36}"/>
                </a:ext>
              </a:extLst>
            </p:cNvPr>
            <p:cNvSpPr/>
            <p:nvPr/>
          </p:nvSpPr>
          <p:spPr>
            <a:xfrm>
              <a:off x="2629939" y="2430935"/>
              <a:ext cx="816793" cy="888440"/>
            </a:xfrm>
            <a:prstGeom prst="ellipse">
              <a:avLst/>
            </a:prstGeom>
            <a:gradFill flip="none" rotWithShape="1">
              <a:gsLst>
                <a:gs pos="100000">
                  <a:srgbClr val="00FF00"/>
                </a:gs>
                <a:gs pos="0">
                  <a:srgbClr val="CCFF99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星: 32 pt 164">
              <a:extLst>
                <a:ext uri="{FF2B5EF4-FFF2-40B4-BE49-F238E27FC236}">
                  <a16:creationId xmlns:a16="http://schemas.microsoft.com/office/drawing/2014/main" id="{2D3E624B-3FB2-4C6D-88B7-1DC01178E043}"/>
                </a:ext>
              </a:extLst>
            </p:cNvPr>
            <p:cNvSpPr/>
            <p:nvPr/>
          </p:nvSpPr>
          <p:spPr>
            <a:xfrm>
              <a:off x="2845766" y="2601491"/>
              <a:ext cx="420411" cy="585071"/>
            </a:xfrm>
            <a:prstGeom prst="star32">
              <a:avLst>
                <a:gd name="adj" fmla="val 645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A7E43F53-A1B2-4C6C-B27E-C9386A45C6C7}"/>
                </a:ext>
              </a:extLst>
            </p:cNvPr>
            <p:cNvGrpSpPr/>
            <p:nvPr/>
          </p:nvGrpSpPr>
          <p:grpSpPr>
            <a:xfrm>
              <a:off x="2843578" y="2640945"/>
              <a:ext cx="424351" cy="494214"/>
              <a:chOff x="3241092" y="4330436"/>
              <a:chExt cx="705169" cy="821266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CB211BC-41FD-457E-9EF1-FC713AE5CB94}"/>
                  </a:ext>
                </a:extLst>
              </p:cNvPr>
              <p:cNvSpPr/>
              <p:nvPr/>
            </p:nvSpPr>
            <p:spPr>
              <a:xfrm>
                <a:off x="3336342" y="4330436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477F85DC-49FE-4AEC-A410-FFC19D011305}"/>
                  </a:ext>
                </a:extLst>
              </p:cNvPr>
              <p:cNvSpPr/>
              <p:nvPr/>
            </p:nvSpPr>
            <p:spPr>
              <a:xfrm>
                <a:off x="3598279" y="4463786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84CDB9D6-F09E-4F15-AECD-361C7C37D151}"/>
                  </a:ext>
                </a:extLst>
              </p:cNvPr>
              <p:cNvSpPr/>
              <p:nvPr/>
            </p:nvSpPr>
            <p:spPr>
              <a:xfrm>
                <a:off x="3241092" y="4659048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695C5740-4867-4D8E-B947-C4F40B51B6D1}"/>
                  </a:ext>
                </a:extLst>
              </p:cNvPr>
              <p:cNvSpPr/>
              <p:nvPr/>
            </p:nvSpPr>
            <p:spPr>
              <a:xfrm>
                <a:off x="3503029" y="4792398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星: 5 pt 4">
              <a:extLst>
                <a:ext uri="{FF2B5EF4-FFF2-40B4-BE49-F238E27FC236}">
                  <a16:creationId xmlns:a16="http://schemas.microsoft.com/office/drawing/2014/main" id="{9326D8C2-63DF-4D7F-B944-3253A8EE5F0D}"/>
                </a:ext>
              </a:extLst>
            </p:cNvPr>
            <p:cNvSpPr/>
            <p:nvPr/>
          </p:nvSpPr>
          <p:spPr>
            <a:xfrm>
              <a:off x="2901807" y="2701766"/>
              <a:ext cx="306654" cy="346778"/>
            </a:xfrm>
            <a:custGeom>
              <a:avLst/>
              <a:gdLst>
                <a:gd name="connsiteX0" fmla="*/ 1 w 649639"/>
                <a:gd name="connsiteY0" fmla="*/ 248139 h 649639"/>
                <a:gd name="connsiteX1" fmla="*/ 202881 w 649639"/>
                <a:gd name="connsiteY1" fmla="*/ 182639 h 649639"/>
                <a:gd name="connsiteX2" fmla="*/ 324820 w 649639"/>
                <a:gd name="connsiteY2" fmla="*/ 0 h 649639"/>
                <a:gd name="connsiteX3" fmla="*/ 446758 w 649639"/>
                <a:gd name="connsiteY3" fmla="*/ 182639 h 649639"/>
                <a:gd name="connsiteX4" fmla="*/ 649638 w 649639"/>
                <a:gd name="connsiteY4" fmla="*/ 248139 h 649639"/>
                <a:gd name="connsiteX5" fmla="*/ 522121 w 649639"/>
                <a:gd name="connsiteY5" fmla="*/ 426517 h 649639"/>
                <a:gd name="connsiteX6" fmla="*/ 525569 w 649639"/>
                <a:gd name="connsiteY6" fmla="*/ 649637 h 649639"/>
                <a:gd name="connsiteX7" fmla="*/ 324820 w 649639"/>
                <a:gd name="connsiteY7" fmla="*/ 577242 h 649639"/>
                <a:gd name="connsiteX8" fmla="*/ 124070 w 649639"/>
                <a:gd name="connsiteY8" fmla="*/ 649637 h 649639"/>
                <a:gd name="connsiteX9" fmla="*/ 127518 w 649639"/>
                <a:gd name="connsiteY9" fmla="*/ 426517 h 649639"/>
                <a:gd name="connsiteX10" fmla="*/ 1 w 649639"/>
                <a:gd name="connsiteY10" fmla="*/ 248139 h 649639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63973 w 649637"/>
                <a:gd name="connsiteY3" fmla="*/ 161181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9637" h="649637">
                  <a:moveTo>
                    <a:pt x="0" y="248139"/>
                  </a:moveTo>
                  <a:cubicBezTo>
                    <a:pt x="67627" y="226306"/>
                    <a:pt x="121480" y="200577"/>
                    <a:pt x="190701" y="151604"/>
                  </a:cubicBezTo>
                  <a:cubicBezTo>
                    <a:pt x="259922" y="102631"/>
                    <a:pt x="284173" y="60880"/>
                    <a:pt x="324819" y="0"/>
                  </a:cubicBezTo>
                  <a:cubicBezTo>
                    <a:pt x="365465" y="60880"/>
                    <a:pt x="392371" y="109826"/>
                    <a:pt x="463973" y="161181"/>
                  </a:cubicBezTo>
                  <a:cubicBezTo>
                    <a:pt x="535575" y="212536"/>
                    <a:pt x="582010" y="226306"/>
                    <a:pt x="649637" y="248139"/>
                  </a:cubicBezTo>
                  <a:cubicBezTo>
                    <a:pt x="607131" y="307598"/>
                    <a:pt x="559865" y="364677"/>
                    <a:pt x="538789" y="445568"/>
                  </a:cubicBezTo>
                  <a:cubicBezTo>
                    <a:pt x="517713" y="526459"/>
                    <a:pt x="524419" y="575264"/>
                    <a:pt x="525568" y="649637"/>
                  </a:cubicBezTo>
                  <a:cubicBezTo>
                    <a:pt x="458652" y="625505"/>
                    <a:pt x="413167" y="610899"/>
                    <a:pt x="327201" y="610579"/>
                  </a:cubicBezTo>
                  <a:cubicBezTo>
                    <a:pt x="241235" y="610259"/>
                    <a:pt x="190986" y="625505"/>
                    <a:pt x="124069" y="649637"/>
                  </a:cubicBezTo>
                  <a:cubicBezTo>
                    <a:pt x="125218" y="575264"/>
                    <a:pt x="124779" y="505027"/>
                    <a:pt x="98942" y="426517"/>
                  </a:cubicBezTo>
                  <a:cubicBezTo>
                    <a:pt x="73105" y="348007"/>
                    <a:pt x="42506" y="307598"/>
                    <a:pt x="0" y="248139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星: 5 pt 4">
              <a:extLst>
                <a:ext uri="{FF2B5EF4-FFF2-40B4-BE49-F238E27FC236}">
                  <a16:creationId xmlns:a16="http://schemas.microsoft.com/office/drawing/2014/main" id="{131E5AE4-BF09-4B8E-BF91-474DEA9F29E0}"/>
                </a:ext>
              </a:extLst>
            </p:cNvPr>
            <p:cNvSpPr/>
            <p:nvPr/>
          </p:nvSpPr>
          <p:spPr>
            <a:xfrm>
              <a:off x="2944462" y="2749054"/>
              <a:ext cx="223020" cy="252201"/>
            </a:xfrm>
            <a:custGeom>
              <a:avLst/>
              <a:gdLst>
                <a:gd name="connsiteX0" fmla="*/ 1 w 649639"/>
                <a:gd name="connsiteY0" fmla="*/ 248139 h 649639"/>
                <a:gd name="connsiteX1" fmla="*/ 202881 w 649639"/>
                <a:gd name="connsiteY1" fmla="*/ 182639 h 649639"/>
                <a:gd name="connsiteX2" fmla="*/ 324820 w 649639"/>
                <a:gd name="connsiteY2" fmla="*/ 0 h 649639"/>
                <a:gd name="connsiteX3" fmla="*/ 446758 w 649639"/>
                <a:gd name="connsiteY3" fmla="*/ 182639 h 649639"/>
                <a:gd name="connsiteX4" fmla="*/ 649638 w 649639"/>
                <a:gd name="connsiteY4" fmla="*/ 248139 h 649639"/>
                <a:gd name="connsiteX5" fmla="*/ 522121 w 649639"/>
                <a:gd name="connsiteY5" fmla="*/ 426517 h 649639"/>
                <a:gd name="connsiteX6" fmla="*/ 525569 w 649639"/>
                <a:gd name="connsiteY6" fmla="*/ 649637 h 649639"/>
                <a:gd name="connsiteX7" fmla="*/ 324820 w 649639"/>
                <a:gd name="connsiteY7" fmla="*/ 577242 h 649639"/>
                <a:gd name="connsiteX8" fmla="*/ 124070 w 649639"/>
                <a:gd name="connsiteY8" fmla="*/ 649637 h 649639"/>
                <a:gd name="connsiteX9" fmla="*/ 127518 w 649639"/>
                <a:gd name="connsiteY9" fmla="*/ 426517 h 649639"/>
                <a:gd name="connsiteX10" fmla="*/ 1 w 649639"/>
                <a:gd name="connsiteY10" fmla="*/ 248139 h 649639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63973 w 649637"/>
                <a:gd name="connsiteY3" fmla="*/ 161181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9637" h="649637">
                  <a:moveTo>
                    <a:pt x="0" y="248139"/>
                  </a:moveTo>
                  <a:cubicBezTo>
                    <a:pt x="67627" y="226306"/>
                    <a:pt x="121480" y="200577"/>
                    <a:pt x="190701" y="151604"/>
                  </a:cubicBezTo>
                  <a:cubicBezTo>
                    <a:pt x="259922" y="102631"/>
                    <a:pt x="284173" y="60880"/>
                    <a:pt x="324819" y="0"/>
                  </a:cubicBezTo>
                  <a:cubicBezTo>
                    <a:pt x="365465" y="60880"/>
                    <a:pt x="392371" y="109826"/>
                    <a:pt x="463973" y="161181"/>
                  </a:cubicBezTo>
                  <a:cubicBezTo>
                    <a:pt x="535575" y="212536"/>
                    <a:pt x="582010" y="226306"/>
                    <a:pt x="649637" y="248139"/>
                  </a:cubicBezTo>
                  <a:cubicBezTo>
                    <a:pt x="607131" y="307598"/>
                    <a:pt x="559865" y="364677"/>
                    <a:pt x="538789" y="445568"/>
                  </a:cubicBezTo>
                  <a:cubicBezTo>
                    <a:pt x="517713" y="526459"/>
                    <a:pt x="524419" y="575264"/>
                    <a:pt x="525568" y="649637"/>
                  </a:cubicBezTo>
                  <a:cubicBezTo>
                    <a:pt x="458652" y="625505"/>
                    <a:pt x="413167" y="610899"/>
                    <a:pt x="327201" y="610579"/>
                  </a:cubicBezTo>
                  <a:cubicBezTo>
                    <a:pt x="241235" y="610259"/>
                    <a:pt x="190986" y="625505"/>
                    <a:pt x="124069" y="649637"/>
                  </a:cubicBezTo>
                  <a:cubicBezTo>
                    <a:pt x="125218" y="575264"/>
                    <a:pt x="124779" y="505027"/>
                    <a:pt x="98942" y="426517"/>
                  </a:cubicBezTo>
                  <a:cubicBezTo>
                    <a:pt x="73105" y="348007"/>
                    <a:pt x="42506" y="307598"/>
                    <a:pt x="0" y="248139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35DD64-823E-407A-A752-AC91F45E3E1A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キウイ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F9DC536-7464-4627-9FEF-469A7A72EAE8}"/>
              </a:ext>
            </a:extLst>
          </p:cNvPr>
          <p:cNvGrpSpPr/>
          <p:nvPr/>
        </p:nvGrpSpPr>
        <p:grpSpPr>
          <a:xfrm>
            <a:off x="6668394" y="4244409"/>
            <a:ext cx="2482096" cy="1804374"/>
            <a:chOff x="7041466" y="4349338"/>
            <a:chExt cx="2482096" cy="180437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B5243EB-0825-40D8-B999-5BF9C8632B50}"/>
                </a:ext>
              </a:extLst>
            </p:cNvPr>
            <p:cNvGrpSpPr/>
            <p:nvPr/>
          </p:nvGrpSpPr>
          <p:grpSpPr>
            <a:xfrm>
              <a:off x="7041466" y="4349338"/>
              <a:ext cx="2482096" cy="1804374"/>
              <a:chOff x="1958340" y="2293620"/>
              <a:chExt cx="2133600" cy="1594717"/>
            </a:xfrm>
            <a:gradFill flip="none" rotWithShape="1">
              <a:gsLst>
                <a:gs pos="1000">
                  <a:schemeClr val="accent5">
                    <a:lumMod val="60000"/>
                    <a:lumOff val="40000"/>
                  </a:schemeClr>
                </a:gs>
                <a:gs pos="5842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25" name="楕円 1020">
                <a:extLst>
                  <a:ext uri="{FF2B5EF4-FFF2-40B4-BE49-F238E27FC236}">
                    <a16:creationId xmlns:a16="http://schemas.microsoft.com/office/drawing/2014/main" id="{7F9087FD-86F5-43F3-85A4-08A16942128A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60E1E72D-5194-4BF4-A681-37919E18C87C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18E58AB-B925-429A-9CBD-F2B0E38D3A2F}"/>
                </a:ext>
              </a:extLst>
            </p:cNvPr>
            <p:cNvGrpSpPr/>
            <p:nvPr/>
          </p:nvGrpSpPr>
          <p:grpSpPr>
            <a:xfrm>
              <a:off x="7412230" y="4480183"/>
              <a:ext cx="1758276" cy="1278440"/>
              <a:chOff x="1343304" y="3359408"/>
              <a:chExt cx="2921832" cy="2124462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E252432D-58AD-4CDB-8396-E9F444EC38EA}"/>
                  </a:ext>
                </a:extLst>
              </p:cNvPr>
              <p:cNvGrpSpPr/>
              <p:nvPr/>
            </p:nvGrpSpPr>
            <p:grpSpPr>
              <a:xfrm>
                <a:off x="1380766" y="3359408"/>
                <a:ext cx="2080945" cy="1439769"/>
                <a:chOff x="2041151" y="3359408"/>
                <a:chExt cx="2080945" cy="1439769"/>
              </a:xfrm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1B8C0E2D-2D17-45A8-91D6-97B856D982E8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7FCA32EA-37BF-4934-846F-80019D2155BE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5CE1D56-C2E5-4CF3-92F4-892C62399325}"/>
                  </a:ext>
                </a:extLst>
              </p:cNvPr>
              <p:cNvGrpSpPr/>
              <p:nvPr/>
            </p:nvGrpSpPr>
            <p:grpSpPr>
              <a:xfrm>
                <a:off x="2389635" y="3962400"/>
                <a:ext cx="1370139" cy="1521470"/>
                <a:chOff x="3050020" y="3962400"/>
                <a:chExt cx="1370139" cy="1521470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3357C1C-1CB6-4F0E-BD44-ACAD809A712B}"/>
                    </a:ext>
                  </a:extLst>
                </p:cNvPr>
                <p:cNvSpPr/>
                <p:nvPr/>
              </p:nvSpPr>
              <p:spPr>
                <a:xfrm>
                  <a:off x="3050020" y="3962400"/>
                  <a:ext cx="1359003" cy="1521470"/>
                </a:xfrm>
                <a:custGeom>
                  <a:avLst/>
                  <a:gdLst>
                    <a:gd name="connsiteX0" fmla="*/ 1070895 w 1359003"/>
                    <a:gd name="connsiteY0" fmla="*/ 0 h 1521470"/>
                    <a:gd name="connsiteX1" fmla="*/ 1180388 w 1359003"/>
                    <a:gd name="connsiteY1" fmla="*/ 3928 h 1521470"/>
                    <a:gd name="connsiteX2" fmla="*/ 1190796 w 1359003"/>
                    <a:gd name="connsiteY2" fmla="*/ 5056 h 1521470"/>
                    <a:gd name="connsiteX3" fmla="*/ 1229752 w 1359003"/>
                    <a:gd name="connsiteY3" fmla="*/ 89391 h 1521470"/>
                    <a:gd name="connsiteX4" fmla="*/ 1359003 w 1359003"/>
                    <a:gd name="connsiteY4" fmla="*/ 760735 h 1521470"/>
                    <a:gd name="connsiteX5" fmla="*/ 1229752 w 1359003"/>
                    <a:gd name="connsiteY5" fmla="*/ 1432079 h 1521470"/>
                    <a:gd name="connsiteX6" fmla="*/ 1190796 w 1359003"/>
                    <a:gd name="connsiteY6" fmla="*/ 1516414 h 1521470"/>
                    <a:gd name="connsiteX7" fmla="*/ 1180388 w 1359003"/>
                    <a:gd name="connsiteY7" fmla="*/ 1517543 h 1521470"/>
                    <a:gd name="connsiteX8" fmla="*/ 1070895 w 1359003"/>
                    <a:gd name="connsiteY8" fmla="*/ 1521470 h 1521470"/>
                    <a:gd name="connsiteX9" fmla="*/ 0 w 1359003"/>
                    <a:gd name="connsiteY9" fmla="*/ 760735 h 1521470"/>
                    <a:gd name="connsiteX10" fmla="*/ 1070895 w 1359003"/>
                    <a:gd name="connsiteY10" fmla="*/ 0 h 152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9003" h="1521470">
                      <a:moveTo>
                        <a:pt x="1070895" y="0"/>
                      </a:moveTo>
                      <a:cubicBezTo>
                        <a:pt x="1107860" y="0"/>
                        <a:pt x="1144388" y="1331"/>
                        <a:pt x="1180388" y="3928"/>
                      </a:cubicBezTo>
                      <a:lnTo>
                        <a:pt x="1190796" y="5056"/>
                      </a:lnTo>
                      <a:lnTo>
                        <a:pt x="1229752" y="89391"/>
                      </a:lnTo>
                      <a:cubicBezTo>
                        <a:pt x="1312181" y="288957"/>
                        <a:pt x="1359003" y="517655"/>
                        <a:pt x="1359003" y="760735"/>
                      </a:cubicBezTo>
                      <a:cubicBezTo>
                        <a:pt x="1359003" y="1003816"/>
                        <a:pt x="1312181" y="1232513"/>
                        <a:pt x="1229752" y="1432079"/>
                      </a:cubicBezTo>
                      <a:lnTo>
                        <a:pt x="1190796" y="1516414"/>
                      </a:lnTo>
                      <a:lnTo>
                        <a:pt x="1180388" y="1517543"/>
                      </a:lnTo>
                      <a:cubicBezTo>
                        <a:pt x="1144388" y="1520140"/>
                        <a:pt x="1107860" y="1521470"/>
                        <a:pt x="1070895" y="1521470"/>
                      </a:cubicBezTo>
                      <a:cubicBezTo>
                        <a:pt x="479456" y="1521470"/>
                        <a:pt x="0" y="1180877"/>
                        <a:pt x="0" y="760735"/>
                      </a:cubicBezTo>
                      <a:cubicBezTo>
                        <a:pt x="0" y="340593"/>
                        <a:pt x="479456" y="0"/>
                        <a:pt x="1070895" y="0"/>
                      </a:cubicBezTo>
                      <a:close/>
                    </a:path>
                  </a:pathLst>
                </a:cu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DFB6310-D30B-4D88-AFD6-655378CCECC9}"/>
                    </a:ext>
                  </a:extLst>
                </p:cNvPr>
                <p:cNvSpPr/>
                <p:nvPr/>
              </p:nvSpPr>
              <p:spPr>
                <a:xfrm>
                  <a:off x="3061156" y="3962400"/>
                  <a:ext cx="1359003" cy="1521470"/>
                </a:xfrm>
                <a:custGeom>
                  <a:avLst/>
                  <a:gdLst>
                    <a:gd name="connsiteX0" fmla="*/ 1070895 w 1359003"/>
                    <a:gd name="connsiteY0" fmla="*/ 0 h 1521470"/>
                    <a:gd name="connsiteX1" fmla="*/ 1180388 w 1359003"/>
                    <a:gd name="connsiteY1" fmla="*/ 3928 h 1521470"/>
                    <a:gd name="connsiteX2" fmla="*/ 1190796 w 1359003"/>
                    <a:gd name="connsiteY2" fmla="*/ 5056 h 1521470"/>
                    <a:gd name="connsiteX3" fmla="*/ 1229752 w 1359003"/>
                    <a:gd name="connsiteY3" fmla="*/ 89391 h 1521470"/>
                    <a:gd name="connsiteX4" fmla="*/ 1359003 w 1359003"/>
                    <a:gd name="connsiteY4" fmla="*/ 760735 h 1521470"/>
                    <a:gd name="connsiteX5" fmla="*/ 1229752 w 1359003"/>
                    <a:gd name="connsiteY5" fmla="*/ 1432079 h 1521470"/>
                    <a:gd name="connsiteX6" fmla="*/ 1190796 w 1359003"/>
                    <a:gd name="connsiteY6" fmla="*/ 1516414 h 1521470"/>
                    <a:gd name="connsiteX7" fmla="*/ 1180388 w 1359003"/>
                    <a:gd name="connsiteY7" fmla="*/ 1517543 h 1521470"/>
                    <a:gd name="connsiteX8" fmla="*/ 1070895 w 1359003"/>
                    <a:gd name="connsiteY8" fmla="*/ 1521470 h 1521470"/>
                    <a:gd name="connsiteX9" fmla="*/ 0 w 1359003"/>
                    <a:gd name="connsiteY9" fmla="*/ 760735 h 1521470"/>
                    <a:gd name="connsiteX10" fmla="*/ 1070895 w 1359003"/>
                    <a:gd name="connsiteY10" fmla="*/ 0 h 152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9003" h="1521470">
                      <a:moveTo>
                        <a:pt x="1070895" y="0"/>
                      </a:moveTo>
                      <a:cubicBezTo>
                        <a:pt x="1107860" y="0"/>
                        <a:pt x="1144388" y="1331"/>
                        <a:pt x="1180388" y="3928"/>
                      </a:cubicBezTo>
                      <a:lnTo>
                        <a:pt x="1190796" y="5056"/>
                      </a:lnTo>
                      <a:lnTo>
                        <a:pt x="1229752" y="89391"/>
                      </a:lnTo>
                      <a:cubicBezTo>
                        <a:pt x="1312181" y="288957"/>
                        <a:pt x="1359003" y="517655"/>
                        <a:pt x="1359003" y="760735"/>
                      </a:cubicBezTo>
                      <a:cubicBezTo>
                        <a:pt x="1359003" y="1003816"/>
                        <a:pt x="1312181" y="1232513"/>
                        <a:pt x="1229752" y="1432079"/>
                      </a:cubicBezTo>
                      <a:lnTo>
                        <a:pt x="1190796" y="1516414"/>
                      </a:lnTo>
                      <a:lnTo>
                        <a:pt x="1180388" y="1517543"/>
                      </a:lnTo>
                      <a:cubicBezTo>
                        <a:pt x="1144388" y="1520140"/>
                        <a:pt x="1107860" y="1521470"/>
                        <a:pt x="1070895" y="1521470"/>
                      </a:cubicBezTo>
                      <a:cubicBezTo>
                        <a:pt x="479456" y="1521470"/>
                        <a:pt x="0" y="1180877"/>
                        <a:pt x="0" y="760735"/>
                      </a:cubicBezTo>
                      <a:cubicBezTo>
                        <a:pt x="0" y="340593"/>
                        <a:pt x="479456" y="0"/>
                        <a:pt x="10708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F75712ED-C4C8-4E2A-8DB0-9C95BE2DD46B}"/>
                  </a:ext>
                </a:extLst>
              </p:cNvPr>
              <p:cNvSpPr/>
              <p:nvPr/>
            </p:nvSpPr>
            <p:spPr>
              <a:xfrm>
                <a:off x="2856360" y="3962400"/>
                <a:ext cx="1408776" cy="152147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889C9E0B-5BF3-4B3E-BCAA-EF5D3F78573A}"/>
                  </a:ext>
                </a:extLst>
              </p:cNvPr>
              <p:cNvSpPr/>
              <p:nvPr/>
            </p:nvSpPr>
            <p:spPr>
              <a:xfrm>
                <a:off x="2886075" y="3981450"/>
                <a:ext cx="1357313" cy="14763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FF00"/>
                  </a:gs>
                  <a:gs pos="0">
                    <a:schemeClr val="accent6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591E338C-DE9F-47BF-BF4B-6302880868BE}"/>
                  </a:ext>
                </a:extLst>
              </p:cNvPr>
              <p:cNvSpPr/>
              <p:nvPr/>
            </p:nvSpPr>
            <p:spPr>
              <a:xfrm>
                <a:off x="1369905" y="3893345"/>
                <a:ext cx="200238" cy="25485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CF873050-51B6-4315-83F9-D585964AF645}"/>
                  </a:ext>
                </a:extLst>
              </p:cNvPr>
              <p:cNvSpPr/>
              <p:nvPr/>
            </p:nvSpPr>
            <p:spPr>
              <a:xfrm>
                <a:off x="1344774" y="3910014"/>
                <a:ext cx="200606" cy="221516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CEDA71D4-F854-4CB1-A3C2-00A6F959E27C}"/>
                  </a:ext>
                </a:extLst>
              </p:cNvPr>
              <p:cNvSpPr/>
              <p:nvPr/>
            </p:nvSpPr>
            <p:spPr>
              <a:xfrm>
                <a:off x="1343304" y="3933825"/>
                <a:ext cx="121086" cy="17389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星: 32 pt 12">
                <a:extLst>
                  <a:ext uri="{FF2B5EF4-FFF2-40B4-BE49-F238E27FC236}">
                    <a16:creationId xmlns:a16="http://schemas.microsoft.com/office/drawing/2014/main" id="{88B53EB2-A210-4211-954F-9AB9944A9D6C}"/>
                  </a:ext>
                </a:extLst>
              </p:cNvPr>
              <p:cNvSpPr/>
              <p:nvPr/>
            </p:nvSpPr>
            <p:spPr>
              <a:xfrm>
                <a:off x="3244728" y="4264874"/>
                <a:ext cx="698622" cy="972248"/>
              </a:xfrm>
              <a:prstGeom prst="star32">
                <a:avLst>
                  <a:gd name="adj" fmla="val 645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69311833-1C71-4FE4-A03C-3906B049166A}"/>
                  </a:ext>
                </a:extLst>
              </p:cNvPr>
              <p:cNvGrpSpPr/>
              <p:nvPr/>
            </p:nvGrpSpPr>
            <p:grpSpPr>
              <a:xfrm>
                <a:off x="3241092" y="4330436"/>
                <a:ext cx="705169" cy="821266"/>
                <a:chOff x="3241092" y="4330436"/>
                <a:chExt cx="705169" cy="821266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4827E6C7-25CE-41B0-B8B6-50E0639EF17C}"/>
                    </a:ext>
                  </a:extLst>
                </p:cNvPr>
                <p:cNvSpPr/>
                <p:nvPr/>
              </p:nvSpPr>
              <p:spPr>
                <a:xfrm>
                  <a:off x="3336342" y="4330436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856777EA-4652-413B-94DA-61A81BBC55D3}"/>
                    </a:ext>
                  </a:extLst>
                </p:cNvPr>
                <p:cNvSpPr/>
                <p:nvPr/>
              </p:nvSpPr>
              <p:spPr>
                <a:xfrm>
                  <a:off x="3598279" y="4463786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516ABBD-199B-4E8F-B842-5D57FC4B2DD4}"/>
                    </a:ext>
                  </a:extLst>
                </p:cNvPr>
                <p:cNvSpPr/>
                <p:nvPr/>
              </p:nvSpPr>
              <p:spPr>
                <a:xfrm>
                  <a:off x="3241092" y="4659048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273A260-B4B9-450B-97C9-515FBF9A1412}"/>
                    </a:ext>
                  </a:extLst>
                </p:cNvPr>
                <p:cNvSpPr/>
                <p:nvPr/>
              </p:nvSpPr>
              <p:spPr>
                <a:xfrm>
                  <a:off x="3503029" y="4792398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星: 5 pt 4">
                <a:extLst>
                  <a:ext uri="{FF2B5EF4-FFF2-40B4-BE49-F238E27FC236}">
                    <a16:creationId xmlns:a16="http://schemas.microsoft.com/office/drawing/2014/main" id="{88A8926E-1010-4F2C-8F6B-73AA788024EA}"/>
                  </a:ext>
                </a:extLst>
              </p:cNvPr>
              <p:cNvSpPr/>
              <p:nvPr/>
            </p:nvSpPr>
            <p:spPr>
              <a:xfrm>
                <a:off x="3337855" y="4431506"/>
                <a:ext cx="509586" cy="576262"/>
              </a:xfrm>
              <a:custGeom>
                <a:avLst/>
                <a:gdLst>
                  <a:gd name="connsiteX0" fmla="*/ 1 w 649639"/>
                  <a:gd name="connsiteY0" fmla="*/ 248139 h 649639"/>
                  <a:gd name="connsiteX1" fmla="*/ 202881 w 649639"/>
                  <a:gd name="connsiteY1" fmla="*/ 182639 h 649639"/>
                  <a:gd name="connsiteX2" fmla="*/ 324820 w 649639"/>
                  <a:gd name="connsiteY2" fmla="*/ 0 h 649639"/>
                  <a:gd name="connsiteX3" fmla="*/ 446758 w 649639"/>
                  <a:gd name="connsiteY3" fmla="*/ 182639 h 649639"/>
                  <a:gd name="connsiteX4" fmla="*/ 649638 w 649639"/>
                  <a:gd name="connsiteY4" fmla="*/ 248139 h 649639"/>
                  <a:gd name="connsiteX5" fmla="*/ 522121 w 649639"/>
                  <a:gd name="connsiteY5" fmla="*/ 426517 h 649639"/>
                  <a:gd name="connsiteX6" fmla="*/ 525569 w 649639"/>
                  <a:gd name="connsiteY6" fmla="*/ 649637 h 649639"/>
                  <a:gd name="connsiteX7" fmla="*/ 324820 w 649639"/>
                  <a:gd name="connsiteY7" fmla="*/ 577242 h 649639"/>
                  <a:gd name="connsiteX8" fmla="*/ 124070 w 649639"/>
                  <a:gd name="connsiteY8" fmla="*/ 649637 h 649639"/>
                  <a:gd name="connsiteX9" fmla="*/ 127518 w 649639"/>
                  <a:gd name="connsiteY9" fmla="*/ 426517 h 649639"/>
                  <a:gd name="connsiteX10" fmla="*/ 1 w 649639"/>
                  <a:gd name="connsiteY10" fmla="*/ 248139 h 649639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63973 w 649637"/>
                  <a:gd name="connsiteY3" fmla="*/ 161181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9637" h="649637">
                    <a:moveTo>
                      <a:pt x="0" y="248139"/>
                    </a:moveTo>
                    <a:cubicBezTo>
                      <a:pt x="67627" y="226306"/>
                      <a:pt x="121480" y="200577"/>
                      <a:pt x="190701" y="151604"/>
                    </a:cubicBezTo>
                    <a:cubicBezTo>
                      <a:pt x="259922" y="102631"/>
                      <a:pt x="284173" y="60880"/>
                      <a:pt x="324819" y="0"/>
                    </a:cubicBezTo>
                    <a:cubicBezTo>
                      <a:pt x="365465" y="60880"/>
                      <a:pt x="392371" y="109826"/>
                      <a:pt x="463973" y="161181"/>
                    </a:cubicBezTo>
                    <a:cubicBezTo>
                      <a:pt x="535575" y="212536"/>
                      <a:pt x="582010" y="226306"/>
                      <a:pt x="649637" y="248139"/>
                    </a:cubicBezTo>
                    <a:cubicBezTo>
                      <a:pt x="607131" y="307598"/>
                      <a:pt x="559865" y="364677"/>
                      <a:pt x="538789" y="445568"/>
                    </a:cubicBezTo>
                    <a:cubicBezTo>
                      <a:pt x="517713" y="526459"/>
                      <a:pt x="524419" y="575264"/>
                      <a:pt x="525568" y="649637"/>
                    </a:cubicBezTo>
                    <a:cubicBezTo>
                      <a:pt x="458652" y="625505"/>
                      <a:pt x="413167" y="610899"/>
                      <a:pt x="327201" y="610579"/>
                    </a:cubicBezTo>
                    <a:cubicBezTo>
                      <a:pt x="241235" y="610259"/>
                      <a:pt x="190986" y="625505"/>
                      <a:pt x="124069" y="649637"/>
                    </a:cubicBezTo>
                    <a:cubicBezTo>
                      <a:pt x="125218" y="575264"/>
                      <a:pt x="124779" y="505027"/>
                      <a:pt x="98942" y="426517"/>
                    </a:cubicBezTo>
                    <a:cubicBezTo>
                      <a:pt x="73105" y="348007"/>
                      <a:pt x="42506" y="307598"/>
                      <a:pt x="0" y="248139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星: 5 pt 4">
                <a:extLst>
                  <a:ext uri="{FF2B5EF4-FFF2-40B4-BE49-F238E27FC236}">
                    <a16:creationId xmlns:a16="http://schemas.microsoft.com/office/drawing/2014/main" id="{E018F843-7701-4766-9C9D-87B3B1F4B0BD}"/>
                  </a:ext>
                </a:extLst>
              </p:cNvPr>
              <p:cNvSpPr/>
              <p:nvPr/>
            </p:nvSpPr>
            <p:spPr>
              <a:xfrm>
                <a:off x="3408736" y="4510088"/>
                <a:ext cx="370606" cy="419098"/>
              </a:xfrm>
              <a:custGeom>
                <a:avLst/>
                <a:gdLst>
                  <a:gd name="connsiteX0" fmla="*/ 1 w 649639"/>
                  <a:gd name="connsiteY0" fmla="*/ 248139 h 649639"/>
                  <a:gd name="connsiteX1" fmla="*/ 202881 w 649639"/>
                  <a:gd name="connsiteY1" fmla="*/ 182639 h 649639"/>
                  <a:gd name="connsiteX2" fmla="*/ 324820 w 649639"/>
                  <a:gd name="connsiteY2" fmla="*/ 0 h 649639"/>
                  <a:gd name="connsiteX3" fmla="*/ 446758 w 649639"/>
                  <a:gd name="connsiteY3" fmla="*/ 182639 h 649639"/>
                  <a:gd name="connsiteX4" fmla="*/ 649638 w 649639"/>
                  <a:gd name="connsiteY4" fmla="*/ 248139 h 649639"/>
                  <a:gd name="connsiteX5" fmla="*/ 522121 w 649639"/>
                  <a:gd name="connsiteY5" fmla="*/ 426517 h 649639"/>
                  <a:gd name="connsiteX6" fmla="*/ 525569 w 649639"/>
                  <a:gd name="connsiteY6" fmla="*/ 649637 h 649639"/>
                  <a:gd name="connsiteX7" fmla="*/ 324820 w 649639"/>
                  <a:gd name="connsiteY7" fmla="*/ 577242 h 649639"/>
                  <a:gd name="connsiteX8" fmla="*/ 124070 w 649639"/>
                  <a:gd name="connsiteY8" fmla="*/ 649637 h 649639"/>
                  <a:gd name="connsiteX9" fmla="*/ 127518 w 649639"/>
                  <a:gd name="connsiteY9" fmla="*/ 426517 h 649639"/>
                  <a:gd name="connsiteX10" fmla="*/ 1 w 649639"/>
                  <a:gd name="connsiteY10" fmla="*/ 248139 h 649639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63973 w 649637"/>
                  <a:gd name="connsiteY3" fmla="*/ 161181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9637" h="649637">
                    <a:moveTo>
                      <a:pt x="0" y="248139"/>
                    </a:moveTo>
                    <a:cubicBezTo>
                      <a:pt x="67627" y="226306"/>
                      <a:pt x="121480" y="200577"/>
                      <a:pt x="190701" y="151604"/>
                    </a:cubicBezTo>
                    <a:cubicBezTo>
                      <a:pt x="259922" y="102631"/>
                      <a:pt x="284173" y="60880"/>
                      <a:pt x="324819" y="0"/>
                    </a:cubicBezTo>
                    <a:cubicBezTo>
                      <a:pt x="365465" y="60880"/>
                      <a:pt x="392371" y="109826"/>
                      <a:pt x="463973" y="161181"/>
                    </a:cubicBezTo>
                    <a:cubicBezTo>
                      <a:pt x="535575" y="212536"/>
                      <a:pt x="582010" y="226306"/>
                      <a:pt x="649637" y="248139"/>
                    </a:cubicBezTo>
                    <a:cubicBezTo>
                      <a:pt x="607131" y="307598"/>
                      <a:pt x="559865" y="364677"/>
                      <a:pt x="538789" y="445568"/>
                    </a:cubicBezTo>
                    <a:cubicBezTo>
                      <a:pt x="517713" y="526459"/>
                      <a:pt x="524419" y="575264"/>
                      <a:pt x="525568" y="649637"/>
                    </a:cubicBezTo>
                    <a:cubicBezTo>
                      <a:pt x="458652" y="625505"/>
                      <a:pt x="413167" y="610899"/>
                      <a:pt x="327201" y="610579"/>
                    </a:cubicBezTo>
                    <a:cubicBezTo>
                      <a:pt x="241235" y="610259"/>
                      <a:pt x="190986" y="625505"/>
                      <a:pt x="124069" y="649637"/>
                    </a:cubicBezTo>
                    <a:cubicBezTo>
                      <a:pt x="125218" y="575264"/>
                      <a:pt x="124779" y="505027"/>
                      <a:pt x="98942" y="426517"/>
                    </a:cubicBezTo>
                    <a:cubicBezTo>
                      <a:pt x="73105" y="348007"/>
                      <a:pt x="42506" y="307598"/>
                      <a:pt x="0" y="248139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354A120-610B-4E5B-A525-7148D61D5066}"/>
              </a:ext>
            </a:extLst>
          </p:cNvPr>
          <p:cNvGrpSpPr/>
          <p:nvPr/>
        </p:nvGrpSpPr>
        <p:grpSpPr>
          <a:xfrm>
            <a:off x="1032250" y="1502237"/>
            <a:ext cx="2074334" cy="1409812"/>
            <a:chOff x="1701543" y="2056608"/>
            <a:chExt cx="1274798" cy="866411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F90FBE97-CBE5-4BC3-97D2-4276CBACAB5E}"/>
                </a:ext>
              </a:extLst>
            </p:cNvPr>
            <p:cNvGrpSpPr/>
            <p:nvPr/>
          </p:nvGrpSpPr>
          <p:grpSpPr>
            <a:xfrm>
              <a:off x="1724087" y="2056608"/>
              <a:ext cx="1252254" cy="866411"/>
              <a:chOff x="2041151" y="3359408"/>
              <a:chExt cx="2080945" cy="1439769"/>
            </a:xfrm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F037F7B7-A417-4FD4-BE4F-AD640D1B6701}"/>
                  </a:ext>
                </a:extLst>
              </p:cNvPr>
              <p:cNvSpPr/>
              <p:nvPr/>
            </p:nvSpPr>
            <p:spPr>
              <a:xfrm>
                <a:off x="2041151" y="3359408"/>
                <a:ext cx="2069809" cy="1439769"/>
              </a:xfrm>
              <a:prstGeom prst="ellipse">
                <a:avLst/>
              </a:prstGeom>
              <a:pattFill prst="dash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20F58647-B3A2-4314-80E8-854962C7F5C2}"/>
                  </a:ext>
                </a:extLst>
              </p:cNvPr>
              <p:cNvSpPr/>
              <p:nvPr/>
            </p:nvSpPr>
            <p:spPr>
              <a:xfrm>
                <a:off x="2052287" y="3359408"/>
                <a:ext cx="2069809" cy="143976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alpha val="60000"/>
                    </a:schemeClr>
                  </a:gs>
                  <a:gs pos="0">
                    <a:schemeClr val="tx1">
                      <a:alpha val="50000"/>
                    </a:schemeClr>
                  </a:gs>
                  <a:gs pos="50000">
                    <a:schemeClr val="tx1">
                      <a:alpha val="10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FD71C03F-5873-466D-87A0-9EAD3EB51212}"/>
                </a:ext>
              </a:extLst>
            </p:cNvPr>
            <p:cNvSpPr/>
            <p:nvPr/>
          </p:nvSpPr>
          <p:spPr>
            <a:xfrm>
              <a:off x="1717551" y="2377916"/>
              <a:ext cx="120498" cy="15336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F73D4B93-AF10-43F0-A77F-A23407AB8C50}"/>
                </a:ext>
              </a:extLst>
            </p:cNvPr>
            <p:cNvSpPr/>
            <p:nvPr/>
          </p:nvSpPr>
          <p:spPr>
            <a:xfrm>
              <a:off x="1702428" y="2387947"/>
              <a:ext cx="120719" cy="133302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E157CA31-3D22-49D5-A737-0C51BD47E0BF}"/>
                </a:ext>
              </a:extLst>
            </p:cNvPr>
            <p:cNvSpPr/>
            <p:nvPr/>
          </p:nvSpPr>
          <p:spPr>
            <a:xfrm>
              <a:off x="1701543" y="2402276"/>
              <a:ext cx="72866" cy="104644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5F1D387-BED0-4B8D-8E1E-C27D70CE290A}"/>
              </a:ext>
            </a:extLst>
          </p:cNvPr>
          <p:cNvGrpSpPr/>
          <p:nvPr/>
        </p:nvGrpSpPr>
        <p:grpSpPr>
          <a:xfrm>
            <a:off x="897008" y="4192438"/>
            <a:ext cx="2235498" cy="1813508"/>
            <a:chOff x="2331195" y="2419471"/>
            <a:chExt cx="1128624" cy="915577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BC84E11-122F-4499-A515-B3F2EA21A14E}"/>
                </a:ext>
              </a:extLst>
            </p:cNvPr>
            <p:cNvGrpSpPr/>
            <p:nvPr/>
          </p:nvGrpSpPr>
          <p:grpSpPr>
            <a:xfrm>
              <a:off x="2331195" y="2419471"/>
              <a:ext cx="824511" cy="915577"/>
              <a:chOff x="3050020" y="3962400"/>
              <a:chExt cx="1370139" cy="1521470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720AB97-D02B-40AD-9FF8-2824F017F03A}"/>
                  </a:ext>
                </a:extLst>
              </p:cNvPr>
              <p:cNvSpPr/>
              <p:nvPr/>
            </p:nvSpPr>
            <p:spPr>
              <a:xfrm>
                <a:off x="3050020" y="3962400"/>
                <a:ext cx="1359003" cy="1521470"/>
              </a:xfrm>
              <a:custGeom>
                <a:avLst/>
                <a:gdLst>
                  <a:gd name="connsiteX0" fmla="*/ 1070895 w 1359003"/>
                  <a:gd name="connsiteY0" fmla="*/ 0 h 1521470"/>
                  <a:gd name="connsiteX1" fmla="*/ 1180388 w 1359003"/>
                  <a:gd name="connsiteY1" fmla="*/ 3928 h 1521470"/>
                  <a:gd name="connsiteX2" fmla="*/ 1190796 w 1359003"/>
                  <a:gd name="connsiteY2" fmla="*/ 5056 h 1521470"/>
                  <a:gd name="connsiteX3" fmla="*/ 1229752 w 1359003"/>
                  <a:gd name="connsiteY3" fmla="*/ 89391 h 1521470"/>
                  <a:gd name="connsiteX4" fmla="*/ 1359003 w 1359003"/>
                  <a:gd name="connsiteY4" fmla="*/ 760735 h 1521470"/>
                  <a:gd name="connsiteX5" fmla="*/ 1229752 w 1359003"/>
                  <a:gd name="connsiteY5" fmla="*/ 1432079 h 1521470"/>
                  <a:gd name="connsiteX6" fmla="*/ 1190796 w 1359003"/>
                  <a:gd name="connsiteY6" fmla="*/ 1516414 h 1521470"/>
                  <a:gd name="connsiteX7" fmla="*/ 1180388 w 1359003"/>
                  <a:gd name="connsiteY7" fmla="*/ 1517543 h 1521470"/>
                  <a:gd name="connsiteX8" fmla="*/ 1070895 w 1359003"/>
                  <a:gd name="connsiteY8" fmla="*/ 1521470 h 1521470"/>
                  <a:gd name="connsiteX9" fmla="*/ 0 w 1359003"/>
                  <a:gd name="connsiteY9" fmla="*/ 760735 h 1521470"/>
                  <a:gd name="connsiteX10" fmla="*/ 1070895 w 1359003"/>
                  <a:gd name="connsiteY10" fmla="*/ 0 h 15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9003" h="1521470">
                    <a:moveTo>
                      <a:pt x="1070895" y="0"/>
                    </a:moveTo>
                    <a:cubicBezTo>
                      <a:pt x="1107860" y="0"/>
                      <a:pt x="1144388" y="1331"/>
                      <a:pt x="1180388" y="3928"/>
                    </a:cubicBezTo>
                    <a:lnTo>
                      <a:pt x="1190796" y="5056"/>
                    </a:lnTo>
                    <a:lnTo>
                      <a:pt x="1229752" y="89391"/>
                    </a:lnTo>
                    <a:cubicBezTo>
                      <a:pt x="1312181" y="288957"/>
                      <a:pt x="1359003" y="517655"/>
                      <a:pt x="1359003" y="760735"/>
                    </a:cubicBezTo>
                    <a:cubicBezTo>
                      <a:pt x="1359003" y="1003816"/>
                      <a:pt x="1312181" y="1232513"/>
                      <a:pt x="1229752" y="1432079"/>
                    </a:cubicBezTo>
                    <a:lnTo>
                      <a:pt x="1190796" y="1516414"/>
                    </a:lnTo>
                    <a:lnTo>
                      <a:pt x="1180388" y="1517543"/>
                    </a:lnTo>
                    <a:cubicBezTo>
                      <a:pt x="1144388" y="1520140"/>
                      <a:pt x="1107860" y="1521470"/>
                      <a:pt x="1070895" y="1521470"/>
                    </a:cubicBezTo>
                    <a:cubicBezTo>
                      <a:pt x="479456" y="1521470"/>
                      <a:pt x="0" y="1180877"/>
                      <a:pt x="0" y="760735"/>
                    </a:cubicBezTo>
                    <a:cubicBezTo>
                      <a:pt x="0" y="340593"/>
                      <a:pt x="479456" y="0"/>
                      <a:pt x="1070895" y="0"/>
                    </a:cubicBezTo>
                    <a:close/>
                  </a:path>
                </a:pathLst>
              </a:custGeom>
              <a:pattFill prst="dash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517D4502-C819-4EEA-85DE-95143C1139F9}"/>
                  </a:ext>
                </a:extLst>
              </p:cNvPr>
              <p:cNvSpPr/>
              <p:nvPr/>
            </p:nvSpPr>
            <p:spPr>
              <a:xfrm>
                <a:off x="3061156" y="3962400"/>
                <a:ext cx="1359003" cy="1521470"/>
              </a:xfrm>
              <a:custGeom>
                <a:avLst/>
                <a:gdLst>
                  <a:gd name="connsiteX0" fmla="*/ 1070895 w 1359003"/>
                  <a:gd name="connsiteY0" fmla="*/ 0 h 1521470"/>
                  <a:gd name="connsiteX1" fmla="*/ 1180388 w 1359003"/>
                  <a:gd name="connsiteY1" fmla="*/ 3928 h 1521470"/>
                  <a:gd name="connsiteX2" fmla="*/ 1190796 w 1359003"/>
                  <a:gd name="connsiteY2" fmla="*/ 5056 h 1521470"/>
                  <a:gd name="connsiteX3" fmla="*/ 1229752 w 1359003"/>
                  <a:gd name="connsiteY3" fmla="*/ 89391 h 1521470"/>
                  <a:gd name="connsiteX4" fmla="*/ 1359003 w 1359003"/>
                  <a:gd name="connsiteY4" fmla="*/ 760735 h 1521470"/>
                  <a:gd name="connsiteX5" fmla="*/ 1229752 w 1359003"/>
                  <a:gd name="connsiteY5" fmla="*/ 1432079 h 1521470"/>
                  <a:gd name="connsiteX6" fmla="*/ 1190796 w 1359003"/>
                  <a:gd name="connsiteY6" fmla="*/ 1516414 h 1521470"/>
                  <a:gd name="connsiteX7" fmla="*/ 1180388 w 1359003"/>
                  <a:gd name="connsiteY7" fmla="*/ 1517543 h 1521470"/>
                  <a:gd name="connsiteX8" fmla="*/ 1070895 w 1359003"/>
                  <a:gd name="connsiteY8" fmla="*/ 1521470 h 1521470"/>
                  <a:gd name="connsiteX9" fmla="*/ 0 w 1359003"/>
                  <a:gd name="connsiteY9" fmla="*/ 760735 h 1521470"/>
                  <a:gd name="connsiteX10" fmla="*/ 1070895 w 1359003"/>
                  <a:gd name="connsiteY10" fmla="*/ 0 h 15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9003" h="1521470">
                    <a:moveTo>
                      <a:pt x="1070895" y="0"/>
                    </a:moveTo>
                    <a:cubicBezTo>
                      <a:pt x="1107860" y="0"/>
                      <a:pt x="1144388" y="1331"/>
                      <a:pt x="1180388" y="3928"/>
                    </a:cubicBezTo>
                    <a:lnTo>
                      <a:pt x="1190796" y="5056"/>
                    </a:lnTo>
                    <a:lnTo>
                      <a:pt x="1229752" y="89391"/>
                    </a:lnTo>
                    <a:cubicBezTo>
                      <a:pt x="1312181" y="288957"/>
                      <a:pt x="1359003" y="517655"/>
                      <a:pt x="1359003" y="760735"/>
                    </a:cubicBezTo>
                    <a:cubicBezTo>
                      <a:pt x="1359003" y="1003816"/>
                      <a:pt x="1312181" y="1232513"/>
                      <a:pt x="1229752" y="1432079"/>
                    </a:cubicBezTo>
                    <a:lnTo>
                      <a:pt x="1190796" y="1516414"/>
                    </a:lnTo>
                    <a:lnTo>
                      <a:pt x="1180388" y="1517543"/>
                    </a:lnTo>
                    <a:cubicBezTo>
                      <a:pt x="1144388" y="1520140"/>
                      <a:pt x="1107860" y="1521470"/>
                      <a:pt x="1070895" y="1521470"/>
                    </a:cubicBezTo>
                    <a:cubicBezTo>
                      <a:pt x="479456" y="1521470"/>
                      <a:pt x="0" y="1180877"/>
                      <a:pt x="0" y="760735"/>
                    </a:cubicBezTo>
                    <a:cubicBezTo>
                      <a:pt x="0" y="340593"/>
                      <a:pt x="479456" y="0"/>
                      <a:pt x="107089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60000"/>
                    </a:schemeClr>
                  </a:gs>
                  <a:gs pos="0">
                    <a:schemeClr val="tx1">
                      <a:alpha val="50000"/>
                    </a:schemeClr>
                  </a:gs>
                  <a:gs pos="50000">
                    <a:schemeClr val="tx1">
                      <a:alpha val="10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59E67184-61DE-4CD0-ACFB-F89E5D43AC44}"/>
                </a:ext>
              </a:extLst>
            </p:cNvPr>
            <p:cNvSpPr/>
            <p:nvPr/>
          </p:nvSpPr>
          <p:spPr>
            <a:xfrm>
              <a:off x="2612057" y="2419471"/>
              <a:ext cx="847762" cy="91557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38F870B0-BAE7-4DB9-AB0F-068842BCB4DD}"/>
                </a:ext>
              </a:extLst>
            </p:cNvPr>
            <p:cNvSpPr/>
            <p:nvPr/>
          </p:nvSpPr>
          <p:spPr>
            <a:xfrm>
              <a:off x="2629939" y="2430935"/>
              <a:ext cx="816793" cy="888440"/>
            </a:xfrm>
            <a:prstGeom prst="ellipse">
              <a:avLst/>
            </a:pr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32 pt 37">
              <a:extLst>
                <a:ext uri="{FF2B5EF4-FFF2-40B4-BE49-F238E27FC236}">
                  <a16:creationId xmlns:a16="http://schemas.microsoft.com/office/drawing/2014/main" id="{068F4495-7B53-4B63-9096-52594A06EBA5}"/>
                </a:ext>
              </a:extLst>
            </p:cNvPr>
            <p:cNvSpPr/>
            <p:nvPr/>
          </p:nvSpPr>
          <p:spPr>
            <a:xfrm>
              <a:off x="2845766" y="2601491"/>
              <a:ext cx="420411" cy="585071"/>
            </a:xfrm>
            <a:prstGeom prst="star32">
              <a:avLst>
                <a:gd name="adj" fmla="val 645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834E9DA-0A2B-4DB3-8E66-5D0F59AD68A5}"/>
                </a:ext>
              </a:extLst>
            </p:cNvPr>
            <p:cNvGrpSpPr/>
            <p:nvPr/>
          </p:nvGrpSpPr>
          <p:grpSpPr>
            <a:xfrm>
              <a:off x="2843578" y="2640945"/>
              <a:ext cx="424351" cy="494214"/>
              <a:chOff x="3241092" y="4330436"/>
              <a:chExt cx="705169" cy="821266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E2A5C6BB-8842-4788-9FDF-54CB71F989FE}"/>
                  </a:ext>
                </a:extLst>
              </p:cNvPr>
              <p:cNvSpPr/>
              <p:nvPr/>
            </p:nvSpPr>
            <p:spPr>
              <a:xfrm>
                <a:off x="3336342" y="4330436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F573CCB-4811-4125-8C9B-03479D033D57}"/>
                  </a:ext>
                </a:extLst>
              </p:cNvPr>
              <p:cNvSpPr/>
              <p:nvPr/>
            </p:nvSpPr>
            <p:spPr>
              <a:xfrm>
                <a:off x="3598279" y="4463786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1AD1022-5EAA-4EC1-B42B-E9D256675C3B}"/>
                  </a:ext>
                </a:extLst>
              </p:cNvPr>
              <p:cNvSpPr/>
              <p:nvPr/>
            </p:nvSpPr>
            <p:spPr>
              <a:xfrm>
                <a:off x="3241092" y="4659048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7282ADD-40D8-4C8C-A219-5B2B36120914}"/>
                  </a:ext>
                </a:extLst>
              </p:cNvPr>
              <p:cNvSpPr/>
              <p:nvPr/>
            </p:nvSpPr>
            <p:spPr>
              <a:xfrm>
                <a:off x="3503029" y="4792398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星: 5 pt 4">
              <a:extLst>
                <a:ext uri="{FF2B5EF4-FFF2-40B4-BE49-F238E27FC236}">
                  <a16:creationId xmlns:a16="http://schemas.microsoft.com/office/drawing/2014/main" id="{989AFE71-BECB-48DD-A7EA-DC3F845F1CA6}"/>
                </a:ext>
              </a:extLst>
            </p:cNvPr>
            <p:cNvSpPr/>
            <p:nvPr/>
          </p:nvSpPr>
          <p:spPr>
            <a:xfrm>
              <a:off x="2901807" y="2701766"/>
              <a:ext cx="306654" cy="346778"/>
            </a:xfrm>
            <a:custGeom>
              <a:avLst/>
              <a:gdLst>
                <a:gd name="connsiteX0" fmla="*/ 1 w 649639"/>
                <a:gd name="connsiteY0" fmla="*/ 248139 h 649639"/>
                <a:gd name="connsiteX1" fmla="*/ 202881 w 649639"/>
                <a:gd name="connsiteY1" fmla="*/ 182639 h 649639"/>
                <a:gd name="connsiteX2" fmla="*/ 324820 w 649639"/>
                <a:gd name="connsiteY2" fmla="*/ 0 h 649639"/>
                <a:gd name="connsiteX3" fmla="*/ 446758 w 649639"/>
                <a:gd name="connsiteY3" fmla="*/ 182639 h 649639"/>
                <a:gd name="connsiteX4" fmla="*/ 649638 w 649639"/>
                <a:gd name="connsiteY4" fmla="*/ 248139 h 649639"/>
                <a:gd name="connsiteX5" fmla="*/ 522121 w 649639"/>
                <a:gd name="connsiteY5" fmla="*/ 426517 h 649639"/>
                <a:gd name="connsiteX6" fmla="*/ 525569 w 649639"/>
                <a:gd name="connsiteY6" fmla="*/ 649637 h 649639"/>
                <a:gd name="connsiteX7" fmla="*/ 324820 w 649639"/>
                <a:gd name="connsiteY7" fmla="*/ 577242 h 649639"/>
                <a:gd name="connsiteX8" fmla="*/ 124070 w 649639"/>
                <a:gd name="connsiteY8" fmla="*/ 649637 h 649639"/>
                <a:gd name="connsiteX9" fmla="*/ 127518 w 649639"/>
                <a:gd name="connsiteY9" fmla="*/ 426517 h 649639"/>
                <a:gd name="connsiteX10" fmla="*/ 1 w 649639"/>
                <a:gd name="connsiteY10" fmla="*/ 248139 h 649639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63973 w 649637"/>
                <a:gd name="connsiteY3" fmla="*/ 161181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9637" h="649637">
                  <a:moveTo>
                    <a:pt x="0" y="248139"/>
                  </a:moveTo>
                  <a:cubicBezTo>
                    <a:pt x="67627" y="226306"/>
                    <a:pt x="121480" y="200577"/>
                    <a:pt x="190701" y="151604"/>
                  </a:cubicBezTo>
                  <a:cubicBezTo>
                    <a:pt x="259922" y="102631"/>
                    <a:pt x="284173" y="60880"/>
                    <a:pt x="324819" y="0"/>
                  </a:cubicBezTo>
                  <a:cubicBezTo>
                    <a:pt x="365465" y="60880"/>
                    <a:pt x="392371" y="109826"/>
                    <a:pt x="463973" y="161181"/>
                  </a:cubicBezTo>
                  <a:cubicBezTo>
                    <a:pt x="535575" y="212536"/>
                    <a:pt x="582010" y="226306"/>
                    <a:pt x="649637" y="248139"/>
                  </a:cubicBezTo>
                  <a:cubicBezTo>
                    <a:pt x="607131" y="307598"/>
                    <a:pt x="559865" y="364677"/>
                    <a:pt x="538789" y="445568"/>
                  </a:cubicBezTo>
                  <a:cubicBezTo>
                    <a:pt x="517713" y="526459"/>
                    <a:pt x="524419" y="575264"/>
                    <a:pt x="525568" y="649637"/>
                  </a:cubicBezTo>
                  <a:cubicBezTo>
                    <a:pt x="458652" y="625505"/>
                    <a:pt x="413167" y="610899"/>
                    <a:pt x="327201" y="610579"/>
                  </a:cubicBezTo>
                  <a:cubicBezTo>
                    <a:pt x="241235" y="610259"/>
                    <a:pt x="190986" y="625505"/>
                    <a:pt x="124069" y="649637"/>
                  </a:cubicBezTo>
                  <a:cubicBezTo>
                    <a:pt x="125218" y="575264"/>
                    <a:pt x="124779" y="505027"/>
                    <a:pt x="98942" y="426517"/>
                  </a:cubicBezTo>
                  <a:cubicBezTo>
                    <a:pt x="73105" y="348007"/>
                    <a:pt x="42506" y="307598"/>
                    <a:pt x="0" y="24813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星: 5 pt 4">
              <a:extLst>
                <a:ext uri="{FF2B5EF4-FFF2-40B4-BE49-F238E27FC236}">
                  <a16:creationId xmlns:a16="http://schemas.microsoft.com/office/drawing/2014/main" id="{BD6D9DC4-2E6E-4B70-B7DE-BCC1C1834D20}"/>
                </a:ext>
              </a:extLst>
            </p:cNvPr>
            <p:cNvSpPr/>
            <p:nvPr/>
          </p:nvSpPr>
          <p:spPr>
            <a:xfrm>
              <a:off x="2944462" y="2749054"/>
              <a:ext cx="223020" cy="252201"/>
            </a:xfrm>
            <a:custGeom>
              <a:avLst/>
              <a:gdLst>
                <a:gd name="connsiteX0" fmla="*/ 1 w 649639"/>
                <a:gd name="connsiteY0" fmla="*/ 248139 h 649639"/>
                <a:gd name="connsiteX1" fmla="*/ 202881 w 649639"/>
                <a:gd name="connsiteY1" fmla="*/ 182639 h 649639"/>
                <a:gd name="connsiteX2" fmla="*/ 324820 w 649639"/>
                <a:gd name="connsiteY2" fmla="*/ 0 h 649639"/>
                <a:gd name="connsiteX3" fmla="*/ 446758 w 649639"/>
                <a:gd name="connsiteY3" fmla="*/ 182639 h 649639"/>
                <a:gd name="connsiteX4" fmla="*/ 649638 w 649639"/>
                <a:gd name="connsiteY4" fmla="*/ 248139 h 649639"/>
                <a:gd name="connsiteX5" fmla="*/ 522121 w 649639"/>
                <a:gd name="connsiteY5" fmla="*/ 426517 h 649639"/>
                <a:gd name="connsiteX6" fmla="*/ 525569 w 649639"/>
                <a:gd name="connsiteY6" fmla="*/ 649637 h 649639"/>
                <a:gd name="connsiteX7" fmla="*/ 324820 w 649639"/>
                <a:gd name="connsiteY7" fmla="*/ 577242 h 649639"/>
                <a:gd name="connsiteX8" fmla="*/ 124070 w 649639"/>
                <a:gd name="connsiteY8" fmla="*/ 649637 h 649639"/>
                <a:gd name="connsiteX9" fmla="*/ 127518 w 649639"/>
                <a:gd name="connsiteY9" fmla="*/ 426517 h 649639"/>
                <a:gd name="connsiteX10" fmla="*/ 1 w 649639"/>
                <a:gd name="connsiteY10" fmla="*/ 248139 h 649639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63973 w 649637"/>
                <a:gd name="connsiteY3" fmla="*/ 161181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9637" h="649637">
                  <a:moveTo>
                    <a:pt x="0" y="248139"/>
                  </a:moveTo>
                  <a:cubicBezTo>
                    <a:pt x="67627" y="226306"/>
                    <a:pt x="121480" y="200577"/>
                    <a:pt x="190701" y="151604"/>
                  </a:cubicBezTo>
                  <a:cubicBezTo>
                    <a:pt x="259922" y="102631"/>
                    <a:pt x="284173" y="60880"/>
                    <a:pt x="324819" y="0"/>
                  </a:cubicBezTo>
                  <a:cubicBezTo>
                    <a:pt x="365465" y="60880"/>
                    <a:pt x="392371" y="109826"/>
                    <a:pt x="463973" y="161181"/>
                  </a:cubicBezTo>
                  <a:cubicBezTo>
                    <a:pt x="535575" y="212536"/>
                    <a:pt x="582010" y="226306"/>
                    <a:pt x="649637" y="248139"/>
                  </a:cubicBezTo>
                  <a:cubicBezTo>
                    <a:pt x="607131" y="307598"/>
                    <a:pt x="559865" y="364677"/>
                    <a:pt x="538789" y="445568"/>
                  </a:cubicBezTo>
                  <a:cubicBezTo>
                    <a:pt x="517713" y="526459"/>
                    <a:pt x="524419" y="575264"/>
                    <a:pt x="525568" y="649637"/>
                  </a:cubicBezTo>
                  <a:cubicBezTo>
                    <a:pt x="458652" y="625505"/>
                    <a:pt x="413167" y="610899"/>
                    <a:pt x="327201" y="610579"/>
                  </a:cubicBezTo>
                  <a:cubicBezTo>
                    <a:pt x="241235" y="610259"/>
                    <a:pt x="190986" y="625505"/>
                    <a:pt x="124069" y="649637"/>
                  </a:cubicBezTo>
                  <a:cubicBezTo>
                    <a:pt x="125218" y="575264"/>
                    <a:pt x="124779" y="505027"/>
                    <a:pt x="98942" y="426517"/>
                  </a:cubicBezTo>
                  <a:cubicBezTo>
                    <a:pt x="73105" y="348007"/>
                    <a:pt x="42506" y="307598"/>
                    <a:pt x="0" y="248139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FC51D706-4747-4242-B6CA-3CB4AC00AE81}"/>
              </a:ext>
            </a:extLst>
          </p:cNvPr>
          <p:cNvGrpSpPr/>
          <p:nvPr/>
        </p:nvGrpSpPr>
        <p:grpSpPr>
          <a:xfrm>
            <a:off x="3734633" y="1449525"/>
            <a:ext cx="2454738" cy="1542696"/>
            <a:chOff x="3439786" y="1200313"/>
            <a:chExt cx="2718164" cy="1708248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F002A58D-E366-4902-9884-197866DA9282}"/>
                </a:ext>
              </a:extLst>
            </p:cNvPr>
            <p:cNvGrpSpPr/>
            <p:nvPr/>
          </p:nvGrpSpPr>
          <p:grpSpPr>
            <a:xfrm>
              <a:off x="3809955" y="1200313"/>
              <a:ext cx="1046717" cy="711397"/>
              <a:chOff x="1701543" y="2056608"/>
              <a:chExt cx="1274798" cy="866411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56EC22AB-F396-405D-BCDF-2C596D23ABDE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F8D168DF-0D05-4098-8D88-BD5A832A8B09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366A4398-447D-4481-82FB-00912A791C1A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A3F6874E-7A74-4202-B4FA-082B43A2C130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474E9E18-80B4-445B-AECA-6A250ABBF94B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EB1FBB25-0440-497B-8C92-FBBA08E26882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B1D4A405-69B5-46BC-A9E0-CF67D60E733A}"/>
                </a:ext>
              </a:extLst>
            </p:cNvPr>
            <p:cNvGrpSpPr/>
            <p:nvPr/>
          </p:nvGrpSpPr>
          <p:grpSpPr>
            <a:xfrm rot="408406">
              <a:off x="4693809" y="1234360"/>
              <a:ext cx="1046717" cy="711397"/>
              <a:chOff x="1701543" y="2056608"/>
              <a:chExt cx="1274798" cy="866411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97BC62A4-F0CE-493D-9396-A386C30CD570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3F32105A-0349-4EEF-9BA8-C42EBF43FFAE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69CEB89C-AC4F-4F34-8EAF-A2E591C7ED9A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495045B4-B840-45AF-AA16-D438CBA72670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E84C21CD-BF82-4576-BB8F-827D7270E11C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5017AB10-8AF7-4201-B4A5-9F80BA169E43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CCD0EABA-6034-4153-B26F-E1E22CB7D436}"/>
                </a:ext>
              </a:extLst>
            </p:cNvPr>
            <p:cNvGrpSpPr/>
            <p:nvPr/>
          </p:nvGrpSpPr>
          <p:grpSpPr>
            <a:xfrm flipH="1">
              <a:off x="4267635" y="1635167"/>
              <a:ext cx="1046717" cy="711397"/>
              <a:chOff x="1701543" y="2056608"/>
              <a:chExt cx="1274798" cy="866411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12DB5F46-77F5-483D-A64E-7A83780D76BB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69FD04FB-551E-4593-8B70-1F63C845DEBE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D9FBB210-C1F5-4149-A343-B36438B909BC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201F80C2-01A7-4C1B-A57A-9A3CED0F6A4E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BF61AAA6-AB02-4BCF-828C-C8B11D25859C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007E2D21-274A-4F99-8E42-5CC505406DB0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6CE0DDBD-44EB-417C-8778-DDFD732BAEFC}"/>
                </a:ext>
              </a:extLst>
            </p:cNvPr>
            <p:cNvGrpSpPr/>
            <p:nvPr/>
          </p:nvGrpSpPr>
          <p:grpSpPr>
            <a:xfrm flipH="1">
              <a:off x="3439786" y="1715380"/>
              <a:ext cx="1046717" cy="711397"/>
              <a:chOff x="1701543" y="2056608"/>
              <a:chExt cx="1274798" cy="866411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384549A-04E8-4F00-B647-08E9D8DE211B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BE7D6F03-CDAE-4FCB-87D3-FB3B7E780581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E7835B30-465A-4EF6-ABC5-5CA851BE68CA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B0416C67-F287-418A-9DAC-636F7542469F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2BCA648A-268E-4387-B234-A898C01E161D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AA0A3412-C7D3-4EEA-BF16-39B3B1CB79B3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98E05D5-39DC-4784-B685-DF67905FD604}"/>
                </a:ext>
              </a:extLst>
            </p:cNvPr>
            <p:cNvGrpSpPr/>
            <p:nvPr/>
          </p:nvGrpSpPr>
          <p:grpSpPr>
            <a:xfrm rot="475089">
              <a:off x="5111233" y="1710248"/>
              <a:ext cx="1046717" cy="711397"/>
              <a:chOff x="1701543" y="2056608"/>
              <a:chExt cx="1274798" cy="866411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69348BA0-417E-4AE4-8605-6E33AEED9CFA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F087591F-A862-4468-83A2-B3AB9AA629CB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AD1E9D0D-6C10-4B53-8A79-42A1A5199C43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AA540359-2D25-4234-9C78-2339ECBBBCDB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6D9588EB-DBCB-45A9-90AF-792AC9A04AB2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C230D34A-31C0-4CE2-A5AE-53699950AFEF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70BC4F19-E04B-4133-A036-7ACC2BA9ABE6}"/>
                </a:ext>
              </a:extLst>
            </p:cNvPr>
            <p:cNvGrpSpPr/>
            <p:nvPr/>
          </p:nvGrpSpPr>
          <p:grpSpPr>
            <a:xfrm flipH="1">
              <a:off x="3903315" y="2197164"/>
              <a:ext cx="1046717" cy="711397"/>
              <a:chOff x="1701543" y="2056608"/>
              <a:chExt cx="1274798" cy="866411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0EC3F8C-7BF6-4218-A429-CFE0D1320E0B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8CA367E0-C37E-4D2C-B0BA-261A76563E44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4EFB222F-AC72-44C6-B796-BFEFF5A47943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A16F600C-B12A-4ACC-8E7A-A9313156C606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A7081F14-1412-4FC0-A627-4174B299B6BC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4EC49626-1D1B-428B-BD43-F60018E46A03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6CDAB9AD-6F22-4AB3-8413-44CFF75F5EB7}"/>
                </a:ext>
              </a:extLst>
            </p:cNvPr>
            <p:cNvGrpSpPr/>
            <p:nvPr/>
          </p:nvGrpSpPr>
          <p:grpSpPr>
            <a:xfrm rot="475089">
              <a:off x="4705224" y="2183406"/>
              <a:ext cx="1046717" cy="711397"/>
              <a:chOff x="1701543" y="2056608"/>
              <a:chExt cx="1274798" cy="866411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67274E46-0A37-4D66-9AEA-7659E1335CEF}"/>
                  </a:ext>
                </a:extLst>
              </p:cNvPr>
              <p:cNvGrpSpPr/>
              <p:nvPr/>
            </p:nvGrpSpPr>
            <p:grpSpPr>
              <a:xfrm>
                <a:off x="1724087" y="2056608"/>
                <a:ext cx="1252254" cy="866411"/>
                <a:chOff x="2041151" y="3359408"/>
                <a:chExt cx="2080945" cy="1439769"/>
              </a:xfrm>
            </p:grpSpPr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762C3878-7F24-4B82-AC47-7C4FAA778FCA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62CA32BE-7F5F-497D-908A-820289015D10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alpha val="60000"/>
                      </a:schemeClr>
                    </a:gs>
                    <a:gs pos="0">
                      <a:schemeClr val="tx1">
                        <a:alpha val="50000"/>
                      </a:schemeClr>
                    </a:gs>
                    <a:gs pos="50000">
                      <a:schemeClr val="tx1">
                        <a:alpha val="10000"/>
                      </a:schemeClr>
                    </a:gs>
                  </a:gsLst>
                  <a:lin ang="162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BCB66C9B-8962-49C8-8783-A2F1AE8FA551}"/>
                  </a:ext>
                </a:extLst>
              </p:cNvPr>
              <p:cNvSpPr/>
              <p:nvPr/>
            </p:nvSpPr>
            <p:spPr>
              <a:xfrm>
                <a:off x="1717551" y="2377916"/>
                <a:ext cx="120498" cy="153364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D8CF3EE6-43DE-422B-AE84-E71E043AC393}"/>
                  </a:ext>
                </a:extLst>
              </p:cNvPr>
              <p:cNvSpPr/>
              <p:nvPr/>
            </p:nvSpPr>
            <p:spPr>
              <a:xfrm>
                <a:off x="1702428" y="2387947"/>
                <a:ext cx="120719" cy="133302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243F3FC7-5331-4227-9806-F2ABC1EC420F}"/>
                  </a:ext>
                </a:extLst>
              </p:cNvPr>
              <p:cNvSpPr/>
              <p:nvPr/>
            </p:nvSpPr>
            <p:spPr>
              <a:xfrm>
                <a:off x="1701543" y="2402276"/>
                <a:ext cx="72866" cy="104644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5E808959-7B1B-45DE-8447-0C91AA8D386B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E33900E7-2135-40E5-896D-7DAD64BE85B8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CF86D1C1-86DD-41FB-8E1D-2BBE74AD614E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358F0205-A8D1-40F4-AAC0-24C5092D5A1C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DE8A5391-31CD-4D82-8E24-D9A6105F8EC1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1C66B6B-7377-4AD5-938A-8C56161CC36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06C5589-3FCD-402A-BED8-A51C235A8839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DBC9197B-5B61-42C5-A18D-2FBBFCF216E6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B09D8CF-BA56-456D-9F7D-88F57469D121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993DE71F-69FD-4623-9B88-A0C4C6D1A0FB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732585AD-175C-49C5-801A-C73FFE991960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D5026A65-29D1-4E2C-A0C3-EBBFDD40EFBD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EF11E73C-595C-46B4-B9F9-273B43E0AAF6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0529D074-3A11-4EA5-B807-D36627F57BD6}"/>
                </a:ext>
              </a:extLst>
            </p:cNvPr>
            <p:cNvGrpSpPr/>
            <p:nvPr/>
          </p:nvGrpSpPr>
          <p:grpSpPr>
            <a:xfrm>
              <a:off x="6820827" y="1408353"/>
              <a:ext cx="2200512" cy="1382926"/>
              <a:chOff x="3439786" y="1200313"/>
              <a:chExt cx="2718164" cy="1708248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CFD6BD2B-5FC7-41ED-9760-2A736A99A726}"/>
                  </a:ext>
                </a:extLst>
              </p:cNvPr>
              <p:cNvGrpSpPr/>
              <p:nvPr/>
            </p:nvGrpSpPr>
            <p:grpSpPr>
              <a:xfrm>
                <a:off x="3809955" y="1200313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C4100D87-D7F0-480C-A52E-80F653A4D874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619086AC-40BB-4AAF-8886-E95C0558E68E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9B9A2F1E-0456-4BC1-84F3-3302F9A3B611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2735351F-7021-4E2F-B7BF-8A676D56C451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7F88D721-995E-405B-B2CD-5888F1B331CD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F10003ED-BD84-47DB-A0AB-5508185750A2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75BE0D45-D5E5-452C-B992-3213104EB654}"/>
                  </a:ext>
                </a:extLst>
              </p:cNvPr>
              <p:cNvGrpSpPr/>
              <p:nvPr/>
            </p:nvGrpSpPr>
            <p:grpSpPr>
              <a:xfrm rot="408406">
                <a:off x="4693809" y="1234360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18E86734-D723-49D0-BA06-14345282EB7C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C7A6B3AD-D723-4FE4-8D5B-FF494A95732B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EA9195CC-FBD8-4DA7-9C4C-4F2D5F6CF971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1EC5D397-FDD4-423D-A164-BFD7B1AE4BA3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55D0FD4D-0559-4C5E-B39C-9F21322F3964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51D5E089-A131-4990-9EF5-9C87F974F8E8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B7EE8480-4A4B-4959-8D7D-FAC10365EC24}"/>
                  </a:ext>
                </a:extLst>
              </p:cNvPr>
              <p:cNvGrpSpPr/>
              <p:nvPr/>
            </p:nvGrpSpPr>
            <p:grpSpPr>
              <a:xfrm flipH="1">
                <a:off x="4267635" y="1635167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5A7CF60C-37D5-41F9-A1D7-8C34C1C4642C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540CD8C7-28AE-4EF8-989E-D00A67798D41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F0966345-6E6E-4C53-AC62-3021AAD3C772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F73222D6-7524-4898-9AE9-96E1B6FF082F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DF157D53-6C21-4717-B191-EC0E2C5015E9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A14A1B18-82C4-42C0-8B22-CFB80DE0A2A4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8D265377-D360-49B1-81B5-33721122AFC4}"/>
                  </a:ext>
                </a:extLst>
              </p:cNvPr>
              <p:cNvGrpSpPr/>
              <p:nvPr/>
            </p:nvGrpSpPr>
            <p:grpSpPr>
              <a:xfrm flipH="1">
                <a:off x="3439786" y="1715380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AAD7BCDD-FB02-47FC-B6D6-32839B70639E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F09E64E4-A1F1-4C44-94FE-9D976B35B5E6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0F6687D6-BDEB-4952-B7BD-469C3D729072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881EB33B-CD8B-4031-B0CA-5CCB4A303F71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E5726604-95BB-4EF6-8B7B-2D20CECBF523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86074DB0-5B43-41CF-8994-A9E07CFD2F31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D0ACD6BD-ADD7-495E-A63C-B0C4943F1F5B}"/>
                  </a:ext>
                </a:extLst>
              </p:cNvPr>
              <p:cNvGrpSpPr/>
              <p:nvPr/>
            </p:nvGrpSpPr>
            <p:grpSpPr>
              <a:xfrm rot="475089">
                <a:off x="5111233" y="1710248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2115FCBA-C729-40FF-AC01-C794B88A9EBD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DBCB8900-92C7-4573-AB3D-F5159DA84FBC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楕円 125">
                    <a:extLst>
                      <a:ext uri="{FF2B5EF4-FFF2-40B4-BE49-F238E27FC236}">
                        <a16:creationId xmlns:a16="http://schemas.microsoft.com/office/drawing/2014/main" id="{62329C66-FB4B-4D31-AEE4-968FB92CB216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451E5109-35A7-41F6-940B-957D001A7338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63A5226F-53B7-4AA6-A442-CD73C5ECFBC5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ADB34984-6A46-44B5-8009-638A5F784F59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4F6D3175-8E08-4DC9-95CF-6FD58DE2945C}"/>
                  </a:ext>
                </a:extLst>
              </p:cNvPr>
              <p:cNvGrpSpPr/>
              <p:nvPr/>
            </p:nvGrpSpPr>
            <p:grpSpPr>
              <a:xfrm flipH="1">
                <a:off x="3903315" y="2197164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768B0866-B42F-4A79-8840-AB419CEAE984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F47E0E03-9671-480D-BF7A-6F49A9080565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CFDCF789-6F3F-4548-BFED-8E9622C960EF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9E9AE663-C505-4451-A894-8E54CD45BFE5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5C2C156D-2229-4018-8572-81622CC2CDEC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518BB20A-12E2-408D-A21D-1529A4A5987D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3B5E4579-7962-4DCC-9465-FCAB644D6BFB}"/>
                  </a:ext>
                </a:extLst>
              </p:cNvPr>
              <p:cNvGrpSpPr/>
              <p:nvPr/>
            </p:nvGrpSpPr>
            <p:grpSpPr>
              <a:xfrm rot="475089">
                <a:off x="4705224" y="2183406"/>
                <a:ext cx="1046717" cy="711397"/>
                <a:chOff x="1701543" y="2056608"/>
                <a:chExt cx="1274798" cy="866411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DE899E45-7938-4910-907C-12DA535EE04F}"/>
                    </a:ext>
                  </a:extLst>
                </p:cNvPr>
                <p:cNvGrpSpPr/>
                <p:nvPr/>
              </p:nvGrpSpPr>
              <p:grpSpPr>
                <a:xfrm>
                  <a:off x="1724087" y="2056608"/>
                  <a:ext cx="1252254" cy="866411"/>
                  <a:chOff x="2041151" y="3359408"/>
                  <a:chExt cx="2080945" cy="1439769"/>
                </a:xfrm>
              </p:grpSpPr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3975D80E-96DA-48B5-85E5-2F9A4C7889F2}"/>
                      </a:ext>
                    </a:extLst>
                  </p:cNvPr>
                  <p:cNvSpPr/>
                  <p:nvPr/>
                </p:nvSpPr>
                <p:spPr>
                  <a:xfrm>
                    <a:off x="2041151" y="3359408"/>
                    <a:ext cx="2069809" cy="1439769"/>
                  </a:xfrm>
                  <a:prstGeom prst="ellipse">
                    <a:avLst/>
                  </a:prstGeom>
                  <a:pattFill prst="dash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F294CB13-07BF-4289-830F-1103A4086AA3}"/>
                      </a:ext>
                    </a:extLst>
                  </p:cNvPr>
                  <p:cNvSpPr/>
                  <p:nvPr/>
                </p:nvSpPr>
                <p:spPr>
                  <a:xfrm>
                    <a:off x="2052287" y="3359408"/>
                    <a:ext cx="2069809" cy="1439769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bg1">
                          <a:alpha val="60000"/>
                        </a:schemeClr>
                      </a:gs>
                      <a:gs pos="0">
                        <a:schemeClr val="tx1">
                          <a:alpha val="50000"/>
                        </a:schemeClr>
                      </a:gs>
                      <a:gs pos="50000">
                        <a:schemeClr val="tx1">
                          <a:alpha val="10000"/>
                        </a:schemeClr>
                      </a:gs>
                    </a:gsLst>
                    <a:lin ang="162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8E97E526-DB70-4EDF-B6BA-324A97613FD0}"/>
                    </a:ext>
                  </a:extLst>
                </p:cNvPr>
                <p:cNvSpPr/>
                <p:nvPr/>
              </p:nvSpPr>
              <p:spPr>
                <a:xfrm>
                  <a:off x="1717551" y="2377916"/>
                  <a:ext cx="120498" cy="15336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88372195-A3FD-48DA-BA51-91BB37106151}"/>
                    </a:ext>
                  </a:extLst>
                </p:cNvPr>
                <p:cNvSpPr/>
                <p:nvPr/>
              </p:nvSpPr>
              <p:spPr>
                <a:xfrm>
                  <a:off x="1702428" y="2387947"/>
                  <a:ext cx="120719" cy="133302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19557130-6789-4A87-918B-AAA0015D9FC7}"/>
                    </a:ext>
                  </a:extLst>
                </p:cNvPr>
                <p:cNvSpPr/>
                <p:nvPr/>
              </p:nvSpPr>
              <p:spPr>
                <a:xfrm>
                  <a:off x="1701543" y="2402276"/>
                  <a:ext cx="72866" cy="10464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446F480E-5AF0-4E82-B8C5-9B653024ACC7}"/>
              </a:ext>
            </a:extLst>
          </p:cNvPr>
          <p:cNvGrpSpPr/>
          <p:nvPr/>
        </p:nvGrpSpPr>
        <p:grpSpPr>
          <a:xfrm>
            <a:off x="3901032" y="4263468"/>
            <a:ext cx="2235498" cy="1813508"/>
            <a:chOff x="2331195" y="2419471"/>
            <a:chExt cx="1128624" cy="915577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280D2CE8-9E6B-44CA-8DD0-55D3FAA124DD}"/>
                </a:ext>
              </a:extLst>
            </p:cNvPr>
            <p:cNvGrpSpPr/>
            <p:nvPr/>
          </p:nvGrpSpPr>
          <p:grpSpPr>
            <a:xfrm>
              <a:off x="2331195" y="2419471"/>
              <a:ext cx="824511" cy="915577"/>
              <a:chOff x="3050020" y="3962400"/>
              <a:chExt cx="1370139" cy="1521470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34EDD180-A542-482F-A3EB-AE4ACF967103}"/>
                  </a:ext>
                </a:extLst>
              </p:cNvPr>
              <p:cNvSpPr/>
              <p:nvPr/>
            </p:nvSpPr>
            <p:spPr>
              <a:xfrm>
                <a:off x="3050020" y="3962400"/>
                <a:ext cx="1359003" cy="1521470"/>
              </a:xfrm>
              <a:custGeom>
                <a:avLst/>
                <a:gdLst>
                  <a:gd name="connsiteX0" fmla="*/ 1070895 w 1359003"/>
                  <a:gd name="connsiteY0" fmla="*/ 0 h 1521470"/>
                  <a:gd name="connsiteX1" fmla="*/ 1180388 w 1359003"/>
                  <a:gd name="connsiteY1" fmla="*/ 3928 h 1521470"/>
                  <a:gd name="connsiteX2" fmla="*/ 1190796 w 1359003"/>
                  <a:gd name="connsiteY2" fmla="*/ 5056 h 1521470"/>
                  <a:gd name="connsiteX3" fmla="*/ 1229752 w 1359003"/>
                  <a:gd name="connsiteY3" fmla="*/ 89391 h 1521470"/>
                  <a:gd name="connsiteX4" fmla="*/ 1359003 w 1359003"/>
                  <a:gd name="connsiteY4" fmla="*/ 760735 h 1521470"/>
                  <a:gd name="connsiteX5" fmla="*/ 1229752 w 1359003"/>
                  <a:gd name="connsiteY5" fmla="*/ 1432079 h 1521470"/>
                  <a:gd name="connsiteX6" fmla="*/ 1190796 w 1359003"/>
                  <a:gd name="connsiteY6" fmla="*/ 1516414 h 1521470"/>
                  <a:gd name="connsiteX7" fmla="*/ 1180388 w 1359003"/>
                  <a:gd name="connsiteY7" fmla="*/ 1517543 h 1521470"/>
                  <a:gd name="connsiteX8" fmla="*/ 1070895 w 1359003"/>
                  <a:gd name="connsiteY8" fmla="*/ 1521470 h 1521470"/>
                  <a:gd name="connsiteX9" fmla="*/ 0 w 1359003"/>
                  <a:gd name="connsiteY9" fmla="*/ 760735 h 1521470"/>
                  <a:gd name="connsiteX10" fmla="*/ 1070895 w 1359003"/>
                  <a:gd name="connsiteY10" fmla="*/ 0 h 15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9003" h="1521470">
                    <a:moveTo>
                      <a:pt x="1070895" y="0"/>
                    </a:moveTo>
                    <a:cubicBezTo>
                      <a:pt x="1107860" y="0"/>
                      <a:pt x="1144388" y="1331"/>
                      <a:pt x="1180388" y="3928"/>
                    </a:cubicBezTo>
                    <a:lnTo>
                      <a:pt x="1190796" y="5056"/>
                    </a:lnTo>
                    <a:lnTo>
                      <a:pt x="1229752" y="89391"/>
                    </a:lnTo>
                    <a:cubicBezTo>
                      <a:pt x="1312181" y="288957"/>
                      <a:pt x="1359003" y="517655"/>
                      <a:pt x="1359003" y="760735"/>
                    </a:cubicBezTo>
                    <a:cubicBezTo>
                      <a:pt x="1359003" y="1003816"/>
                      <a:pt x="1312181" y="1232513"/>
                      <a:pt x="1229752" y="1432079"/>
                    </a:cubicBezTo>
                    <a:lnTo>
                      <a:pt x="1190796" y="1516414"/>
                    </a:lnTo>
                    <a:lnTo>
                      <a:pt x="1180388" y="1517543"/>
                    </a:lnTo>
                    <a:cubicBezTo>
                      <a:pt x="1144388" y="1520140"/>
                      <a:pt x="1107860" y="1521470"/>
                      <a:pt x="1070895" y="1521470"/>
                    </a:cubicBezTo>
                    <a:cubicBezTo>
                      <a:pt x="479456" y="1521470"/>
                      <a:pt x="0" y="1180877"/>
                      <a:pt x="0" y="760735"/>
                    </a:cubicBezTo>
                    <a:cubicBezTo>
                      <a:pt x="0" y="340593"/>
                      <a:pt x="479456" y="0"/>
                      <a:pt x="1070895" y="0"/>
                    </a:cubicBezTo>
                    <a:close/>
                  </a:path>
                </a:pathLst>
              </a:custGeom>
              <a:pattFill prst="dash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D93706A-4A30-408C-8706-1B327BAED82C}"/>
                  </a:ext>
                </a:extLst>
              </p:cNvPr>
              <p:cNvSpPr/>
              <p:nvPr/>
            </p:nvSpPr>
            <p:spPr>
              <a:xfrm>
                <a:off x="3061156" y="3962400"/>
                <a:ext cx="1359003" cy="1521470"/>
              </a:xfrm>
              <a:custGeom>
                <a:avLst/>
                <a:gdLst>
                  <a:gd name="connsiteX0" fmla="*/ 1070895 w 1359003"/>
                  <a:gd name="connsiteY0" fmla="*/ 0 h 1521470"/>
                  <a:gd name="connsiteX1" fmla="*/ 1180388 w 1359003"/>
                  <a:gd name="connsiteY1" fmla="*/ 3928 h 1521470"/>
                  <a:gd name="connsiteX2" fmla="*/ 1190796 w 1359003"/>
                  <a:gd name="connsiteY2" fmla="*/ 5056 h 1521470"/>
                  <a:gd name="connsiteX3" fmla="*/ 1229752 w 1359003"/>
                  <a:gd name="connsiteY3" fmla="*/ 89391 h 1521470"/>
                  <a:gd name="connsiteX4" fmla="*/ 1359003 w 1359003"/>
                  <a:gd name="connsiteY4" fmla="*/ 760735 h 1521470"/>
                  <a:gd name="connsiteX5" fmla="*/ 1229752 w 1359003"/>
                  <a:gd name="connsiteY5" fmla="*/ 1432079 h 1521470"/>
                  <a:gd name="connsiteX6" fmla="*/ 1190796 w 1359003"/>
                  <a:gd name="connsiteY6" fmla="*/ 1516414 h 1521470"/>
                  <a:gd name="connsiteX7" fmla="*/ 1180388 w 1359003"/>
                  <a:gd name="connsiteY7" fmla="*/ 1517543 h 1521470"/>
                  <a:gd name="connsiteX8" fmla="*/ 1070895 w 1359003"/>
                  <a:gd name="connsiteY8" fmla="*/ 1521470 h 1521470"/>
                  <a:gd name="connsiteX9" fmla="*/ 0 w 1359003"/>
                  <a:gd name="connsiteY9" fmla="*/ 760735 h 1521470"/>
                  <a:gd name="connsiteX10" fmla="*/ 1070895 w 1359003"/>
                  <a:gd name="connsiteY10" fmla="*/ 0 h 15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9003" h="1521470">
                    <a:moveTo>
                      <a:pt x="1070895" y="0"/>
                    </a:moveTo>
                    <a:cubicBezTo>
                      <a:pt x="1107860" y="0"/>
                      <a:pt x="1144388" y="1331"/>
                      <a:pt x="1180388" y="3928"/>
                    </a:cubicBezTo>
                    <a:lnTo>
                      <a:pt x="1190796" y="5056"/>
                    </a:lnTo>
                    <a:lnTo>
                      <a:pt x="1229752" y="89391"/>
                    </a:lnTo>
                    <a:cubicBezTo>
                      <a:pt x="1312181" y="288957"/>
                      <a:pt x="1359003" y="517655"/>
                      <a:pt x="1359003" y="760735"/>
                    </a:cubicBezTo>
                    <a:cubicBezTo>
                      <a:pt x="1359003" y="1003816"/>
                      <a:pt x="1312181" y="1232513"/>
                      <a:pt x="1229752" y="1432079"/>
                    </a:cubicBezTo>
                    <a:lnTo>
                      <a:pt x="1190796" y="1516414"/>
                    </a:lnTo>
                    <a:lnTo>
                      <a:pt x="1180388" y="1517543"/>
                    </a:lnTo>
                    <a:cubicBezTo>
                      <a:pt x="1144388" y="1520140"/>
                      <a:pt x="1107860" y="1521470"/>
                      <a:pt x="1070895" y="1521470"/>
                    </a:cubicBezTo>
                    <a:cubicBezTo>
                      <a:pt x="479456" y="1521470"/>
                      <a:pt x="0" y="1180877"/>
                      <a:pt x="0" y="760735"/>
                    </a:cubicBezTo>
                    <a:cubicBezTo>
                      <a:pt x="0" y="340593"/>
                      <a:pt x="479456" y="0"/>
                      <a:pt x="107089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60000"/>
                    </a:schemeClr>
                  </a:gs>
                  <a:gs pos="0">
                    <a:schemeClr val="tx1">
                      <a:alpha val="50000"/>
                    </a:schemeClr>
                  </a:gs>
                  <a:gs pos="50000">
                    <a:schemeClr val="tx1">
                      <a:alpha val="10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0ACD0FFC-C964-45AD-AFBC-9507BDF1C6A4}"/>
                </a:ext>
              </a:extLst>
            </p:cNvPr>
            <p:cNvSpPr/>
            <p:nvPr/>
          </p:nvSpPr>
          <p:spPr>
            <a:xfrm>
              <a:off x="2612057" y="2419471"/>
              <a:ext cx="847762" cy="91557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8660CBDF-E566-4891-ADF8-0795AB10E286}"/>
                </a:ext>
              </a:extLst>
            </p:cNvPr>
            <p:cNvSpPr/>
            <p:nvPr/>
          </p:nvSpPr>
          <p:spPr>
            <a:xfrm>
              <a:off x="2629939" y="2430935"/>
              <a:ext cx="816793" cy="888440"/>
            </a:xfrm>
            <a:prstGeom prst="ellipse">
              <a:avLst/>
            </a:prstGeom>
            <a:gradFill flip="none" rotWithShape="1">
              <a:gsLst>
                <a:gs pos="100000">
                  <a:srgbClr val="00FF00"/>
                </a:gs>
                <a:gs pos="0">
                  <a:srgbClr val="CCFF99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星: 32 pt 164">
              <a:extLst>
                <a:ext uri="{FF2B5EF4-FFF2-40B4-BE49-F238E27FC236}">
                  <a16:creationId xmlns:a16="http://schemas.microsoft.com/office/drawing/2014/main" id="{B20E2D11-488F-4937-A7D2-2F9E630F04E3}"/>
                </a:ext>
              </a:extLst>
            </p:cNvPr>
            <p:cNvSpPr/>
            <p:nvPr/>
          </p:nvSpPr>
          <p:spPr>
            <a:xfrm>
              <a:off x="2845766" y="2601491"/>
              <a:ext cx="420411" cy="585071"/>
            </a:xfrm>
            <a:prstGeom prst="star32">
              <a:avLst>
                <a:gd name="adj" fmla="val 645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6108D8B1-BA44-4205-9BEC-8A633E119BE7}"/>
                </a:ext>
              </a:extLst>
            </p:cNvPr>
            <p:cNvGrpSpPr/>
            <p:nvPr/>
          </p:nvGrpSpPr>
          <p:grpSpPr>
            <a:xfrm>
              <a:off x="2843578" y="2640945"/>
              <a:ext cx="424351" cy="494214"/>
              <a:chOff x="3241092" y="4330436"/>
              <a:chExt cx="705169" cy="821266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C39031D-70AE-41FB-9EA8-9CF26EAB65A0}"/>
                  </a:ext>
                </a:extLst>
              </p:cNvPr>
              <p:cNvSpPr/>
              <p:nvPr/>
            </p:nvSpPr>
            <p:spPr>
              <a:xfrm>
                <a:off x="3336342" y="4330436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47E95BD-D943-4A99-9B04-79B75A9C4ACC}"/>
                  </a:ext>
                </a:extLst>
              </p:cNvPr>
              <p:cNvSpPr/>
              <p:nvPr/>
            </p:nvSpPr>
            <p:spPr>
              <a:xfrm>
                <a:off x="3598279" y="4463786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CE3D8F6A-0CF8-4411-9ADE-EB2FCAC3CFAC}"/>
                  </a:ext>
                </a:extLst>
              </p:cNvPr>
              <p:cNvSpPr/>
              <p:nvPr/>
            </p:nvSpPr>
            <p:spPr>
              <a:xfrm>
                <a:off x="3241092" y="4659048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3FE86B6A-0247-464D-BA3D-3A00902B0E05}"/>
                  </a:ext>
                </a:extLst>
              </p:cNvPr>
              <p:cNvSpPr/>
              <p:nvPr/>
            </p:nvSpPr>
            <p:spPr>
              <a:xfrm>
                <a:off x="3503029" y="4792398"/>
                <a:ext cx="347982" cy="359304"/>
              </a:xfrm>
              <a:custGeom>
                <a:avLst/>
                <a:gdLst>
                  <a:gd name="connsiteX0" fmla="*/ 215480 w 595905"/>
                  <a:gd name="connsiteY0" fmla="*/ 599186 h 615293"/>
                  <a:gd name="connsiteX1" fmla="*/ 225590 w 595905"/>
                  <a:gd name="connsiteY1" fmla="*/ 603438 h 615293"/>
                  <a:gd name="connsiteX2" fmla="*/ 228674 w 595905"/>
                  <a:gd name="connsiteY2" fmla="*/ 611000 h 615293"/>
                  <a:gd name="connsiteX3" fmla="*/ 201828 w 595905"/>
                  <a:gd name="connsiteY3" fmla="*/ 615293 h 615293"/>
                  <a:gd name="connsiteX4" fmla="*/ 201181 w 595905"/>
                  <a:gd name="connsiteY4" fmla="*/ 613706 h 615293"/>
                  <a:gd name="connsiteX5" fmla="*/ 215480 w 595905"/>
                  <a:gd name="connsiteY5" fmla="*/ 599186 h 615293"/>
                  <a:gd name="connsiteX6" fmla="*/ 430605 w 595905"/>
                  <a:gd name="connsiteY6" fmla="*/ 542470 h 615293"/>
                  <a:gd name="connsiteX7" fmla="*/ 444903 w 595905"/>
                  <a:gd name="connsiteY7" fmla="*/ 556991 h 615293"/>
                  <a:gd name="connsiteX8" fmla="*/ 430605 w 595905"/>
                  <a:gd name="connsiteY8" fmla="*/ 571511 h 615293"/>
                  <a:gd name="connsiteX9" fmla="*/ 416305 w 595905"/>
                  <a:gd name="connsiteY9" fmla="*/ 556991 h 615293"/>
                  <a:gd name="connsiteX10" fmla="*/ 430605 w 595905"/>
                  <a:gd name="connsiteY10" fmla="*/ 542470 h 615293"/>
                  <a:gd name="connsiteX11" fmla="*/ 553010 w 595905"/>
                  <a:gd name="connsiteY11" fmla="*/ 538177 h 615293"/>
                  <a:gd name="connsiteX12" fmla="*/ 548067 w 595905"/>
                  <a:gd name="connsiteY12" fmla="*/ 544167 h 615293"/>
                  <a:gd name="connsiteX13" fmla="*/ 540202 w 595905"/>
                  <a:gd name="connsiteY13" fmla="*/ 550657 h 615293"/>
                  <a:gd name="connsiteX14" fmla="*/ 543694 w 595905"/>
                  <a:gd name="connsiteY14" fmla="*/ 542095 h 615293"/>
                  <a:gd name="connsiteX15" fmla="*/ 335453 w 595905"/>
                  <a:gd name="connsiteY15" fmla="*/ 534069 h 615293"/>
                  <a:gd name="connsiteX16" fmla="*/ 349752 w 595905"/>
                  <a:gd name="connsiteY16" fmla="*/ 548589 h 615293"/>
                  <a:gd name="connsiteX17" fmla="*/ 335453 w 595905"/>
                  <a:gd name="connsiteY17" fmla="*/ 563109 h 615293"/>
                  <a:gd name="connsiteX18" fmla="*/ 321154 w 595905"/>
                  <a:gd name="connsiteY18" fmla="*/ 548589 h 615293"/>
                  <a:gd name="connsiteX19" fmla="*/ 335453 w 595905"/>
                  <a:gd name="connsiteY19" fmla="*/ 534069 h 615293"/>
                  <a:gd name="connsiteX20" fmla="*/ 122758 w 595905"/>
                  <a:gd name="connsiteY20" fmla="*/ 527767 h 615293"/>
                  <a:gd name="connsiteX21" fmla="*/ 137057 w 595905"/>
                  <a:gd name="connsiteY21" fmla="*/ 542288 h 615293"/>
                  <a:gd name="connsiteX22" fmla="*/ 122758 w 595905"/>
                  <a:gd name="connsiteY22" fmla="*/ 556808 h 615293"/>
                  <a:gd name="connsiteX23" fmla="*/ 108459 w 595905"/>
                  <a:gd name="connsiteY23" fmla="*/ 542288 h 615293"/>
                  <a:gd name="connsiteX24" fmla="*/ 122758 w 595905"/>
                  <a:gd name="connsiteY24" fmla="*/ 527767 h 615293"/>
                  <a:gd name="connsiteX25" fmla="*/ 227890 w 595905"/>
                  <a:gd name="connsiteY25" fmla="*/ 521465 h 615293"/>
                  <a:gd name="connsiteX26" fmla="*/ 242189 w 595905"/>
                  <a:gd name="connsiteY26" fmla="*/ 535985 h 615293"/>
                  <a:gd name="connsiteX27" fmla="*/ 227890 w 595905"/>
                  <a:gd name="connsiteY27" fmla="*/ 550506 h 615293"/>
                  <a:gd name="connsiteX28" fmla="*/ 213592 w 595905"/>
                  <a:gd name="connsiteY28" fmla="*/ 535985 h 615293"/>
                  <a:gd name="connsiteX29" fmla="*/ 227890 w 595905"/>
                  <a:gd name="connsiteY29" fmla="*/ 521465 h 615293"/>
                  <a:gd name="connsiteX30" fmla="*/ 443016 w 595905"/>
                  <a:gd name="connsiteY30" fmla="*/ 464751 h 615293"/>
                  <a:gd name="connsiteX31" fmla="*/ 457315 w 595905"/>
                  <a:gd name="connsiteY31" fmla="*/ 479271 h 615293"/>
                  <a:gd name="connsiteX32" fmla="*/ 443016 w 595905"/>
                  <a:gd name="connsiteY32" fmla="*/ 493791 h 615293"/>
                  <a:gd name="connsiteX33" fmla="*/ 428717 w 595905"/>
                  <a:gd name="connsiteY33" fmla="*/ 479271 h 615293"/>
                  <a:gd name="connsiteX34" fmla="*/ 443016 w 595905"/>
                  <a:gd name="connsiteY34" fmla="*/ 464751 h 615293"/>
                  <a:gd name="connsiteX35" fmla="*/ 354069 w 595905"/>
                  <a:gd name="connsiteY35" fmla="*/ 443746 h 615293"/>
                  <a:gd name="connsiteX36" fmla="*/ 368368 w 595905"/>
                  <a:gd name="connsiteY36" fmla="*/ 458265 h 615293"/>
                  <a:gd name="connsiteX37" fmla="*/ 354069 w 595905"/>
                  <a:gd name="connsiteY37" fmla="*/ 472785 h 615293"/>
                  <a:gd name="connsiteX38" fmla="*/ 339771 w 595905"/>
                  <a:gd name="connsiteY38" fmla="*/ 458265 h 615293"/>
                  <a:gd name="connsiteX39" fmla="*/ 354069 w 595905"/>
                  <a:gd name="connsiteY39" fmla="*/ 443746 h 615293"/>
                  <a:gd name="connsiteX40" fmla="*/ 277535 w 595905"/>
                  <a:gd name="connsiteY40" fmla="*/ 443746 h 615293"/>
                  <a:gd name="connsiteX41" fmla="*/ 291833 w 595905"/>
                  <a:gd name="connsiteY41" fmla="*/ 458265 h 615293"/>
                  <a:gd name="connsiteX42" fmla="*/ 277535 w 595905"/>
                  <a:gd name="connsiteY42" fmla="*/ 472785 h 615293"/>
                  <a:gd name="connsiteX43" fmla="*/ 263236 w 595905"/>
                  <a:gd name="connsiteY43" fmla="*/ 458265 h 615293"/>
                  <a:gd name="connsiteX44" fmla="*/ 277535 w 595905"/>
                  <a:gd name="connsiteY44" fmla="*/ 443746 h 615293"/>
                  <a:gd name="connsiteX45" fmla="*/ 56204 w 595905"/>
                  <a:gd name="connsiteY45" fmla="*/ 441645 h 615293"/>
                  <a:gd name="connsiteX46" fmla="*/ 70502 w 595905"/>
                  <a:gd name="connsiteY46" fmla="*/ 456166 h 615293"/>
                  <a:gd name="connsiteX47" fmla="*/ 56204 w 595905"/>
                  <a:gd name="connsiteY47" fmla="*/ 470686 h 615293"/>
                  <a:gd name="connsiteX48" fmla="*/ 41905 w 595905"/>
                  <a:gd name="connsiteY48" fmla="*/ 456166 h 615293"/>
                  <a:gd name="connsiteX49" fmla="*/ 56204 w 595905"/>
                  <a:gd name="connsiteY49" fmla="*/ 441645 h 615293"/>
                  <a:gd name="connsiteX50" fmla="*/ 182383 w 595905"/>
                  <a:gd name="connsiteY50" fmla="*/ 435343 h 615293"/>
                  <a:gd name="connsiteX51" fmla="*/ 196682 w 595905"/>
                  <a:gd name="connsiteY51" fmla="*/ 449864 h 615293"/>
                  <a:gd name="connsiteX52" fmla="*/ 182383 w 595905"/>
                  <a:gd name="connsiteY52" fmla="*/ 464384 h 615293"/>
                  <a:gd name="connsiteX53" fmla="*/ 168085 w 595905"/>
                  <a:gd name="connsiteY53" fmla="*/ 449864 h 615293"/>
                  <a:gd name="connsiteX54" fmla="*/ 182383 w 595905"/>
                  <a:gd name="connsiteY54" fmla="*/ 435343 h 615293"/>
                  <a:gd name="connsiteX55" fmla="*/ 569195 w 595905"/>
                  <a:gd name="connsiteY55" fmla="*/ 420639 h 615293"/>
                  <a:gd name="connsiteX56" fmla="*/ 583494 w 595905"/>
                  <a:gd name="connsiteY56" fmla="*/ 435160 h 615293"/>
                  <a:gd name="connsiteX57" fmla="*/ 569195 w 595905"/>
                  <a:gd name="connsiteY57" fmla="*/ 449680 h 615293"/>
                  <a:gd name="connsiteX58" fmla="*/ 554897 w 595905"/>
                  <a:gd name="connsiteY58" fmla="*/ 435160 h 615293"/>
                  <a:gd name="connsiteX59" fmla="*/ 569195 w 595905"/>
                  <a:gd name="connsiteY59" fmla="*/ 420639 h 615293"/>
                  <a:gd name="connsiteX60" fmla="*/ 289945 w 595905"/>
                  <a:gd name="connsiteY60" fmla="*/ 366026 h 615293"/>
                  <a:gd name="connsiteX61" fmla="*/ 304244 w 595905"/>
                  <a:gd name="connsiteY61" fmla="*/ 380546 h 615293"/>
                  <a:gd name="connsiteX62" fmla="*/ 289945 w 595905"/>
                  <a:gd name="connsiteY62" fmla="*/ 395066 h 615293"/>
                  <a:gd name="connsiteX63" fmla="*/ 275647 w 595905"/>
                  <a:gd name="connsiteY63" fmla="*/ 380546 h 615293"/>
                  <a:gd name="connsiteX64" fmla="*/ 289945 w 595905"/>
                  <a:gd name="connsiteY64" fmla="*/ 366026 h 615293"/>
                  <a:gd name="connsiteX65" fmla="*/ 395440 w 595905"/>
                  <a:gd name="connsiteY65" fmla="*/ 361825 h 615293"/>
                  <a:gd name="connsiteX66" fmla="*/ 409738 w 595905"/>
                  <a:gd name="connsiteY66" fmla="*/ 376345 h 615293"/>
                  <a:gd name="connsiteX67" fmla="*/ 395440 w 595905"/>
                  <a:gd name="connsiteY67" fmla="*/ 390865 h 615293"/>
                  <a:gd name="connsiteX68" fmla="*/ 381141 w 595905"/>
                  <a:gd name="connsiteY68" fmla="*/ 376345 h 615293"/>
                  <a:gd name="connsiteX69" fmla="*/ 395440 w 595905"/>
                  <a:gd name="connsiteY69" fmla="*/ 361825 h 615293"/>
                  <a:gd name="connsiteX70" fmla="*/ 490591 w 595905"/>
                  <a:gd name="connsiteY70" fmla="*/ 353422 h 615293"/>
                  <a:gd name="connsiteX71" fmla="*/ 504890 w 595905"/>
                  <a:gd name="connsiteY71" fmla="*/ 367943 h 615293"/>
                  <a:gd name="connsiteX72" fmla="*/ 490591 w 595905"/>
                  <a:gd name="connsiteY72" fmla="*/ 382463 h 615293"/>
                  <a:gd name="connsiteX73" fmla="*/ 476293 w 595905"/>
                  <a:gd name="connsiteY73" fmla="*/ 367943 h 615293"/>
                  <a:gd name="connsiteX74" fmla="*/ 490591 w 595905"/>
                  <a:gd name="connsiteY74" fmla="*/ 353422 h 615293"/>
                  <a:gd name="connsiteX75" fmla="*/ 581606 w 595905"/>
                  <a:gd name="connsiteY75" fmla="*/ 342919 h 615293"/>
                  <a:gd name="connsiteX76" fmla="*/ 595905 w 595905"/>
                  <a:gd name="connsiteY76" fmla="*/ 357439 h 615293"/>
                  <a:gd name="connsiteX77" fmla="*/ 581606 w 595905"/>
                  <a:gd name="connsiteY77" fmla="*/ 371960 h 615293"/>
                  <a:gd name="connsiteX78" fmla="*/ 567307 w 595905"/>
                  <a:gd name="connsiteY78" fmla="*/ 357439 h 615293"/>
                  <a:gd name="connsiteX79" fmla="*/ 581606 w 595905"/>
                  <a:gd name="connsiteY79" fmla="*/ 342919 h 615293"/>
                  <a:gd name="connsiteX80" fmla="*/ 169972 w 595905"/>
                  <a:gd name="connsiteY80" fmla="*/ 342919 h 615293"/>
                  <a:gd name="connsiteX81" fmla="*/ 184271 w 595905"/>
                  <a:gd name="connsiteY81" fmla="*/ 357439 h 615293"/>
                  <a:gd name="connsiteX82" fmla="*/ 169972 w 595905"/>
                  <a:gd name="connsiteY82" fmla="*/ 371960 h 615293"/>
                  <a:gd name="connsiteX83" fmla="*/ 155673 w 595905"/>
                  <a:gd name="connsiteY83" fmla="*/ 357439 h 615293"/>
                  <a:gd name="connsiteX84" fmla="*/ 169972 w 595905"/>
                  <a:gd name="connsiteY84" fmla="*/ 342919 h 615293"/>
                  <a:gd name="connsiteX85" fmla="*/ 74820 w 595905"/>
                  <a:gd name="connsiteY85" fmla="*/ 334518 h 615293"/>
                  <a:gd name="connsiteX86" fmla="*/ 89120 w 595905"/>
                  <a:gd name="connsiteY86" fmla="*/ 349038 h 615293"/>
                  <a:gd name="connsiteX87" fmla="*/ 74820 w 595905"/>
                  <a:gd name="connsiteY87" fmla="*/ 363558 h 615293"/>
                  <a:gd name="connsiteX88" fmla="*/ 60522 w 595905"/>
                  <a:gd name="connsiteY88" fmla="*/ 349038 h 615293"/>
                  <a:gd name="connsiteX89" fmla="*/ 74820 w 595905"/>
                  <a:gd name="connsiteY89" fmla="*/ 334518 h 615293"/>
                  <a:gd name="connsiteX90" fmla="*/ 182383 w 595905"/>
                  <a:gd name="connsiteY90" fmla="*/ 265200 h 615293"/>
                  <a:gd name="connsiteX91" fmla="*/ 196682 w 595905"/>
                  <a:gd name="connsiteY91" fmla="*/ 279720 h 615293"/>
                  <a:gd name="connsiteX92" fmla="*/ 182383 w 595905"/>
                  <a:gd name="connsiteY92" fmla="*/ 294240 h 615293"/>
                  <a:gd name="connsiteX93" fmla="*/ 168085 w 595905"/>
                  <a:gd name="connsiteY93" fmla="*/ 279720 h 615293"/>
                  <a:gd name="connsiteX94" fmla="*/ 182383 w 595905"/>
                  <a:gd name="connsiteY94" fmla="*/ 265200 h 615293"/>
                  <a:gd name="connsiteX95" fmla="*/ 279733 w 595905"/>
                  <a:gd name="connsiteY95" fmla="*/ 249963 h 615293"/>
                  <a:gd name="connsiteX96" fmla="*/ 294032 w 595905"/>
                  <a:gd name="connsiteY96" fmla="*/ 264483 h 615293"/>
                  <a:gd name="connsiteX97" fmla="*/ 279733 w 595905"/>
                  <a:gd name="connsiteY97" fmla="*/ 279004 h 615293"/>
                  <a:gd name="connsiteX98" fmla="*/ 265435 w 595905"/>
                  <a:gd name="connsiteY98" fmla="*/ 264483 h 615293"/>
                  <a:gd name="connsiteX99" fmla="*/ 279733 w 595905"/>
                  <a:gd name="connsiteY99" fmla="*/ 249963 h 615293"/>
                  <a:gd name="connsiteX100" fmla="*/ 8758 w 595905"/>
                  <a:gd name="connsiteY100" fmla="*/ 247862 h 615293"/>
                  <a:gd name="connsiteX101" fmla="*/ 23057 w 595905"/>
                  <a:gd name="connsiteY101" fmla="*/ 262382 h 615293"/>
                  <a:gd name="connsiteX102" fmla="*/ 8758 w 595905"/>
                  <a:gd name="connsiteY102" fmla="*/ 276903 h 615293"/>
                  <a:gd name="connsiteX103" fmla="*/ 0 w 595905"/>
                  <a:gd name="connsiteY103" fmla="*/ 273219 h 615293"/>
                  <a:gd name="connsiteX104" fmla="*/ 4782 w 595905"/>
                  <a:gd name="connsiteY104" fmla="*/ 249535 h 615293"/>
                  <a:gd name="connsiteX105" fmla="*/ 506453 w 595905"/>
                  <a:gd name="connsiteY105" fmla="*/ 193473 h 615293"/>
                  <a:gd name="connsiteX106" fmla="*/ 512114 w 595905"/>
                  <a:gd name="connsiteY106" fmla="*/ 193921 h 615293"/>
                  <a:gd name="connsiteX107" fmla="*/ 521960 w 595905"/>
                  <a:gd name="connsiteY107" fmla="*/ 211856 h 615293"/>
                  <a:gd name="connsiteX108" fmla="*/ 504298 w 595905"/>
                  <a:gd name="connsiteY108" fmla="*/ 221855 h 615293"/>
                  <a:gd name="connsiteX109" fmla="*/ 494452 w 595905"/>
                  <a:gd name="connsiteY109" fmla="*/ 203920 h 615293"/>
                  <a:gd name="connsiteX110" fmla="*/ 506453 w 595905"/>
                  <a:gd name="connsiteY110" fmla="*/ 193473 h 615293"/>
                  <a:gd name="connsiteX111" fmla="*/ 43923 w 595905"/>
                  <a:gd name="connsiteY111" fmla="*/ 186947 h 615293"/>
                  <a:gd name="connsiteX112" fmla="*/ 58221 w 595905"/>
                  <a:gd name="connsiteY112" fmla="*/ 201467 h 615293"/>
                  <a:gd name="connsiteX113" fmla="*/ 43923 w 595905"/>
                  <a:gd name="connsiteY113" fmla="*/ 215988 h 615293"/>
                  <a:gd name="connsiteX114" fmla="*/ 29624 w 595905"/>
                  <a:gd name="connsiteY114" fmla="*/ 201467 h 615293"/>
                  <a:gd name="connsiteX115" fmla="*/ 43923 w 595905"/>
                  <a:gd name="connsiteY115" fmla="*/ 186947 h 615293"/>
                  <a:gd name="connsiteX116" fmla="*/ 399707 w 595905"/>
                  <a:gd name="connsiteY116" fmla="*/ 184846 h 615293"/>
                  <a:gd name="connsiteX117" fmla="*/ 414006 w 595905"/>
                  <a:gd name="connsiteY117" fmla="*/ 199366 h 615293"/>
                  <a:gd name="connsiteX118" fmla="*/ 399707 w 595905"/>
                  <a:gd name="connsiteY118" fmla="*/ 213887 h 615293"/>
                  <a:gd name="connsiteX119" fmla="*/ 385408 w 595905"/>
                  <a:gd name="connsiteY119" fmla="*/ 199366 h 615293"/>
                  <a:gd name="connsiteX120" fmla="*/ 399707 w 595905"/>
                  <a:gd name="connsiteY120" fmla="*/ 184846 h 615293"/>
                  <a:gd name="connsiteX121" fmla="*/ 167124 w 595905"/>
                  <a:gd name="connsiteY121" fmla="*/ 182317 h 615293"/>
                  <a:gd name="connsiteX122" fmla="*/ 181422 w 595905"/>
                  <a:gd name="connsiteY122" fmla="*/ 196838 h 615293"/>
                  <a:gd name="connsiteX123" fmla="*/ 167124 w 595905"/>
                  <a:gd name="connsiteY123" fmla="*/ 211358 h 615293"/>
                  <a:gd name="connsiteX124" fmla="*/ 152825 w 595905"/>
                  <a:gd name="connsiteY124" fmla="*/ 196838 h 615293"/>
                  <a:gd name="connsiteX125" fmla="*/ 167124 w 595905"/>
                  <a:gd name="connsiteY125" fmla="*/ 182317 h 615293"/>
                  <a:gd name="connsiteX126" fmla="*/ 292144 w 595905"/>
                  <a:gd name="connsiteY126" fmla="*/ 172243 h 615293"/>
                  <a:gd name="connsiteX127" fmla="*/ 306443 w 595905"/>
                  <a:gd name="connsiteY127" fmla="*/ 186763 h 615293"/>
                  <a:gd name="connsiteX128" fmla="*/ 292144 w 595905"/>
                  <a:gd name="connsiteY128" fmla="*/ 201283 h 615293"/>
                  <a:gd name="connsiteX129" fmla="*/ 277845 w 595905"/>
                  <a:gd name="connsiteY129" fmla="*/ 186763 h 615293"/>
                  <a:gd name="connsiteX130" fmla="*/ 292144 w 595905"/>
                  <a:gd name="connsiteY130" fmla="*/ 172243 h 615293"/>
                  <a:gd name="connsiteX131" fmla="*/ 576782 w 595905"/>
                  <a:gd name="connsiteY131" fmla="*/ 122055 h 615293"/>
                  <a:gd name="connsiteX132" fmla="*/ 580224 w 595905"/>
                  <a:gd name="connsiteY132" fmla="*/ 122327 h 615293"/>
                  <a:gd name="connsiteX133" fmla="*/ 587856 w 595905"/>
                  <a:gd name="connsiteY133" fmla="*/ 131577 h 615293"/>
                  <a:gd name="connsiteX134" fmla="*/ 592189 w 595905"/>
                  <a:gd name="connsiteY134" fmla="*/ 139559 h 615293"/>
                  <a:gd name="connsiteX135" fmla="*/ 592289 w 595905"/>
                  <a:gd name="connsiteY135" fmla="*/ 140438 h 615293"/>
                  <a:gd name="connsiteX136" fmla="*/ 574628 w 595905"/>
                  <a:gd name="connsiteY136" fmla="*/ 150437 h 615293"/>
                  <a:gd name="connsiteX137" fmla="*/ 564781 w 595905"/>
                  <a:gd name="connsiteY137" fmla="*/ 132500 h 615293"/>
                  <a:gd name="connsiteX138" fmla="*/ 576782 w 595905"/>
                  <a:gd name="connsiteY138" fmla="*/ 122055 h 615293"/>
                  <a:gd name="connsiteX139" fmla="*/ 494042 w 595905"/>
                  <a:gd name="connsiteY139" fmla="*/ 115754 h 615293"/>
                  <a:gd name="connsiteX140" fmla="*/ 499702 w 595905"/>
                  <a:gd name="connsiteY140" fmla="*/ 116200 h 615293"/>
                  <a:gd name="connsiteX141" fmla="*/ 509549 w 595905"/>
                  <a:gd name="connsiteY141" fmla="*/ 134137 h 615293"/>
                  <a:gd name="connsiteX142" fmla="*/ 491886 w 595905"/>
                  <a:gd name="connsiteY142" fmla="*/ 144135 h 615293"/>
                  <a:gd name="connsiteX143" fmla="*/ 482040 w 595905"/>
                  <a:gd name="connsiteY143" fmla="*/ 126199 h 615293"/>
                  <a:gd name="connsiteX144" fmla="*/ 494042 w 595905"/>
                  <a:gd name="connsiteY144" fmla="*/ 115754 h 615293"/>
                  <a:gd name="connsiteX145" fmla="*/ 63439 w 595905"/>
                  <a:gd name="connsiteY145" fmla="*/ 112216 h 615293"/>
                  <a:gd name="connsiteX146" fmla="*/ 66445 w 595905"/>
                  <a:gd name="connsiteY146" fmla="*/ 113480 h 615293"/>
                  <a:gd name="connsiteX147" fmla="*/ 70633 w 595905"/>
                  <a:gd name="connsiteY147" fmla="*/ 123747 h 615293"/>
                  <a:gd name="connsiteX148" fmla="*/ 56334 w 595905"/>
                  <a:gd name="connsiteY148" fmla="*/ 138267 h 615293"/>
                  <a:gd name="connsiteX149" fmla="*/ 46223 w 595905"/>
                  <a:gd name="connsiteY149" fmla="*/ 134015 h 615293"/>
                  <a:gd name="connsiteX150" fmla="*/ 46188 w 595905"/>
                  <a:gd name="connsiteY150" fmla="*/ 133929 h 615293"/>
                  <a:gd name="connsiteX151" fmla="*/ 47465 w 595905"/>
                  <a:gd name="connsiteY151" fmla="*/ 131577 h 615293"/>
                  <a:gd name="connsiteX152" fmla="*/ 232158 w 595905"/>
                  <a:gd name="connsiteY152" fmla="*/ 107127 h 615293"/>
                  <a:gd name="connsiteX153" fmla="*/ 246456 w 595905"/>
                  <a:gd name="connsiteY153" fmla="*/ 121647 h 615293"/>
                  <a:gd name="connsiteX154" fmla="*/ 232158 w 595905"/>
                  <a:gd name="connsiteY154" fmla="*/ 136167 h 615293"/>
                  <a:gd name="connsiteX155" fmla="*/ 217858 w 595905"/>
                  <a:gd name="connsiteY155" fmla="*/ 121647 h 615293"/>
                  <a:gd name="connsiteX156" fmla="*/ 232158 w 595905"/>
                  <a:gd name="connsiteY156" fmla="*/ 107127 h 615293"/>
                  <a:gd name="connsiteX157" fmla="*/ 182513 w 595905"/>
                  <a:gd name="connsiteY157" fmla="*/ 65116 h 615293"/>
                  <a:gd name="connsiteX158" fmla="*/ 196812 w 595905"/>
                  <a:gd name="connsiteY158" fmla="*/ 79636 h 615293"/>
                  <a:gd name="connsiteX159" fmla="*/ 182513 w 595905"/>
                  <a:gd name="connsiteY159" fmla="*/ 94156 h 615293"/>
                  <a:gd name="connsiteX160" fmla="*/ 168214 w 595905"/>
                  <a:gd name="connsiteY160" fmla="*/ 79636 h 615293"/>
                  <a:gd name="connsiteX161" fmla="*/ 182513 w 595905"/>
                  <a:gd name="connsiteY161" fmla="*/ 65116 h 615293"/>
                  <a:gd name="connsiteX162" fmla="*/ 470973 w 595905"/>
                  <a:gd name="connsiteY162" fmla="*/ 35827 h 615293"/>
                  <a:gd name="connsiteX163" fmla="*/ 485272 w 595905"/>
                  <a:gd name="connsiteY163" fmla="*/ 50347 h 615293"/>
                  <a:gd name="connsiteX164" fmla="*/ 470973 w 595905"/>
                  <a:gd name="connsiteY164" fmla="*/ 64867 h 615293"/>
                  <a:gd name="connsiteX165" fmla="*/ 456674 w 595905"/>
                  <a:gd name="connsiteY165" fmla="*/ 50347 h 615293"/>
                  <a:gd name="connsiteX166" fmla="*/ 470973 w 595905"/>
                  <a:gd name="connsiteY166" fmla="*/ 35827 h 615293"/>
                  <a:gd name="connsiteX167" fmla="*/ 206470 w 595905"/>
                  <a:gd name="connsiteY167" fmla="*/ 8666 h 615293"/>
                  <a:gd name="connsiteX168" fmla="*/ 205035 w 595905"/>
                  <a:gd name="connsiteY168" fmla="*/ 12184 h 615293"/>
                  <a:gd name="connsiteX169" fmla="*/ 194924 w 595905"/>
                  <a:gd name="connsiteY169" fmla="*/ 16437 h 615293"/>
                  <a:gd name="connsiteX170" fmla="*/ 189590 w 595905"/>
                  <a:gd name="connsiteY170" fmla="*/ 14193 h 615293"/>
                  <a:gd name="connsiteX171" fmla="*/ 190827 w 595905"/>
                  <a:gd name="connsiteY171" fmla="*/ 13522 h 615293"/>
                  <a:gd name="connsiteX172" fmla="*/ 302487 w 595905"/>
                  <a:gd name="connsiteY172" fmla="*/ 0 h 615293"/>
                  <a:gd name="connsiteX173" fmla="*/ 316786 w 595905"/>
                  <a:gd name="connsiteY173" fmla="*/ 14519 h 615293"/>
                  <a:gd name="connsiteX174" fmla="*/ 302487 w 595905"/>
                  <a:gd name="connsiteY174" fmla="*/ 29039 h 615293"/>
                  <a:gd name="connsiteX175" fmla="*/ 288188 w 595905"/>
                  <a:gd name="connsiteY175" fmla="*/ 14519 h 615293"/>
                  <a:gd name="connsiteX176" fmla="*/ 302487 w 595905"/>
                  <a:gd name="connsiteY176" fmla="*/ 0 h 61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595905" h="615293">
                    <a:moveTo>
                      <a:pt x="215480" y="599186"/>
                    </a:moveTo>
                    <a:cubicBezTo>
                      <a:pt x="219428" y="599186"/>
                      <a:pt x="223003" y="600811"/>
                      <a:pt x="225590" y="603438"/>
                    </a:cubicBezTo>
                    <a:lnTo>
                      <a:pt x="228674" y="611000"/>
                    </a:lnTo>
                    <a:lnTo>
                      <a:pt x="201828" y="615293"/>
                    </a:lnTo>
                    <a:lnTo>
                      <a:pt x="201181" y="613706"/>
                    </a:lnTo>
                    <a:cubicBezTo>
                      <a:pt x="201181" y="605686"/>
                      <a:pt x="207582" y="599186"/>
                      <a:pt x="215480" y="599186"/>
                    </a:cubicBezTo>
                    <a:close/>
                    <a:moveTo>
                      <a:pt x="430605" y="542470"/>
                    </a:moveTo>
                    <a:cubicBezTo>
                      <a:pt x="438502" y="542470"/>
                      <a:pt x="444903" y="548971"/>
                      <a:pt x="444903" y="556991"/>
                    </a:cubicBezTo>
                    <a:cubicBezTo>
                      <a:pt x="444903" y="565011"/>
                      <a:pt x="438502" y="571511"/>
                      <a:pt x="430605" y="571511"/>
                    </a:cubicBezTo>
                    <a:cubicBezTo>
                      <a:pt x="422708" y="571511"/>
                      <a:pt x="416305" y="565011"/>
                      <a:pt x="416305" y="556991"/>
                    </a:cubicBezTo>
                    <a:cubicBezTo>
                      <a:pt x="416305" y="548971"/>
                      <a:pt x="422708" y="542470"/>
                      <a:pt x="430605" y="542470"/>
                    </a:cubicBezTo>
                    <a:close/>
                    <a:moveTo>
                      <a:pt x="553010" y="538177"/>
                    </a:moveTo>
                    <a:lnTo>
                      <a:pt x="548067" y="544167"/>
                    </a:lnTo>
                    <a:lnTo>
                      <a:pt x="540202" y="550657"/>
                    </a:lnTo>
                    <a:lnTo>
                      <a:pt x="543694" y="542095"/>
                    </a:lnTo>
                    <a:close/>
                    <a:moveTo>
                      <a:pt x="335453" y="534069"/>
                    </a:moveTo>
                    <a:cubicBezTo>
                      <a:pt x="343350" y="534069"/>
                      <a:pt x="349752" y="540569"/>
                      <a:pt x="349752" y="548589"/>
                    </a:cubicBezTo>
                    <a:cubicBezTo>
                      <a:pt x="349752" y="556608"/>
                      <a:pt x="343350" y="563109"/>
                      <a:pt x="335453" y="563109"/>
                    </a:cubicBezTo>
                    <a:cubicBezTo>
                      <a:pt x="327556" y="563109"/>
                      <a:pt x="321154" y="556608"/>
                      <a:pt x="321154" y="548589"/>
                    </a:cubicBezTo>
                    <a:cubicBezTo>
                      <a:pt x="321154" y="540569"/>
                      <a:pt x="327556" y="534069"/>
                      <a:pt x="335453" y="534069"/>
                    </a:cubicBezTo>
                    <a:close/>
                    <a:moveTo>
                      <a:pt x="122758" y="527767"/>
                    </a:moveTo>
                    <a:cubicBezTo>
                      <a:pt x="130656" y="527767"/>
                      <a:pt x="137057" y="534268"/>
                      <a:pt x="137057" y="542288"/>
                    </a:cubicBezTo>
                    <a:cubicBezTo>
                      <a:pt x="137057" y="550307"/>
                      <a:pt x="130656" y="556808"/>
                      <a:pt x="122758" y="556808"/>
                    </a:cubicBezTo>
                    <a:cubicBezTo>
                      <a:pt x="114861" y="556808"/>
                      <a:pt x="108459" y="550307"/>
                      <a:pt x="108459" y="542288"/>
                    </a:cubicBezTo>
                    <a:cubicBezTo>
                      <a:pt x="108459" y="534268"/>
                      <a:pt x="114861" y="527767"/>
                      <a:pt x="122758" y="527767"/>
                    </a:cubicBezTo>
                    <a:close/>
                    <a:moveTo>
                      <a:pt x="227890" y="521465"/>
                    </a:moveTo>
                    <a:cubicBezTo>
                      <a:pt x="235787" y="521465"/>
                      <a:pt x="242189" y="527966"/>
                      <a:pt x="242189" y="535985"/>
                    </a:cubicBezTo>
                    <a:cubicBezTo>
                      <a:pt x="242189" y="544005"/>
                      <a:pt x="235787" y="550506"/>
                      <a:pt x="227890" y="550506"/>
                    </a:cubicBezTo>
                    <a:cubicBezTo>
                      <a:pt x="219993" y="550506"/>
                      <a:pt x="213592" y="544005"/>
                      <a:pt x="213592" y="535985"/>
                    </a:cubicBezTo>
                    <a:cubicBezTo>
                      <a:pt x="213592" y="527966"/>
                      <a:pt x="219993" y="521465"/>
                      <a:pt x="227890" y="521465"/>
                    </a:cubicBezTo>
                    <a:close/>
                    <a:moveTo>
                      <a:pt x="443016" y="464751"/>
                    </a:moveTo>
                    <a:cubicBezTo>
                      <a:pt x="450913" y="464751"/>
                      <a:pt x="457315" y="471252"/>
                      <a:pt x="457315" y="479271"/>
                    </a:cubicBezTo>
                    <a:cubicBezTo>
                      <a:pt x="457315" y="487290"/>
                      <a:pt x="450913" y="493791"/>
                      <a:pt x="443016" y="493791"/>
                    </a:cubicBezTo>
                    <a:cubicBezTo>
                      <a:pt x="435118" y="493791"/>
                      <a:pt x="428717" y="487290"/>
                      <a:pt x="428717" y="479271"/>
                    </a:cubicBezTo>
                    <a:cubicBezTo>
                      <a:pt x="428717" y="471252"/>
                      <a:pt x="435118" y="464751"/>
                      <a:pt x="443016" y="464751"/>
                    </a:cubicBezTo>
                    <a:close/>
                    <a:moveTo>
                      <a:pt x="354069" y="443746"/>
                    </a:moveTo>
                    <a:cubicBezTo>
                      <a:pt x="361966" y="443746"/>
                      <a:pt x="368368" y="450247"/>
                      <a:pt x="368368" y="458265"/>
                    </a:cubicBezTo>
                    <a:cubicBezTo>
                      <a:pt x="368368" y="466285"/>
                      <a:pt x="361966" y="472785"/>
                      <a:pt x="354069" y="472785"/>
                    </a:cubicBezTo>
                    <a:cubicBezTo>
                      <a:pt x="346173" y="472785"/>
                      <a:pt x="339771" y="466285"/>
                      <a:pt x="339771" y="458265"/>
                    </a:cubicBezTo>
                    <a:cubicBezTo>
                      <a:pt x="339771" y="450247"/>
                      <a:pt x="346173" y="443746"/>
                      <a:pt x="354069" y="443746"/>
                    </a:cubicBezTo>
                    <a:close/>
                    <a:moveTo>
                      <a:pt x="277535" y="443746"/>
                    </a:moveTo>
                    <a:cubicBezTo>
                      <a:pt x="285432" y="443746"/>
                      <a:pt x="291833" y="450247"/>
                      <a:pt x="291833" y="458265"/>
                    </a:cubicBezTo>
                    <a:cubicBezTo>
                      <a:pt x="291833" y="466285"/>
                      <a:pt x="285432" y="472785"/>
                      <a:pt x="277535" y="472785"/>
                    </a:cubicBezTo>
                    <a:cubicBezTo>
                      <a:pt x="269637" y="472785"/>
                      <a:pt x="263236" y="466285"/>
                      <a:pt x="263236" y="458265"/>
                    </a:cubicBezTo>
                    <a:cubicBezTo>
                      <a:pt x="263236" y="450247"/>
                      <a:pt x="269637" y="443746"/>
                      <a:pt x="277535" y="443746"/>
                    </a:cubicBezTo>
                    <a:close/>
                    <a:moveTo>
                      <a:pt x="56204" y="441645"/>
                    </a:moveTo>
                    <a:cubicBezTo>
                      <a:pt x="64101" y="441645"/>
                      <a:pt x="70502" y="448146"/>
                      <a:pt x="70502" y="456166"/>
                    </a:cubicBezTo>
                    <a:cubicBezTo>
                      <a:pt x="70502" y="464185"/>
                      <a:pt x="64101" y="470686"/>
                      <a:pt x="56204" y="470686"/>
                    </a:cubicBezTo>
                    <a:cubicBezTo>
                      <a:pt x="48307" y="470686"/>
                      <a:pt x="41905" y="464185"/>
                      <a:pt x="41905" y="456166"/>
                    </a:cubicBezTo>
                    <a:cubicBezTo>
                      <a:pt x="41905" y="448146"/>
                      <a:pt x="48307" y="441645"/>
                      <a:pt x="56204" y="441645"/>
                    </a:cubicBezTo>
                    <a:close/>
                    <a:moveTo>
                      <a:pt x="182383" y="435343"/>
                    </a:moveTo>
                    <a:cubicBezTo>
                      <a:pt x="190280" y="435343"/>
                      <a:pt x="196682" y="441844"/>
                      <a:pt x="196682" y="449864"/>
                    </a:cubicBezTo>
                    <a:cubicBezTo>
                      <a:pt x="196682" y="457883"/>
                      <a:pt x="190280" y="464384"/>
                      <a:pt x="182383" y="464384"/>
                    </a:cubicBezTo>
                    <a:cubicBezTo>
                      <a:pt x="174486" y="464384"/>
                      <a:pt x="168085" y="457883"/>
                      <a:pt x="168085" y="449864"/>
                    </a:cubicBezTo>
                    <a:cubicBezTo>
                      <a:pt x="168085" y="441844"/>
                      <a:pt x="174486" y="435343"/>
                      <a:pt x="182383" y="435343"/>
                    </a:cubicBezTo>
                    <a:close/>
                    <a:moveTo>
                      <a:pt x="569195" y="420639"/>
                    </a:moveTo>
                    <a:cubicBezTo>
                      <a:pt x="577092" y="420639"/>
                      <a:pt x="583494" y="427140"/>
                      <a:pt x="583494" y="435160"/>
                    </a:cubicBezTo>
                    <a:cubicBezTo>
                      <a:pt x="583494" y="443179"/>
                      <a:pt x="577092" y="449680"/>
                      <a:pt x="569195" y="449680"/>
                    </a:cubicBezTo>
                    <a:cubicBezTo>
                      <a:pt x="561298" y="449680"/>
                      <a:pt x="554897" y="443179"/>
                      <a:pt x="554897" y="435160"/>
                    </a:cubicBezTo>
                    <a:cubicBezTo>
                      <a:pt x="554897" y="427140"/>
                      <a:pt x="561298" y="420639"/>
                      <a:pt x="569195" y="420639"/>
                    </a:cubicBezTo>
                    <a:close/>
                    <a:moveTo>
                      <a:pt x="289945" y="366026"/>
                    </a:moveTo>
                    <a:cubicBezTo>
                      <a:pt x="297843" y="366026"/>
                      <a:pt x="304244" y="372527"/>
                      <a:pt x="304244" y="380546"/>
                    </a:cubicBezTo>
                    <a:cubicBezTo>
                      <a:pt x="304244" y="388566"/>
                      <a:pt x="297843" y="395066"/>
                      <a:pt x="289945" y="395066"/>
                    </a:cubicBezTo>
                    <a:cubicBezTo>
                      <a:pt x="282049" y="395066"/>
                      <a:pt x="275647" y="388566"/>
                      <a:pt x="275647" y="380546"/>
                    </a:cubicBezTo>
                    <a:cubicBezTo>
                      <a:pt x="275647" y="372527"/>
                      <a:pt x="282049" y="366026"/>
                      <a:pt x="289945" y="366026"/>
                    </a:cubicBezTo>
                    <a:close/>
                    <a:moveTo>
                      <a:pt x="395440" y="361825"/>
                    </a:moveTo>
                    <a:cubicBezTo>
                      <a:pt x="403337" y="361825"/>
                      <a:pt x="409738" y="368326"/>
                      <a:pt x="409738" y="376345"/>
                    </a:cubicBezTo>
                    <a:cubicBezTo>
                      <a:pt x="409738" y="384364"/>
                      <a:pt x="403337" y="390865"/>
                      <a:pt x="395440" y="390865"/>
                    </a:cubicBezTo>
                    <a:cubicBezTo>
                      <a:pt x="387543" y="390865"/>
                      <a:pt x="381141" y="384364"/>
                      <a:pt x="381141" y="376345"/>
                    </a:cubicBezTo>
                    <a:cubicBezTo>
                      <a:pt x="381141" y="368326"/>
                      <a:pt x="387543" y="361825"/>
                      <a:pt x="395440" y="361825"/>
                    </a:cubicBezTo>
                    <a:close/>
                    <a:moveTo>
                      <a:pt x="490591" y="353422"/>
                    </a:moveTo>
                    <a:cubicBezTo>
                      <a:pt x="498488" y="353422"/>
                      <a:pt x="504890" y="359924"/>
                      <a:pt x="504890" y="367943"/>
                    </a:cubicBezTo>
                    <a:cubicBezTo>
                      <a:pt x="504890" y="375962"/>
                      <a:pt x="498488" y="382463"/>
                      <a:pt x="490591" y="382463"/>
                    </a:cubicBezTo>
                    <a:cubicBezTo>
                      <a:pt x="482694" y="382463"/>
                      <a:pt x="476293" y="375962"/>
                      <a:pt x="476293" y="367943"/>
                    </a:cubicBezTo>
                    <a:cubicBezTo>
                      <a:pt x="476293" y="359924"/>
                      <a:pt x="482694" y="353422"/>
                      <a:pt x="490591" y="353422"/>
                    </a:cubicBezTo>
                    <a:close/>
                    <a:moveTo>
                      <a:pt x="581606" y="342919"/>
                    </a:moveTo>
                    <a:cubicBezTo>
                      <a:pt x="589503" y="342919"/>
                      <a:pt x="595905" y="349421"/>
                      <a:pt x="595905" y="357439"/>
                    </a:cubicBezTo>
                    <a:cubicBezTo>
                      <a:pt x="595905" y="365459"/>
                      <a:pt x="589503" y="371960"/>
                      <a:pt x="581606" y="371960"/>
                    </a:cubicBezTo>
                    <a:cubicBezTo>
                      <a:pt x="573709" y="371960"/>
                      <a:pt x="567307" y="365459"/>
                      <a:pt x="567307" y="357439"/>
                    </a:cubicBezTo>
                    <a:cubicBezTo>
                      <a:pt x="567307" y="349421"/>
                      <a:pt x="573709" y="342919"/>
                      <a:pt x="581606" y="342919"/>
                    </a:cubicBezTo>
                    <a:close/>
                    <a:moveTo>
                      <a:pt x="169972" y="342919"/>
                    </a:moveTo>
                    <a:cubicBezTo>
                      <a:pt x="177869" y="342919"/>
                      <a:pt x="184271" y="349421"/>
                      <a:pt x="184271" y="357439"/>
                    </a:cubicBezTo>
                    <a:cubicBezTo>
                      <a:pt x="184271" y="365459"/>
                      <a:pt x="177869" y="371960"/>
                      <a:pt x="169972" y="371960"/>
                    </a:cubicBezTo>
                    <a:cubicBezTo>
                      <a:pt x="162075" y="371960"/>
                      <a:pt x="155673" y="365459"/>
                      <a:pt x="155673" y="357439"/>
                    </a:cubicBezTo>
                    <a:cubicBezTo>
                      <a:pt x="155673" y="349421"/>
                      <a:pt x="162075" y="342919"/>
                      <a:pt x="169972" y="342919"/>
                    </a:cubicBezTo>
                    <a:close/>
                    <a:moveTo>
                      <a:pt x="74820" y="334518"/>
                    </a:moveTo>
                    <a:cubicBezTo>
                      <a:pt x="82717" y="334518"/>
                      <a:pt x="89120" y="341018"/>
                      <a:pt x="89120" y="349038"/>
                    </a:cubicBezTo>
                    <a:cubicBezTo>
                      <a:pt x="89120" y="357057"/>
                      <a:pt x="82717" y="363558"/>
                      <a:pt x="74820" y="363558"/>
                    </a:cubicBezTo>
                    <a:cubicBezTo>
                      <a:pt x="66923" y="363558"/>
                      <a:pt x="60522" y="357057"/>
                      <a:pt x="60522" y="349038"/>
                    </a:cubicBezTo>
                    <a:cubicBezTo>
                      <a:pt x="60522" y="341018"/>
                      <a:pt x="66923" y="334518"/>
                      <a:pt x="74820" y="334518"/>
                    </a:cubicBezTo>
                    <a:close/>
                    <a:moveTo>
                      <a:pt x="182383" y="265200"/>
                    </a:moveTo>
                    <a:cubicBezTo>
                      <a:pt x="190280" y="265200"/>
                      <a:pt x="196682" y="271701"/>
                      <a:pt x="196682" y="279720"/>
                    </a:cubicBezTo>
                    <a:cubicBezTo>
                      <a:pt x="196682" y="287739"/>
                      <a:pt x="190280" y="294240"/>
                      <a:pt x="182383" y="294240"/>
                    </a:cubicBezTo>
                    <a:cubicBezTo>
                      <a:pt x="174486" y="294240"/>
                      <a:pt x="168085" y="287739"/>
                      <a:pt x="168085" y="279720"/>
                    </a:cubicBezTo>
                    <a:cubicBezTo>
                      <a:pt x="168085" y="271701"/>
                      <a:pt x="174486" y="265200"/>
                      <a:pt x="182383" y="265200"/>
                    </a:cubicBezTo>
                    <a:close/>
                    <a:moveTo>
                      <a:pt x="279733" y="249963"/>
                    </a:moveTo>
                    <a:cubicBezTo>
                      <a:pt x="287630" y="249963"/>
                      <a:pt x="294032" y="256464"/>
                      <a:pt x="294032" y="264483"/>
                    </a:cubicBezTo>
                    <a:cubicBezTo>
                      <a:pt x="294032" y="272503"/>
                      <a:pt x="287630" y="279004"/>
                      <a:pt x="279733" y="279004"/>
                    </a:cubicBezTo>
                    <a:cubicBezTo>
                      <a:pt x="271836" y="279004"/>
                      <a:pt x="265435" y="272503"/>
                      <a:pt x="265435" y="264483"/>
                    </a:cubicBezTo>
                    <a:cubicBezTo>
                      <a:pt x="265435" y="256464"/>
                      <a:pt x="271836" y="249963"/>
                      <a:pt x="279733" y="249963"/>
                    </a:cubicBezTo>
                    <a:close/>
                    <a:moveTo>
                      <a:pt x="8758" y="247862"/>
                    </a:moveTo>
                    <a:cubicBezTo>
                      <a:pt x="16655" y="247862"/>
                      <a:pt x="23057" y="254364"/>
                      <a:pt x="23057" y="262382"/>
                    </a:cubicBezTo>
                    <a:cubicBezTo>
                      <a:pt x="23057" y="270402"/>
                      <a:pt x="16655" y="276903"/>
                      <a:pt x="8758" y="276903"/>
                    </a:cubicBezTo>
                    <a:lnTo>
                      <a:pt x="0" y="273219"/>
                    </a:lnTo>
                    <a:lnTo>
                      <a:pt x="4782" y="249535"/>
                    </a:lnTo>
                    <a:close/>
                    <a:moveTo>
                      <a:pt x="506453" y="193473"/>
                    </a:moveTo>
                    <a:cubicBezTo>
                      <a:pt x="508296" y="193242"/>
                      <a:pt x="510215" y="193372"/>
                      <a:pt x="512114" y="193921"/>
                    </a:cubicBezTo>
                    <a:cubicBezTo>
                      <a:pt x="519710" y="196111"/>
                      <a:pt x="524119" y="204142"/>
                      <a:pt x="521960" y="211856"/>
                    </a:cubicBezTo>
                    <a:cubicBezTo>
                      <a:pt x="519802" y="219570"/>
                      <a:pt x="511894" y="224048"/>
                      <a:pt x="504298" y="221855"/>
                    </a:cubicBezTo>
                    <a:cubicBezTo>
                      <a:pt x="496702" y="219664"/>
                      <a:pt x="492293" y="211633"/>
                      <a:pt x="494452" y="203920"/>
                    </a:cubicBezTo>
                    <a:cubicBezTo>
                      <a:pt x="496071" y="198134"/>
                      <a:pt x="500922" y="194170"/>
                      <a:pt x="506453" y="193473"/>
                    </a:cubicBezTo>
                    <a:close/>
                    <a:moveTo>
                      <a:pt x="43923" y="186947"/>
                    </a:moveTo>
                    <a:cubicBezTo>
                      <a:pt x="51820" y="186947"/>
                      <a:pt x="58221" y="193448"/>
                      <a:pt x="58221" y="201467"/>
                    </a:cubicBezTo>
                    <a:cubicBezTo>
                      <a:pt x="58221" y="209486"/>
                      <a:pt x="51820" y="215988"/>
                      <a:pt x="43923" y="215988"/>
                    </a:cubicBezTo>
                    <a:cubicBezTo>
                      <a:pt x="36026" y="215988"/>
                      <a:pt x="29624" y="209486"/>
                      <a:pt x="29624" y="201467"/>
                    </a:cubicBezTo>
                    <a:cubicBezTo>
                      <a:pt x="29624" y="193448"/>
                      <a:pt x="36026" y="186947"/>
                      <a:pt x="43923" y="186947"/>
                    </a:cubicBezTo>
                    <a:close/>
                    <a:moveTo>
                      <a:pt x="399707" y="184846"/>
                    </a:moveTo>
                    <a:cubicBezTo>
                      <a:pt x="407603" y="184846"/>
                      <a:pt x="414006" y="191347"/>
                      <a:pt x="414006" y="199366"/>
                    </a:cubicBezTo>
                    <a:cubicBezTo>
                      <a:pt x="414006" y="207386"/>
                      <a:pt x="407603" y="213887"/>
                      <a:pt x="399707" y="213887"/>
                    </a:cubicBezTo>
                    <a:cubicBezTo>
                      <a:pt x="391809" y="213887"/>
                      <a:pt x="385408" y="207386"/>
                      <a:pt x="385408" y="199366"/>
                    </a:cubicBezTo>
                    <a:cubicBezTo>
                      <a:pt x="385408" y="191347"/>
                      <a:pt x="391809" y="184846"/>
                      <a:pt x="399707" y="184846"/>
                    </a:cubicBezTo>
                    <a:close/>
                    <a:moveTo>
                      <a:pt x="167124" y="182317"/>
                    </a:moveTo>
                    <a:cubicBezTo>
                      <a:pt x="175021" y="182317"/>
                      <a:pt x="181422" y="188819"/>
                      <a:pt x="181422" y="196838"/>
                    </a:cubicBezTo>
                    <a:cubicBezTo>
                      <a:pt x="181422" y="204857"/>
                      <a:pt x="175021" y="211358"/>
                      <a:pt x="167124" y="211358"/>
                    </a:cubicBezTo>
                    <a:cubicBezTo>
                      <a:pt x="159226" y="211358"/>
                      <a:pt x="152825" y="204857"/>
                      <a:pt x="152825" y="196838"/>
                    </a:cubicBezTo>
                    <a:cubicBezTo>
                      <a:pt x="152825" y="188819"/>
                      <a:pt x="159226" y="182317"/>
                      <a:pt x="167124" y="182317"/>
                    </a:cubicBezTo>
                    <a:close/>
                    <a:moveTo>
                      <a:pt x="292144" y="172243"/>
                    </a:moveTo>
                    <a:cubicBezTo>
                      <a:pt x="300041" y="172243"/>
                      <a:pt x="306443" y="178744"/>
                      <a:pt x="306443" y="186763"/>
                    </a:cubicBezTo>
                    <a:cubicBezTo>
                      <a:pt x="306443" y="194782"/>
                      <a:pt x="300041" y="201283"/>
                      <a:pt x="292144" y="201283"/>
                    </a:cubicBezTo>
                    <a:cubicBezTo>
                      <a:pt x="284247" y="201283"/>
                      <a:pt x="277845" y="194782"/>
                      <a:pt x="277845" y="186763"/>
                    </a:cubicBezTo>
                    <a:cubicBezTo>
                      <a:pt x="277845" y="178744"/>
                      <a:pt x="284247" y="172243"/>
                      <a:pt x="292144" y="172243"/>
                    </a:cubicBezTo>
                    <a:close/>
                    <a:moveTo>
                      <a:pt x="576782" y="122055"/>
                    </a:moveTo>
                    <a:lnTo>
                      <a:pt x="580224" y="122327"/>
                    </a:lnTo>
                    <a:lnTo>
                      <a:pt x="587856" y="131577"/>
                    </a:lnTo>
                    <a:lnTo>
                      <a:pt x="592189" y="139559"/>
                    </a:lnTo>
                    <a:lnTo>
                      <a:pt x="592289" y="140438"/>
                    </a:lnTo>
                    <a:cubicBezTo>
                      <a:pt x="590131" y="148152"/>
                      <a:pt x="582224" y="152628"/>
                      <a:pt x="574628" y="150437"/>
                    </a:cubicBezTo>
                    <a:cubicBezTo>
                      <a:pt x="567031" y="148244"/>
                      <a:pt x="562622" y="140215"/>
                      <a:pt x="564781" y="132500"/>
                    </a:cubicBezTo>
                    <a:cubicBezTo>
                      <a:pt x="566400" y="126715"/>
                      <a:pt x="571253" y="122751"/>
                      <a:pt x="576782" y="122055"/>
                    </a:cubicBezTo>
                    <a:close/>
                    <a:moveTo>
                      <a:pt x="494042" y="115754"/>
                    </a:moveTo>
                    <a:cubicBezTo>
                      <a:pt x="495885" y="115521"/>
                      <a:pt x="497803" y="115653"/>
                      <a:pt x="499702" y="116200"/>
                    </a:cubicBezTo>
                    <a:cubicBezTo>
                      <a:pt x="507299" y="118392"/>
                      <a:pt x="511707" y="126422"/>
                      <a:pt x="509549" y="134137"/>
                    </a:cubicBezTo>
                    <a:cubicBezTo>
                      <a:pt x="507391" y="141851"/>
                      <a:pt x="499483" y="146327"/>
                      <a:pt x="491886" y="144135"/>
                    </a:cubicBezTo>
                    <a:cubicBezTo>
                      <a:pt x="484291" y="141943"/>
                      <a:pt x="479882" y="133914"/>
                      <a:pt x="482040" y="126199"/>
                    </a:cubicBezTo>
                    <a:cubicBezTo>
                      <a:pt x="483659" y="120414"/>
                      <a:pt x="488512" y="116449"/>
                      <a:pt x="494042" y="115754"/>
                    </a:cubicBezTo>
                    <a:close/>
                    <a:moveTo>
                      <a:pt x="63439" y="112216"/>
                    </a:moveTo>
                    <a:lnTo>
                      <a:pt x="66445" y="113480"/>
                    </a:lnTo>
                    <a:cubicBezTo>
                      <a:pt x="69033" y="116108"/>
                      <a:pt x="70633" y="119738"/>
                      <a:pt x="70633" y="123747"/>
                    </a:cubicBezTo>
                    <a:cubicBezTo>
                      <a:pt x="70633" y="131767"/>
                      <a:pt x="64231" y="138267"/>
                      <a:pt x="56334" y="138267"/>
                    </a:cubicBezTo>
                    <a:cubicBezTo>
                      <a:pt x="52386" y="138267"/>
                      <a:pt x="48811" y="136642"/>
                      <a:pt x="46223" y="134015"/>
                    </a:cubicBezTo>
                    <a:lnTo>
                      <a:pt x="46188" y="133929"/>
                    </a:lnTo>
                    <a:lnTo>
                      <a:pt x="47465" y="131577"/>
                    </a:lnTo>
                    <a:close/>
                    <a:moveTo>
                      <a:pt x="232158" y="107127"/>
                    </a:moveTo>
                    <a:cubicBezTo>
                      <a:pt x="240055" y="107127"/>
                      <a:pt x="246456" y="113627"/>
                      <a:pt x="246456" y="121647"/>
                    </a:cubicBezTo>
                    <a:cubicBezTo>
                      <a:pt x="246456" y="129665"/>
                      <a:pt x="240055" y="136167"/>
                      <a:pt x="232158" y="136167"/>
                    </a:cubicBezTo>
                    <a:cubicBezTo>
                      <a:pt x="224260" y="136167"/>
                      <a:pt x="217858" y="129665"/>
                      <a:pt x="217858" y="121647"/>
                    </a:cubicBezTo>
                    <a:cubicBezTo>
                      <a:pt x="217858" y="113627"/>
                      <a:pt x="224260" y="107127"/>
                      <a:pt x="232158" y="107127"/>
                    </a:cubicBezTo>
                    <a:close/>
                    <a:moveTo>
                      <a:pt x="182513" y="65116"/>
                    </a:moveTo>
                    <a:cubicBezTo>
                      <a:pt x="190410" y="65116"/>
                      <a:pt x="196812" y="71617"/>
                      <a:pt x="196812" y="79636"/>
                    </a:cubicBezTo>
                    <a:cubicBezTo>
                      <a:pt x="196812" y="87655"/>
                      <a:pt x="190410" y="94156"/>
                      <a:pt x="182513" y="94156"/>
                    </a:cubicBezTo>
                    <a:cubicBezTo>
                      <a:pt x="174616" y="94156"/>
                      <a:pt x="168214" y="87655"/>
                      <a:pt x="168214" y="79636"/>
                    </a:cubicBezTo>
                    <a:cubicBezTo>
                      <a:pt x="168214" y="71617"/>
                      <a:pt x="174616" y="65116"/>
                      <a:pt x="182513" y="65116"/>
                    </a:cubicBezTo>
                    <a:close/>
                    <a:moveTo>
                      <a:pt x="470973" y="35827"/>
                    </a:moveTo>
                    <a:cubicBezTo>
                      <a:pt x="478870" y="35827"/>
                      <a:pt x="485272" y="42328"/>
                      <a:pt x="485272" y="50347"/>
                    </a:cubicBezTo>
                    <a:cubicBezTo>
                      <a:pt x="485272" y="58367"/>
                      <a:pt x="478870" y="64867"/>
                      <a:pt x="470973" y="64867"/>
                    </a:cubicBezTo>
                    <a:cubicBezTo>
                      <a:pt x="463076" y="64867"/>
                      <a:pt x="456674" y="58367"/>
                      <a:pt x="456674" y="50347"/>
                    </a:cubicBezTo>
                    <a:cubicBezTo>
                      <a:pt x="456674" y="42328"/>
                      <a:pt x="463076" y="35827"/>
                      <a:pt x="470973" y="35827"/>
                    </a:cubicBezTo>
                    <a:close/>
                    <a:moveTo>
                      <a:pt x="206470" y="8666"/>
                    </a:moveTo>
                    <a:lnTo>
                      <a:pt x="205035" y="12184"/>
                    </a:lnTo>
                    <a:cubicBezTo>
                      <a:pt x="202448" y="14812"/>
                      <a:pt x="198873" y="16437"/>
                      <a:pt x="194924" y="16437"/>
                    </a:cubicBezTo>
                    <a:lnTo>
                      <a:pt x="189590" y="14193"/>
                    </a:lnTo>
                    <a:lnTo>
                      <a:pt x="190827" y="13522"/>
                    </a:lnTo>
                    <a:close/>
                    <a:moveTo>
                      <a:pt x="302487" y="0"/>
                    </a:moveTo>
                    <a:cubicBezTo>
                      <a:pt x="310384" y="0"/>
                      <a:pt x="316786" y="6500"/>
                      <a:pt x="316786" y="14519"/>
                    </a:cubicBezTo>
                    <a:cubicBezTo>
                      <a:pt x="316786" y="22538"/>
                      <a:pt x="310384" y="29039"/>
                      <a:pt x="302487" y="29039"/>
                    </a:cubicBezTo>
                    <a:cubicBezTo>
                      <a:pt x="294590" y="29039"/>
                      <a:pt x="288188" y="22538"/>
                      <a:pt x="288188" y="14519"/>
                    </a:cubicBezTo>
                    <a:cubicBezTo>
                      <a:pt x="288188" y="6500"/>
                      <a:pt x="294590" y="0"/>
                      <a:pt x="30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星: 5 pt 4">
              <a:extLst>
                <a:ext uri="{FF2B5EF4-FFF2-40B4-BE49-F238E27FC236}">
                  <a16:creationId xmlns:a16="http://schemas.microsoft.com/office/drawing/2014/main" id="{62F4AA1F-F1DB-405F-8528-3BFC8A57E8A9}"/>
                </a:ext>
              </a:extLst>
            </p:cNvPr>
            <p:cNvSpPr/>
            <p:nvPr/>
          </p:nvSpPr>
          <p:spPr>
            <a:xfrm>
              <a:off x="2901807" y="2701766"/>
              <a:ext cx="306654" cy="346778"/>
            </a:xfrm>
            <a:custGeom>
              <a:avLst/>
              <a:gdLst>
                <a:gd name="connsiteX0" fmla="*/ 1 w 649639"/>
                <a:gd name="connsiteY0" fmla="*/ 248139 h 649639"/>
                <a:gd name="connsiteX1" fmla="*/ 202881 w 649639"/>
                <a:gd name="connsiteY1" fmla="*/ 182639 h 649639"/>
                <a:gd name="connsiteX2" fmla="*/ 324820 w 649639"/>
                <a:gd name="connsiteY2" fmla="*/ 0 h 649639"/>
                <a:gd name="connsiteX3" fmla="*/ 446758 w 649639"/>
                <a:gd name="connsiteY3" fmla="*/ 182639 h 649639"/>
                <a:gd name="connsiteX4" fmla="*/ 649638 w 649639"/>
                <a:gd name="connsiteY4" fmla="*/ 248139 h 649639"/>
                <a:gd name="connsiteX5" fmla="*/ 522121 w 649639"/>
                <a:gd name="connsiteY5" fmla="*/ 426517 h 649639"/>
                <a:gd name="connsiteX6" fmla="*/ 525569 w 649639"/>
                <a:gd name="connsiteY6" fmla="*/ 649637 h 649639"/>
                <a:gd name="connsiteX7" fmla="*/ 324820 w 649639"/>
                <a:gd name="connsiteY7" fmla="*/ 577242 h 649639"/>
                <a:gd name="connsiteX8" fmla="*/ 124070 w 649639"/>
                <a:gd name="connsiteY8" fmla="*/ 649637 h 649639"/>
                <a:gd name="connsiteX9" fmla="*/ 127518 w 649639"/>
                <a:gd name="connsiteY9" fmla="*/ 426517 h 649639"/>
                <a:gd name="connsiteX10" fmla="*/ 1 w 649639"/>
                <a:gd name="connsiteY10" fmla="*/ 248139 h 649639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63973 w 649637"/>
                <a:gd name="connsiteY3" fmla="*/ 161181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9637" h="649637">
                  <a:moveTo>
                    <a:pt x="0" y="248139"/>
                  </a:moveTo>
                  <a:cubicBezTo>
                    <a:pt x="67627" y="226306"/>
                    <a:pt x="121480" y="200577"/>
                    <a:pt x="190701" y="151604"/>
                  </a:cubicBezTo>
                  <a:cubicBezTo>
                    <a:pt x="259922" y="102631"/>
                    <a:pt x="284173" y="60880"/>
                    <a:pt x="324819" y="0"/>
                  </a:cubicBezTo>
                  <a:cubicBezTo>
                    <a:pt x="365465" y="60880"/>
                    <a:pt x="392371" y="109826"/>
                    <a:pt x="463973" y="161181"/>
                  </a:cubicBezTo>
                  <a:cubicBezTo>
                    <a:pt x="535575" y="212536"/>
                    <a:pt x="582010" y="226306"/>
                    <a:pt x="649637" y="248139"/>
                  </a:cubicBezTo>
                  <a:cubicBezTo>
                    <a:pt x="607131" y="307598"/>
                    <a:pt x="559865" y="364677"/>
                    <a:pt x="538789" y="445568"/>
                  </a:cubicBezTo>
                  <a:cubicBezTo>
                    <a:pt x="517713" y="526459"/>
                    <a:pt x="524419" y="575264"/>
                    <a:pt x="525568" y="649637"/>
                  </a:cubicBezTo>
                  <a:cubicBezTo>
                    <a:pt x="458652" y="625505"/>
                    <a:pt x="413167" y="610899"/>
                    <a:pt x="327201" y="610579"/>
                  </a:cubicBezTo>
                  <a:cubicBezTo>
                    <a:pt x="241235" y="610259"/>
                    <a:pt x="190986" y="625505"/>
                    <a:pt x="124069" y="649637"/>
                  </a:cubicBezTo>
                  <a:cubicBezTo>
                    <a:pt x="125218" y="575264"/>
                    <a:pt x="124779" y="505027"/>
                    <a:pt x="98942" y="426517"/>
                  </a:cubicBezTo>
                  <a:cubicBezTo>
                    <a:pt x="73105" y="348007"/>
                    <a:pt x="42506" y="307598"/>
                    <a:pt x="0" y="248139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星: 5 pt 4">
              <a:extLst>
                <a:ext uri="{FF2B5EF4-FFF2-40B4-BE49-F238E27FC236}">
                  <a16:creationId xmlns:a16="http://schemas.microsoft.com/office/drawing/2014/main" id="{AE644F73-BB50-4691-BDFC-1AA0D3336608}"/>
                </a:ext>
              </a:extLst>
            </p:cNvPr>
            <p:cNvSpPr/>
            <p:nvPr/>
          </p:nvSpPr>
          <p:spPr>
            <a:xfrm>
              <a:off x="2944462" y="2749054"/>
              <a:ext cx="223020" cy="252201"/>
            </a:xfrm>
            <a:custGeom>
              <a:avLst/>
              <a:gdLst>
                <a:gd name="connsiteX0" fmla="*/ 1 w 649639"/>
                <a:gd name="connsiteY0" fmla="*/ 248139 h 649639"/>
                <a:gd name="connsiteX1" fmla="*/ 202881 w 649639"/>
                <a:gd name="connsiteY1" fmla="*/ 182639 h 649639"/>
                <a:gd name="connsiteX2" fmla="*/ 324820 w 649639"/>
                <a:gd name="connsiteY2" fmla="*/ 0 h 649639"/>
                <a:gd name="connsiteX3" fmla="*/ 446758 w 649639"/>
                <a:gd name="connsiteY3" fmla="*/ 182639 h 649639"/>
                <a:gd name="connsiteX4" fmla="*/ 649638 w 649639"/>
                <a:gd name="connsiteY4" fmla="*/ 248139 h 649639"/>
                <a:gd name="connsiteX5" fmla="*/ 522121 w 649639"/>
                <a:gd name="connsiteY5" fmla="*/ 426517 h 649639"/>
                <a:gd name="connsiteX6" fmla="*/ 525569 w 649639"/>
                <a:gd name="connsiteY6" fmla="*/ 649637 h 649639"/>
                <a:gd name="connsiteX7" fmla="*/ 324820 w 649639"/>
                <a:gd name="connsiteY7" fmla="*/ 577242 h 649639"/>
                <a:gd name="connsiteX8" fmla="*/ 124070 w 649639"/>
                <a:gd name="connsiteY8" fmla="*/ 649637 h 649639"/>
                <a:gd name="connsiteX9" fmla="*/ 127518 w 649639"/>
                <a:gd name="connsiteY9" fmla="*/ 426517 h 649639"/>
                <a:gd name="connsiteX10" fmla="*/ 1 w 649639"/>
                <a:gd name="connsiteY10" fmla="*/ 248139 h 649639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27517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77242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2120 w 649637"/>
                <a:gd name="connsiteY5" fmla="*/ 426517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202880 w 649637"/>
                <a:gd name="connsiteY1" fmla="*/ 182639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46757 w 649637"/>
                <a:gd name="connsiteY3" fmla="*/ 18263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29264 w 649637"/>
                <a:gd name="connsiteY5" fmla="*/ 440805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110848 w 649637"/>
                <a:gd name="connsiteY9" fmla="*/ 419373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4819 w 649637"/>
                <a:gd name="connsiteY7" fmla="*/ 598673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5737 w 649637"/>
                <a:gd name="connsiteY1" fmla="*/ 158827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53901 w 649637"/>
                <a:gd name="connsiteY3" fmla="*/ 163589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  <a:gd name="connsiteX0" fmla="*/ 0 w 649637"/>
                <a:gd name="connsiteY0" fmla="*/ 248139 h 649637"/>
                <a:gd name="connsiteX1" fmla="*/ 190701 w 649637"/>
                <a:gd name="connsiteY1" fmla="*/ 151604 h 649637"/>
                <a:gd name="connsiteX2" fmla="*/ 324819 w 649637"/>
                <a:gd name="connsiteY2" fmla="*/ 0 h 649637"/>
                <a:gd name="connsiteX3" fmla="*/ 463973 w 649637"/>
                <a:gd name="connsiteY3" fmla="*/ 161181 h 649637"/>
                <a:gd name="connsiteX4" fmla="*/ 649637 w 649637"/>
                <a:gd name="connsiteY4" fmla="*/ 248139 h 649637"/>
                <a:gd name="connsiteX5" fmla="*/ 538789 w 649637"/>
                <a:gd name="connsiteY5" fmla="*/ 445568 h 649637"/>
                <a:gd name="connsiteX6" fmla="*/ 525568 w 649637"/>
                <a:gd name="connsiteY6" fmla="*/ 649637 h 649637"/>
                <a:gd name="connsiteX7" fmla="*/ 327201 w 649637"/>
                <a:gd name="connsiteY7" fmla="*/ 610579 h 649637"/>
                <a:gd name="connsiteX8" fmla="*/ 124069 w 649637"/>
                <a:gd name="connsiteY8" fmla="*/ 649637 h 649637"/>
                <a:gd name="connsiteX9" fmla="*/ 98942 w 649637"/>
                <a:gd name="connsiteY9" fmla="*/ 426517 h 649637"/>
                <a:gd name="connsiteX10" fmla="*/ 0 w 649637"/>
                <a:gd name="connsiteY10" fmla="*/ 248139 h 64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9637" h="649637">
                  <a:moveTo>
                    <a:pt x="0" y="248139"/>
                  </a:moveTo>
                  <a:cubicBezTo>
                    <a:pt x="67627" y="226306"/>
                    <a:pt x="121480" y="200577"/>
                    <a:pt x="190701" y="151604"/>
                  </a:cubicBezTo>
                  <a:cubicBezTo>
                    <a:pt x="259922" y="102631"/>
                    <a:pt x="284173" y="60880"/>
                    <a:pt x="324819" y="0"/>
                  </a:cubicBezTo>
                  <a:cubicBezTo>
                    <a:pt x="365465" y="60880"/>
                    <a:pt x="392371" y="109826"/>
                    <a:pt x="463973" y="161181"/>
                  </a:cubicBezTo>
                  <a:cubicBezTo>
                    <a:pt x="535575" y="212536"/>
                    <a:pt x="582010" y="226306"/>
                    <a:pt x="649637" y="248139"/>
                  </a:cubicBezTo>
                  <a:cubicBezTo>
                    <a:pt x="607131" y="307598"/>
                    <a:pt x="559865" y="364677"/>
                    <a:pt x="538789" y="445568"/>
                  </a:cubicBezTo>
                  <a:cubicBezTo>
                    <a:pt x="517713" y="526459"/>
                    <a:pt x="524419" y="575264"/>
                    <a:pt x="525568" y="649637"/>
                  </a:cubicBezTo>
                  <a:cubicBezTo>
                    <a:pt x="458652" y="625505"/>
                    <a:pt x="413167" y="610899"/>
                    <a:pt x="327201" y="610579"/>
                  </a:cubicBezTo>
                  <a:cubicBezTo>
                    <a:pt x="241235" y="610259"/>
                    <a:pt x="190986" y="625505"/>
                    <a:pt x="124069" y="649637"/>
                  </a:cubicBezTo>
                  <a:cubicBezTo>
                    <a:pt x="125218" y="575264"/>
                    <a:pt x="124779" y="505027"/>
                    <a:pt x="98942" y="426517"/>
                  </a:cubicBezTo>
                  <a:cubicBezTo>
                    <a:pt x="73105" y="348007"/>
                    <a:pt x="42506" y="307598"/>
                    <a:pt x="0" y="248139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pptxg53_キウイのイラスト</dc:title>
  <dc:subject>pptxg53_キウイのイラスト</dc:subject>
  <dc:creator>でじけろお</dc:creator>
  <cp:revision>1</cp:revision>
  <dcterms:created xsi:type="dcterms:W3CDTF">2018-05-20T00:31:01Z</dcterms:created>
  <dcterms:modified xsi:type="dcterms:W3CDTF">2021-02-24T16:33:56Z</dcterms:modified>
  <cp:version>1</cp:version>
</cp:coreProperties>
</file>