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C96E7EE-B199-4E66-AD01-75B191B5626C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メロン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322A861-D331-4F87-ADDA-7693F7BA33D4}"/>
              </a:ext>
            </a:extLst>
          </p:cNvPr>
          <p:cNvGrpSpPr/>
          <p:nvPr/>
        </p:nvGrpSpPr>
        <p:grpSpPr>
          <a:xfrm>
            <a:off x="1044760" y="1015521"/>
            <a:ext cx="1948606" cy="2325059"/>
            <a:chOff x="469279" y="2609851"/>
            <a:chExt cx="1369047" cy="1633537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FBD8121C-6DCD-4291-999E-E7AED9DD21FE}"/>
                </a:ext>
              </a:extLst>
            </p:cNvPr>
            <p:cNvSpPr/>
            <p:nvPr/>
          </p:nvSpPr>
          <p:spPr>
            <a:xfrm>
              <a:off x="1109664" y="2719387"/>
              <a:ext cx="90487" cy="200026"/>
            </a:xfrm>
            <a:prstGeom prst="trapezoid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3CE36B68-73F4-42D1-8CA7-E10980E66E15}"/>
                </a:ext>
              </a:extLst>
            </p:cNvPr>
            <p:cNvSpPr/>
            <p:nvPr/>
          </p:nvSpPr>
          <p:spPr>
            <a:xfrm>
              <a:off x="471488" y="2876550"/>
              <a:ext cx="1366838" cy="1366838"/>
            </a:xfrm>
            <a:prstGeom prst="ellipse">
              <a:avLst/>
            </a:prstGeom>
            <a:solidFill>
              <a:srgbClr val="00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3F2AB9D-E09D-4823-BB7A-C7E4F8EE6107}"/>
                </a:ext>
              </a:extLst>
            </p:cNvPr>
            <p:cNvSpPr/>
            <p:nvPr/>
          </p:nvSpPr>
          <p:spPr>
            <a:xfrm>
              <a:off x="473697" y="2883265"/>
              <a:ext cx="1362420" cy="1358430"/>
            </a:xfrm>
            <a:custGeom>
              <a:avLst/>
              <a:gdLst>
                <a:gd name="connsiteX0" fmla="*/ 880957 w 1362420"/>
                <a:gd name="connsiteY0" fmla="*/ 1107198 h 1358430"/>
                <a:gd name="connsiteX1" fmla="*/ 836545 w 1362420"/>
                <a:gd name="connsiteY1" fmla="*/ 1135484 h 1358430"/>
                <a:gd name="connsiteX2" fmla="*/ 786356 w 1362420"/>
                <a:gd name="connsiteY2" fmla="*/ 1173882 h 1358430"/>
                <a:gd name="connsiteX3" fmla="*/ 781823 w 1362420"/>
                <a:gd name="connsiteY3" fmla="*/ 1178837 h 1358430"/>
                <a:gd name="connsiteX4" fmla="*/ 797366 w 1362420"/>
                <a:gd name="connsiteY4" fmla="*/ 1210309 h 1358430"/>
                <a:gd name="connsiteX5" fmla="*/ 829431 w 1362420"/>
                <a:gd name="connsiteY5" fmla="*/ 1250221 h 1358430"/>
                <a:gd name="connsiteX6" fmla="*/ 864124 w 1362420"/>
                <a:gd name="connsiteY6" fmla="*/ 1277559 h 1358430"/>
                <a:gd name="connsiteX7" fmla="*/ 933220 w 1362420"/>
                <a:gd name="connsiteY7" fmla="*/ 1221086 h 1358430"/>
                <a:gd name="connsiteX8" fmla="*/ 968524 w 1362420"/>
                <a:gd name="connsiteY8" fmla="*/ 1198829 h 1358430"/>
                <a:gd name="connsiteX9" fmla="*/ 919476 w 1362420"/>
                <a:gd name="connsiteY9" fmla="*/ 1160176 h 1358430"/>
                <a:gd name="connsiteX10" fmla="*/ 887411 w 1362420"/>
                <a:gd name="connsiteY10" fmla="*/ 1120265 h 1358430"/>
                <a:gd name="connsiteX11" fmla="*/ 490045 w 1362420"/>
                <a:gd name="connsiteY11" fmla="*/ 1107198 h 1358430"/>
                <a:gd name="connsiteX12" fmla="*/ 483592 w 1362420"/>
                <a:gd name="connsiteY12" fmla="*/ 1120265 h 1358430"/>
                <a:gd name="connsiteX13" fmla="*/ 451527 w 1362420"/>
                <a:gd name="connsiteY13" fmla="*/ 1160176 h 1358430"/>
                <a:gd name="connsiteX14" fmla="*/ 402478 w 1362420"/>
                <a:gd name="connsiteY14" fmla="*/ 1198829 h 1358430"/>
                <a:gd name="connsiteX15" fmla="*/ 437783 w 1362420"/>
                <a:gd name="connsiteY15" fmla="*/ 1221086 h 1358430"/>
                <a:gd name="connsiteX16" fmla="*/ 506878 w 1362420"/>
                <a:gd name="connsiteY16" fmla="*/ 1277559 h 1358430"/>
                <a:gd name="connsiteX17" fmla="*/ 541571 w 1362420"/>
                <a:gd name="connsiteY17" fmla="*/ 1250221 h 1358430"/>
                <a:gd name="connsiteX18" fmla="*/ 573636 w 1362420"/>
                <a:gd name="connsiteY18" fmla="*/ 1210309 h 1358430"/>
                <a:gd name="connsiteX19" fmla="*/ 589179 w 1362420"/>
                <a:gd name="connsiteY19" fmla="*/ 1178837 h 1358430"/>
                <a:gd name="connsiteX20" fmla="*/ 584646 w 1362420"/>
                <a:gd name="connsiteY20" fmla="*/ 1173882 h 1358430"/>
                <a:gd name="connsiteX21" fmla="*/ 534457 w 1362420"/>
                <a:gd name="connsiteY21" fmla="*/ 1135484 h 1358430"/>
                <a:gd name="connsiteX22" fmla="*/ 685501 w 1362420"/>
                <a:gd name="connsiteY22" fmla="*/ 1069150 h 1358430"/>
                <a:gd name="connsiteX23" fmla="*/ 683305 w 1362420"/>
                <a:gd name="connsiteY23" fmla="*/ 1070830 h 1358430"/>
                <a:gd name="connsiteX24" fmla="*/ 640977 w 1362420"/>
                <a:gd name="connsiteY24" fmla="*/ 1117089 h 1358430"/>
                <a:gd name="connsiteX25" fmla="*/ 610517 w 1362420"/>
                <a:gd name="connsiteY25" fmla="*/ 1174988 h 1358430"/>
                <a:gd name="connsiteX26" fmla="*/ 620046 w 1362420"/>
                <a:gd name="connsiteY26" fmla="*/ 1182775 h 1358430"/>
                <a:gd name="connsiteX27" fmla="*/ 670519 w 1362420"/>
                <a:gd name="connsiteY27" fmla="*/ 1265180 h 1358430"/>
                <a:gd name="connsiteX28" fmla="*/ 685501 w 1362420"/>
                <a:gd name="connsiteY28" fmla="*/ 1295516 h 1358430"/>
                <a:gd name="connsiteX29" fmla="*/ 700483 w 1362420"/>
                <a:gd name="connsiteY29" fmla="*/ 1265180 h 1358430"/>
                <a:gd name="connsiteX30" fmla="*/ 750957 w 1362420"/>
                <a:gd name="connsiteY30" fmla="*/ 1182775 h 1358430"/>
                <a:gd name="connsiteX31" fmla="*/ 760485 w 1362420"/>
                <a:gd name="connsiteY31" fmla="*/ 1174988 h 1358430"/>
                <a:gd name="connsiteX32" fmla="*/ 730026 w 1362420"/>
                <a:gd name="connsiteY32" fmla="*/ 1117089 h 1358430"/>
                <a:gd name="connsiteX33" fmla="*/ 687697 w 1362420"/>
                <a:gd name="connsiteY33" fmla="*/ 1070830 h 1358430"/>
                <a:gd name="connsiteX34" fmla="*/ 997249 w 1362420"/>
                <a:gd name="connsiteY34" fmla="*/ 1025660 h 1358430"/>
                <a:gd name="connsiteX35" fmla="*/ 994969 w 1362420"/>
                <a:gd name="connsiteY35" fmla="*/ 1028151 h 1358430"/>
                <a:gd name="connsiteX36" fmla="*/ 944782 w 1362420"/>
                <a:gd name="connsiteY36" fmla="*/ 1066548 h 1358430"/>
                <a:gd name="connsiteX37" fmla="*/ 895740 w 1362420"/>
                <a:gd name="connsiteY37" fmla="*/ 1097784 h 1358430"/>
                <a:gd name="connsiteX38" fmla="*/ 900418 w 1362420"/>
                <a:gd name="connsiteY38" fmla="*/ 1107257 h 1358430"/>
                <a:gd name="connsiteX39" fmla="*/ 932484 w 1362420"/>
                <a:gd name="connsiteY39" fmla="*/ 1147168 h 1358430"/>
                <a:gd name="connsiteX40" fmla="*/ 984921 w 1362420"/>
                <a:gd name="connsiteY40" fmla="*/ 1188492 h 1358430"/>
                <a:gd name="connsiteX41" fmla="*/ 1021511 w 1362420"/>
                <a:gd name="connsiteY41" fmla="*/ 1165424 h 1358430"/>
                <a:gd name="connsiteX42" fmla="*/ 1090733 w 1362420"/>
                <a:gd name="connsiteY42" fmla="*/ 1110874 h 1358430"/>
                <a:gd name="connsiteX43" fmla="*/ 1022527 w 1362420"/>
                <a:gd name="connsiteY43" fmla="*/ 1057125 h 1358430"/>
                <a:gd name="connsiteX44" fmla="*/ 373753 w 1362420"/>
                <a:gd name="connsiteY44" fmla="*/ 1025660 h 1358430"/>
                <a:gd name="connsiteX45" fmla="*/ 348475 w 1362420"/>
                <a:gd name="connsiteY45" fmla="*/ 1057125 h 1358430"/>
                <a:gd name="connsiteX46" fmla="*/ 280270 w 1362420"/>
                <a:gd name="connsiteY46" fmla="*/ 1110874 h 1358430"/>
                <a:gd name="connsiteX47" fmla="*/ 349492 w 1362420"/>
                <a:gd name="connsiteY47" fmla="*/ 1165425 h 1358430"/>
                <a:gd name="connsiteX48" fmla="*/ 386081 w 1362420"/>
                <a:gd name="connsiteY48" fmla="*/ 1188492 h 1358430"/>
                <a:gd name="connsiteX49" fmla="*/ 438519 w 1362420"/>
                <a:gd name="connsiteY49" fmla="*/ 1147168 h 1358430"/>
                <a:gd name="connsiteX50" fmla="*/ 470584 w 1362420"/>
                <a:gd name="connsiteY50" fmla="*/ 1107257 h 1358430"/>
                <a:gd name="connsiteX51" fmla="*/ 475263 w 1362420"/>
                <a:gd name="connsiteY51" fmla="*/ 1097783 h 1358430"/>
                <a:gd name="connsiteX52" fmla="*/ 426221 w 1362420"/>
                <a:gd name="connsiteY52" fmla="*/ 1066548 h 1358430"/>
                <a:gd name="connsiteX53" fmla="*/ 376033 w 1362420"/>
                <a:gd name="connsiteY53" fmla="*/ 1028151 h 1358430"/>
                <a:gd name="connsiteX54" fmla="*/ 807045 w 1362420"/>
                <a:gd name="connsiteY54" fmla="*/ 985587 h 1358430"/>
                <a:gd name="connsiteX55" fmla="*/ 787612 w 1362420"/>
                <a:gd name="connsiteY55" fmla="*/ 997965 h 1358430"/>
                <a:gd name="connsiteX56" fmla="*/ 733493 w 1362420"/>
                <a:gd name="connsiteY56" fmla="*/ 1032432 h 1358430"/>
                <a:gd name="connsiteX57" fmla="*/ 698238 w 1362420"/>
                <a:gd name="connsiteY57" fmla="*/ 1059405 h 1358430"/>
                <a:gd name="connsiteX58" fmla="*/ 723097 w 1362420"/>
                <a:gd name="connsiteY58" fmla="*/ 1079724 h 1358430"/>
                <a:gd name="connsiteX59" fmla="*/ 773571 w 1362420"/>
                <a:gd name="connsiteY59" fmla="*/ 1162129 h 1358430"/>
                <a:gd name="connsiteX60" fmla="*/ 774333 w 1362420"/>
                <a:gd name="connsiteY60" fmla="*/ 1163670 h 1358430"/>
                <a:gd name="connsiteX61" fmla="*/ 830167 w 1362420"/>
                <a:gd name="connsiteY61" fmla="*/ 1118033 h 1358430"/>
                <a:gd name="connsiteX62" fmla="*/ 872978 w 1362420"/>
                <a:gd name="connsiteY62" fmla="*/ 1091045 h 1358430"/>
                <a:gd name="connsiteX63" fmla="*/ 863615 w 1362420"/>
                <a:gd name="connsiteY63" fmla="*/ 1072084 h 1358430"/>
                <a:gd name="connsiteX64" fmla="*/ 833078 w 1362420"/>
                <a:gd name="connsiteY64" fmla="*/ 1014036 h 1358430"/>
                <a:gd name="connsiteX65" fmla="*/ 563957 w 1362420"/>
                <a:gd name="connsiteY65" fmla="*/ 985587 h 1358430"/>
                <a:gd name="connsiteX66" fmla="*/ 537924 w 1362420"/>
                <a:gd name="connsiteY66" fmla="*/ 1014036 h 1358430"/>
                <a:gd name="connsiteX67" fmla="*/ 507387 w 1362420"/>
                <a:gd name="connsiteY67" fmla="*/ 1072084 h 1358430"/>
                <a:gd name="connsiteX68" fmla="*/ 498024 w 1362420"/>
                <a:gd name="connsiteY68" fmla="*/ 1091045 h 1358430"/>
                <a:gd name="connsiteX69" fmla="*/ 540835 w 1362420"/>
                <a:gd name="connsiteY69" fmla="*/ 1118033 h 1358430"/>
                <a:gd name="connsiteX70" fmla="*/ 596669 w 1362420"/>
                <a:gd name="connsiteY70" fmla="*/ 1163670 h 1358430"/>
                <a:gd name="connsiteX71" fmla="*/ 597432 w 1362420"/>
                <a:gd name="connsiteY71" fmla="*/ 1162129 h 1358430"/>
                <a:gd name="connsiteX72" fmla="*/ 647905 w 1362420"/>
                <a:gd name="connsiteY72" fmla="*/ 1079724 h 1358430"/>
                <a:gd name="connsiteX73" fmla="*/ 672764 w 1362420"/>
                <a:gd name="connsiteY73" fmla="*/ 1059406 h 1358430"/>
                <a:gd name="connsiteX74" fmla="*/ 637509 w 1362420"/>
                <a:gd name="connsiteY74" fmla="*/ 1032432 h 1358430"/>
                <a:gd name="connsiteX75" fmla="*/ 583391 w 1362420"/>
                <a:gd name="connsiteY75" fmla="*/ 997965 h 1358430"/>
                <a:gd name="connsiteX76" fmla="*/ 685501 w 1362420"/>
                <a:gd name="connsiteY76" fmla="*/ 894313 h 1358430"/>
                <a:gd name="connsiteX77" fmla="*/ 684559 w 1362420"/>
                <a:gd name="connsiteY77" fmla="*/ 894912 h 1358430"/>
                <a:gd name="connsiteX78" fmla="*/ 580253 w 1362420"/>
                <a:gd name="connsiteY78" fmla="*/ 967778 h 1358430"/>
                <a:gd name="connsiteX79" fmla="*/ 576140 w 1362420"/>
                <a:gd name="connsiteY79" fmla="*/ 972273 h 1358430"/>
                <a:gd name="connsiteX80" fmla="*/ 643886 w 1362420"/>
                <a:gd name="connsiteY80" fmla="*/ 1014982 h 1358430"/>
                <a:gd name="connsiteX81" fmla="*/ 685501 w 1362420"/>
                <a:gd name="connsiteY81" fmla="*/ 1048995 h 1358430"/>
                <a:gd name="connsiteX82" fmla="*/ 727116 w 1362420"/>
                <a:gd name="connsiteY82" fmla="*/ 1014982 h 1358430"/>
                <a:gd name="connsiteX83" fmla="*/ 794862 w 1362420"/>
                <a:gd name="connsiteY83" fmla="*/ 972273 h 1358430"/>
                <a:gd name="connsiteX84" fmla="*/ 790750 w 1362420"/>
                <a:gd name="connsiteY84" fmla="*/ 967778 h 1358430"/>
                <a:gd name="connsiteX85" fmla="*/ 686443 w 1362420"/>
                <a:gd name="connsiteY85" fmla="*/ 894912 h 1358430"/>
                <a:gd name="connsiteX86" fmla="*/ 1083547 w 1362420"/>
                <a:gd name="connsiteY86" fmla="*/ 893979 h 1358430"/>
                <a:gd name="connsiteX87" fmla="*/ 1067835 w 1362420"/>
                <a:gd name="connsiteY87" fmla="*/ 923844 h 1358430"/>
                <a:gd name="connsiteX88" fmla="*/ 1037297 w 1362420"/>
                <a:gd name="connsiteY88" fmla="*/ 981893 h 1358430"/>
                <a:gd name="connsiteX89" fmla="*/ 1009741 w 1362420"/>
                <a:gd name="connsiteY89" fmla="*/ 1012009 h 1358430"/>
                <a:gd name="connsiteX90" fmla="*/ 1035535 w 1362420"/>
                <a:gd name="connsiteY90" fmla="*/ 1044117 h 1358430"/>
                <a:gd name="connsiteX91" fmla="*/ 1104711 w 1362420"/>
                <a:gd name="connsiteY91" fmla="*/ 1098630 h 1358430"/>
                <a:gd name="connsiteX92" fmla="*/ 1134084 w 1362420"/>
                <a:gd name="connsiteY92" fmla="*/ 1062069 h 1358430"/>
                <a:gd name="connsiteX93" fmla="*/ 1157880 w 1362420"/>
                <a:gd name="connsiteY93" fmla="*/ 1013889 h 1358430"/>
                <a:gd name="connsiteX94" fmla="*/ 1170659 w 1362420"/>
                <a:gd name="connsiteY94" fmla="*/ 989597 h 1358430"/>
                <a:gd name="connsiteX95" fmla="*/ 1125580 w 1362420"/>
                <a:gd name="connsiteY95" fmla="*/ 954072 h 1358430"/>
                <a:gd name="connsiteX96" fmla="*/ 1093515 w 1362420"/>
                <a:gd name="connsiteY96" fmla="*/ 914161 h 1358430"/>
                <a:gd name="connsiteX97" fmla="*/ 287455 w 1362420"/>
                <a:gd name="connsiteY97" fmla="*/ 893979 h 1358430"/>
                <a:gd name="connsiteX98" fmla="*/ 277488 w 1362420"/>
                <a:gd name="connsiteY98" fmla="*/ 914161 h 1358430"/>
                <a:gd name="connsiteX99" fmla="*/ 245423 w 1362420"/>
                <a:gd name="connsiteY99" fmla="*/ 954072 h 1358430"/>
                <a:gd name="connsiteX100" fmla="*/ 200344 w 1362420"/>
                <a:gd name="connsiteY100" fmla="*/ 989597 h 1358430"/>
                <a:gd name="connsiteX101" fmla="*/ 213123 w 1362420"/>
                <a:gd name="connsiteY101" fmla="*/ 1013889 h 1358430"/>
                <a:gd name="connsiteX102" fmla="*/ 236918 w 1362420"/>
                <a:gd name="connsiteY102" fmla="*/ 1062069 h 1358430"/>
                <a:gd name="connsiteX103" fmla="*/ 266291 w 1362420"/>
                <a:gd name="connsiteY103" fmla="*/ 1098630 h 1358430"/>
                <a:gd name="connsiteX104" fmla="*/ 335466 w 1362420"/>
                <a:gd name="connsiteY104" fmla="*/ 1044116 h 1358430"/>
                <a:gd name="connsiteX105" fmla="*/ 361262 w 1362420"/>
                <a:gd name="connsiteY105" fmla="*/ 1012008 h 1358430"/>
                <a:gd name="connsiteX106" fmla="*/ 333705 w 1362420"/>
                <a:gd name="connsiteY106" fmla="*/ 981893 h 1358430"/>
                <a:gd name="connsiteX107" fmla="*/ 303167 w 1362420"/>
                <a:gd name="connsiteY107" fmla="*/ 923844 h 1358430"/>
                <a:gd name="connsiteX108" fmla="*/ 920481 w 1362420"/>
                <a:gd name="connsiteY108" fmla="*/ 893883 h 1358430"/>
                <a:gd name="connsiteX109" fmla="*/ 891918 w 1362420"/>
                <a:gd name="connsiteY109" fmla="*/ 925099 h 1358430"/>
                <a:gd name="connsiteX110" fmla="*/ 841730 w 1362420"/>
                <a:gd name="connsiteY110" fmla="*/ 963497 h 1358430"/>
                <a:gd name="connsiteX111" fmla="*/ 823913 w 1362420"/>
                <a:gd name="connsiteY111" fmla="*/ 974844 h 1358430"/>
                <a:gd name="connsiteX112" fmla="*/ 826150 w 1362420"/>
                <a:gd name="connsiteY112" fmla="*/ 976671 h 1358430"/>
                <a:gd name="connsiteX113" fmla="*/ 876623 w 1362420"/>
                <a:gd name="connsiteY113" fmla="*/ 1059076 h 1358430"/>
                <a:gd name="connsiteX114" fmla="*/ 887797 w 1362420"/>
                <a:gd name="connsiteY114" fmla="*/ 1081703 h 1358430"/>
                <a:gd name="connsiteX115" fmla="*/ 918458 w 1362420"/>
                <a:gd name="connsiteY115" fmla="*/ 1062373 h 1358430"/>
                <a:gd name="connsiteX116" fmla="*/ 986345 w 1362420"/>
                <a:gd name="connsiteY116" fmla="*/ 1008874 h 1358430"/>
                <a:gd name="connsiteX117" fmla="*/ 966667 w 1362420"/>
                <a:gd name="connsiteY117" fmla="*/ 969033 h 1358430"/>
                <a:gd name="connsiteX118" fmla="*/ 936130 w 1362420"/>
                <a:gd name="connsiteY118" fmla="*/ 910985 h 1358430"/>
                <a:gd name="connsiteX119" fmla="*/ 450521 w 1362420"/>
                <a:gd name="connsiteY119" fmla="*/ 893883 h 1358430"/>
                <a:gd name="connsiteX120" fmla="*/ 434873 w 1362420"/>
                <a:gd name="connsiteY120" fmla="*/ 910985 h 1358430"/>
                <a:gd name="connsiteX121" fmla="*/ 404336 w 1362420"/>
                <a:gd name="connsiteY121" fmla="*/ 969033 h 1358430"/>
                <a:gd name="connsiteX122" fmla="*/ 384658 w 1362420"/>
                <a:gd name="connsiteY122" fmla="*/ 1008875 h 1358430"/>
                <a:gd name="connsiteX123" fmla="*/ 452543 w 1362420"/>
                <a:gd name="connsiteY123" fmla="*/ 1062372 h 1358430"/>
                <a:gd name="connsiteX124" fmla="*/ 483205 w 1362420"/>
                <a:gd name="connsiteY124" fmla="*/ 1081703 h 1358430"/>
                <a:gd name="connsiteX125" fmla="*/ 494379 w 1362420"/>
                <a:gd name="connsiteY125" fmla="*/ 1059076 h 1358430"/>
                <a:gd name="connsiteX126" fmla="*/ 544853 w 1362420"/>
                <a:gd name="connsiteY126" fmla="*/ 976671 h 1358430"/>
                <a:gd name="connsiteX127" fmla="*/ 547089 w 1362420"/>
                <a:gd name="connsiteY127" fmla="*/ 974844 h 1358430"/>
                <a:gd name="connsiteX128" fmla="*/ 529272 w 1362420"/>
                <a:gd name="connsiteY128" fmla="*/ 963497 h 1358430"/>
                <a:gd name="connsiteX129" fmla="*/ 479085 w 1362420"/>
                <a:gd name="connsiteY129" fmla="*/ 925099 h 1358430"/>
                <a:gd name="connsiteX130" fmla="*/ 806549 w 1362420"/>
                <a:gd name="connsiteY130" fmla="*/ 802722 h 1358430"/>
                <a:gd name="connsiteX131" fmla="*/ 788865 w 1362420"/>
                <a:gd name="connsiteY131" fmla="*/ 822047 h 1358430"/>
                <a:gd name="connsiteX132" fmla="*/ 738678 w 1362420"/>
                <a:gd name="connsiteY132" fmla="*/ 860444 h 1358430"/>
                <a:gd name="connsiteX133" fmla="*/ 702162 w 1362420"/>
                <a:gd name="connsiteY133" fmla="*/ 883702 h 1358430"/>
                <a:gd name="connsiteX134" fmla="*/ 746939 w 1362420"/>
                <a:gd name="connsiteY134" fmla="*/ 911929 h 1358430"/>
                <a:gd name="connsiteX135" fmla="*/ 809487 w 1362420"/>
                <a:gd name="connsiteY135" fmla="*/ 963053 h 1358430"/>
                <a:gd name="connsiteX136" fmla="*/ 815407 w 1362420"/>
                <a:gd name="connsiteY136" fmla="*/ 959321 h 1358430"/>
                <a:gd name="connsiteX137" fmla="*/ 895914 w 1362420"/>
                <a:gd name="connsiteY137" fmla="*/ 895876 h 1358430"/>
                <a:gd name="connsiteX138" fmla="*/ 908252 w 1362420"/>
                <a:gd name="connsiteY138" fmla="*/ 880520 h 1358430"/>
                <a:gd name="connsiteX139" fmla="*/ 893801 w 1362420"/>
                <a:gd name="connsiteY139" fmla="*/ 864727 h 1358430"/>
                <a:gd name="connsiteX140" fmla="*/ 843613 w 1362420"/>
                <a:gd name="connsiteY140" fmla="*/ 826328 h 1358430"/>
                <a:gd name="connsiteX141" fmla="*/ 564454 w 1362420"/>
                <a:gd name="connsiteY141" fmla="*/ 802722 h 1358430"/>
                <a:gd name="connsiteX142" fmla="*/ 527389 w 1362420"/>
                <a:gd name="connsiteY142" fmla="*/ 826328 h 1358430"/>
                <a:gd name="connsiteX143" fmla="*/ 477201 w 1362420"/>
                <a:gd name="connsiteY143" fmla="*/ 864727 h 1358430"/>
                <a:gd name="connsiteX144" fmla="*/ 462750 w 1362420"/>
                <a:gd name="connsiteY144" fmla="*/ 880520 h 1358430"/>
                <a:gd name="connsiteX145" fmla="*/ 475088 w 1362420"/>
                <a:gd name="connsiteY145" fmla="*/ 895876 h 1358430"/>
                <a:gd name="connsiteX146" fmla="*/ 555596 w 1362420"/>
                <a:gd name="connsiteY146" fmla="*/ 959321 h 1358430"/>
                <a:gd name="connsiteX147" fmla="*/ 561516 w 1362420"/>
                <a:gd name="connsiteY147" fmla="*/ 963053 h 1358430"/>
                <a:gd name="connsiteX148" fmla="*/ 624063 w 1362420"/>
                <a:gd name="connsiteY148" fmla="*/ 911929 h 1358430"/>
                <a:gd name="connsiteX149" fmla="*/ 668840 w 1362420"/>
                <a:gd name="connsiteY149" fmla="*/ 883702 h 1358430"/>
                <a:gd name="connsiteX150" fmla="*/ 632325 w 1362420"/>
                <a:gd name="connsiteY150" fmla="*/ 860444 h 1358430"/>
                <a:gd name="connsiteX151" fmla="*/ 582137 w 1362420"/>
                <a:gd name="connsiteY151" fmla="*/ 822047 h 1358430"/>
                <a:gd name="connsiteX152" fmla="*/ 1184268 w 1362420"/>
                <a:gd name="connsiteY152" fmla="*/ 786206 h 1358430"/>
                <a:gd name="connsiteX153" fmla="*/ 1140701 w 1362420"/>
                <a:gd name="connsiteY153" fmla="*/ 819537 h 1358430"/>
                <a:gd name="connsiteX154" fmla="*/ 1098374 w 1362420"/>
                <a:gd name="connsiteY154" fmla="*/ 865796 h 1358430"/>
                <a:gd name="connsiteX155" fmla="*/ 1093570 w 1362420"/>
                <a:gd name="connsiteY155" fmla="*/ 874927 h 1358430"/>
                <a:gd name="connsiteX156" fmla="*/ 1106523 w 1362420"/>
                <a:gd name="connsiteY156" fmla="*/ 901153 h 1358430"/>
                <a:gd name="connsiteX157" fmla="*/ 1138588 w 1362420"/>
                <a:gd name="connsiteY157" fmla="*/ 941064 h 1358430"/>
                <a:gd name="connsiteX158" fmla="*/ 1179309 w 1362420"/>
                <a:gd name="connsiteY158" fmla="*/ 973154 h 1358430"/>
                <a:gd name="connsiteX159" fmla="*/ 1188418 w 1362420"/>
                <a:gd name="connsiteY159" fmla="*/ 955840 h 1358430"/>
                <a:gd name="connsiteX160" fmla="*/ 1230746 w 1362420"/>
                <a:gd name="connsiteY160" fmla="*/ 909582 h 1358430"/>
                <a:gd name="connsiteX161" fmla="*/ 1267378 w 1362420"/>
                <a:gd name="connsiteY161" fmla="*/ 881555 h 1358430"/>
                <a:gd name="connsiteX162" fmla="*/ 1228631 w 1362420"/>
                <a:gd name="connsiteY162" fmla="*/ 851021 h 1358430"/>
                <a:gd name="connsiteX163" fmla="*/ 1196566 w 1362420"/>
                <a:gd name="connsiteY163" fmla="*/ 811109 h 1358430"/>
                <a:gd name="connsiteX164" fmla="*/ 186735 w 1362420"/>
                <a:gd name="connsiteY164" fmla="*/ 786206 h 1358430"/>
                <a:gd name="connsiteX165" fmla="*/ 174436 w 1362420"/>
                <a:gd name="connsiteY165" fmla="*/ 811109 h 1358430"/>
                <a:gd name="connsiteX166" fmla="*/ 142370 w 1362420"/>
                <a:gd name="connsiteY166" fmla="*/ 851020 h 1358430"/>
                <a:gd name="connsiteX167" fmla="*/ 103624 w 1362420"/>
                <a:gd name="connsiteY167" fmla="*/ 881555 h 1358430"/>
                <a:gd name="connsiteX168" fmla="*/ 140257 w 1362420"/>
                <a:gd name="connsiteY168" fmla="*/ 909582 h 1358430"/>
                <a:gd name="connsiteX169" fmla="*/ 182585 w 1362420"/>
                <a:gd name="connsiteY169" fmla="*/ 955840 h 1358430"/>
                <a:gd name="connsiteX170" fmla="*/ 191694 w 1362420"/>
                <a:gd name="connsiteY170" fmla="*/ 973154 h 1358430"/>
                <a:gd name="connsiteX171" fmla="*/ 232415 w 1362420"/>
                <a:gd name="connsiteY171" fmla="*/ 941064 h 1358430"/>
                <a:gd name="connsiteX172" fmla="*/ 264480 w 1362420"/>
                <a:gd name="connsiteY172" fmla="*/ 901153 h 1358430"/>
                <a:gd name="connsiteX173" fmla="*/ 277433 w 1362420"/>
                <a:gd name="connsiteY173" fmla="*/ 874927 h 1358430"/>
                <a:gd name="connsiteX174" fmla="*/ 272629 w 1362420"/>
                <a:gd name="connsiteY174" fmla="*/ 865796 h 1358430"/>
                <a:gd name="connsiteX175" fmla="*/ 230300 w 1362420"/>
                <a:gd name="connsiteY175" fmla="*/ 819538 h 1358430"/>
                <a:gd name="connsiteX176" fmla="*/ 374474 w 1362420"/>
                <a:gd name="connsiteY176" fmla="*/ 761425 h 1358430"/>
                <a:gd name="connsiteX177" fmla="*/ 374149 w 1362420"/>
                <a:gd name="connsiteY177" fmla="*/ 761674 h 1358430"/>
                <a:gd name="connsiteX178" fmla="*/ 301283 w 1362420"/>
                <a:gd name="connsiteY178" fmla="*/ 865981 h 1358430"/>
                <a:gd name="connsiteX179" fmla="*/ 297068 w 1362420"/>
                <a:gd name="connsiteY179" fmla="*/ 874516 h 1358430"/>
                <a:gd name="connsiteX180" fmla="*/ 316175 w 1362420"/>
                <a:gd name="connsiteY180" fmla="*/ 910836 h 1358430"/>
                <a:gd name="connsiteX181" fmla="*/ 339971 w 1362420"/>
                <a:gd name="connsiteY181" fmla="*/ 959017 h 1358430"/>
                <a:gd name="connsiteX182" fmla="*/ 370861 w 1362420"/>
                <a:gd name="connsiteY182" fmla="*/ 997466 h 1358430"/>
                <a:gd name="connsiteX183" fmla="*/ 391326 w 1362420"/>
                <a:gd name="connsiteY183" fmla="*/ 956025 h 1358430"/>
                <a:gd name="connsiteX184" fmla="*/ 412972 w 1362420"/>
                <a:gd name="connsiteY184" fmla="*/ 911229 h 1358430"/>
                <a:gd name="connsiteX185" fmla="*/ 437324 w 1362420"/>
                <a:gd name="connsiteY185" fmla="*/ 879460 h 1358430"/>
                <a:gd name="connsiteX186" fmla="*/ 436757 w 1362420"/>
                <a:gd name="connsiteY186" fmla="*/ 878841 h 1358430"/>
                <a:gd name="connsiteX187" fmla="*/ 406219 w 1362420"/>
                <a:gd name="connsiteY187" fmla="*/ 820793 h 1358430"/>
                <a:gd name="connsiteX188" fmla="*/ 375681 w 1362420"/>
                <a:gd name="connsiteY188" fmla="*/ 762744 h 1358430"/>
                <a:gd name="connsiteX189" fmla="*/ 996528 w 1362420"/>
                <a:gd name="connsiteY189" fmla="*/ 761425 h 1358430"/>
                <a:gd name="connsiteX190" fmla="*/ 995322 w 1362420"/>
                <a:gd name="connsiteY190" fmla="*/ 762744 h 1358430"/>
                <a:gd name="connsiteX191" fmla="*/ 964784 w 1362420"/>
                <a:gd name="connsiteY191" fmla="*/ 820793 h 1358430"/>
                <a:gd name="connsiteX192" fmla="*/ 934246 w 1362420"/>
                <a:gd name="connsiteY192" fmla="*/ 878841 h 1358430"/>
                <a:gd name="connsiteX193" fmla="*/ 933679 w 1362420"/>
                <a:gd name="connsiteY193" fmla="*/ 879460 h 1358430"/>
                <a:gd name="connsiteX194" fmla="*/ 958030 w 1362420"/>
                <a:gd name="connsiteY194" fmla="*/ 911229 h 1358430"/>
                <a:gd name="connsiteX195" fmla="*/ 979675 w 1362420"/>
                <a:gd name="connsiteY195" fmla="*/ 956025 h 1358430"/>
                <a:gd name="connsiteX196" fmla="*/ 1000142 w 1362420"/>
                <a:gd name="connsiteY196" fmla="*/ 997466 h 1358430"/>
                <a:gd name="connsiteX197" fmla="*/ 1031032 w 1362420"/>
                <a:gd name="connsiteY197" fmla="*/ 959017 h 1358430"/>
                <a:gd name="connsiteX198" fmla="*/ 1054827 w 1362420"/>
                <a:gd name="connsiteY198" fmla="*/ 910836 h 1358430"/>
                <a:gd name="connsiteX199" fmla="*/ 1073935 w 1362420"/>
                <a:gd name="connsiteY199" fmla="*/ 874516 h 1358430"/>
                <a:gd name="connsiteX200" fmla="*/ 1069719 w 1362420"/>
                <a:gd name="connsiteY200" fmla="*/ 865980 h 1358430"/>
                <a:gd name="connsiteX201" fmla="*/ 996854 w 1362420"/>
                <a:gd name="connsiteY201" fmla="*/ 761674 h 1358430"/>
                <a:gd name="connsiteX202" fmla="*/ 685501 w 1362420"/>
                <a:gd name="connsiteY202" fmla="*/ 719234 h 1358430"/>
                <a:gd name="connsiteX203" fmla="*/ 635626 w 1362420"/>
                <a:gd name="connsiteY203" fmla="*/ 757393 h 1358430"/>
                <a:gd name="connsiteX204" fmla="*/ 581508 w 1362420"/>
                <a:gd name="connsiteY204" fmla="*/ 791861 h 1358430"/>
                <a:gd name="connsiteX205" fmla="*/ 578968 w 1362420"/>
                <a:gd name="connsiteY205" fmla="*/ 793478 h 1358430"/>
                <a:gd name="connsiteX206" fmla="*/ 658648 w 1362420"/>
                <a:gd name="connsiteY206" fmla="*/ 856269 h 1358430"/>
                <a:gd name="connsiteX207" fmla="*/ 685501 w 1362420"/>
                <a:gd name="connsiteY207" fmla="*/ 873198 h 1358430"/>
                <a:gd name="connsiteX208" fmla="*/ 712355 w 1362420"/>
                <a:gd name="connsiteY208" fmla="*/ 856268 h 1358430"/>
                <a:gd name="connsiteX209" fmla="*/ 792034 w 1362420"/>
                <a:gd name="connsiteY209" fmla="*/ 793478 h 1358430"/>
                <a:gd name="connsiteX210" fmla="*/ 789495 w 1362420"/>
                <a:gd name="connsiteY210" fmla="*/ 791861 h 1358430"/>
                <a:gd name="connsiteX211" fmla="*/ 735376 w 1362420"/>
                <a:gd name="connsiteY211" fmla="*/ 757393 h 1358430"/>
                <a:gd name="connsiteX212" fmla="*/ 880866 w 1362420"/>
                <a:gd name="connsiteY212" fmla="*/ 681368 h 1358430"/>
                <a:gd name="connsiteX213" fmla="*/ 861731 w 1362420"/>
                <a:gd name="connsiteY213" fmla="*/ 717740 h 1358430"/>
                <a:gd name="connsiteX214" fmla="*/ 831193 w 1362420"/>
                <a:gd name="connsiteY214" fmla="*/ 775789 h 1358430"/>
                <a:gd name="connsiteX215" fmla="*/ 818869 w 1362420"/>
                <a:gd name="connsiteY215" fmla="*/ 789258 h 1358430"/>
                <a:gd name="connsiteX216" fmla="*/ 849990 w 1362420"/>
                <a:gd name="connsiteY216" fmla="*/ 808878 h 1358430"/>
                <a:gd name="connsiteX217" fmla="*/ 919902 w 1362420"/>
                <a:gd name="connsiteY217" fmla="*/ 866019 h 1358430"/>
                <a:gd name="connsiteX218" fmla="*/ 927979 w 1362420"/>
                <a:gd name="connsiteY218" fmla="*/ 855965 h 1358430"/>
                <a:gd name="connsiteX219" fmla="*/ 951775 w 1362420"/>
                <a:gd name="connsiteY219" fmla="*/ 807784 h 1358430"/>
                <a:gd name="connsiteX220" fmla="*/ 982008 w 1362420"/>
                <a:gd name="connsiteY220" fmla="*/ 750316 h 1358430"/>
                <a:gd name="connsiteX221" fmla="*/ 946665 w 1362420"/>
                <a:gd name="connsiteY221" fmla="*/ 723276 h 1358430"/>
                <a:gd name="connsiteX222" fmla="*/ 892547 w 1362420"/>
                <a:gd name="connsiteY222" fmla="*/ 688808 h 1358430"/>
                <a:gd name="connsiteX223" fmla="*/ 490137 w 1362420"/>
                <a:gd name="connsiteY223" fmla="*/ 681368 h 1358430"/>
                <a:gd name="connsiteX224" fmla="*/ 478455 w 1362420"/>
                <a:gd name="connsiteY224" fmla="*/ 688808 h 1358430"/>
                <a:gd name="connsiteX225" fmla="*/ 424337 w 1362420"/>
                <a:gd name="connsiteY225" fmla="*/ 723276 h 1358430"/>
                <a:gd name="connsiteX226" fmla="*/ 388994 w 1362420"/>
                <a:gd name="connsiteY226" fmla="*/ 750316 h 1358430"/>
                <a:gd name="connsiteX227" fmla="*/ 419227 w 1362420"/>
                <a:gd name="connsiteY227" fmla="*/ 807785 h 1358430"/>
                <a:gd name="connsiteX228" fmla="*/ 443022 w 1362420"/>
                <a:gd name="connsiteY228" fmla="*/ 855965 h 1358430"/>
                <a:gd name="connsiteX229" fmla="*/ 451100 w 1362420"/>
                <a:gd name="connsiteY229" fmla="*/ 866019 h 1358430"/>
                <a:gd name="connsiteX230" fmla="*/ 521012 w 1362420"/>
                <a:gd name="connsiteY230" fmla="*/ 808878 h 1358430"/>
                <a:gd name="connsiteX231" fmla="*/ 552134 w 1362420"/>
                <a:gd name="connsiteY231" fmla="*/ 789258 h 1358430"/>
                <a:gd name="connsiteX232" fmla="*/ 539809 w 1362420"/>
                <a:gd name="connsiteY232" fmla="*/ 775789 h 1358430"/>
                <a:gd name="connsiteX233" fmla="*/ 509271 w 1362420"/>
                <a:gd name="connsiteY233" fmla="*/ 717740 h 1358430"/>
                <a:gd name="connsiteX234" fmla="*/ 264287 w 1362420"/>
                <a:gd name="connsiteY234" fmla="*/ 666065 h 1358430"/>
                <a:gd name="connsiteX235" fmla="*/ 228769 w 1362420"/>
                <a:gd name="connsiteY235" fmla="*/ 704881 h 1358430"/>
                <a:gd name="connsiteX236" fmla="*/ 198230 w 1362420"/>
                <a:gd name="connsiteY236" fmla="*/ 762929 h 1358430"/>
                <a:gd name="connsiteX237" fmla="*/ 194964 w 1362420"/>
                <a:gd name="connsiteY237" fmla="*/ 769542 h 1358430"/>
                <a:gd name="connsiteX238" fmla="*/ 243309 w 1362420"/>
                <a:gd name="connsiteY238" fmla="*/ 806530 h 1358430"/>
                <a:gd name="connsiteX239" fmla="*/ 285637 w 1362420"/>
                <a:gd name="connsiteY239" fmla="*/ 852788 h 1358430"/>
                <a:gd name="connsiteX240" fmla="*/ 287044 w 1362420"/>
                <a:gd name="connsiteY240" fmla="*/ 855463 h 1358430"/>
                <a:gd name="connsiteX241" fmla="*/ 288275 w 1362420"/>
                <a:gd name="connsiteY241" fmla="*/ 852973 h 1358430"/>
                <a:gd name="connsiteX242" fmla="*/ 338749 w 1362420"/>
                <a:gd name="connsiteY242" fmla="*/ 770567 h 1358430"/>
                <a:gd name="connsiteX243" fmla="*/ 363974 w 1362420"/>
                <a:gd name="connsiteY243" fmla="*/ 749950 h 1358430"/>
                <a:gd name="connsiteX244" fmla="*/ 333353 w 1362420"/>
                <a:gd name="connsiteY244" fmla="*/ 716486 h 1358430"/>
                <a:gd name="connsiteX245" fmla="*/ 283164 w 1362420"/>
                <a:gd name="connsiteY245" fmla="*/ 678088 h 1358430"/>
                <a:gd name="connsiteX246" fmla="*/ 1106715 w 1362420"/>
                <a:gd name="connsiteY246" fmla="*/ 666064 h 1358430"/>
                <a:gd name="connsiteX247" fmla="*/ 1087838 w 1362420"/>
                <a:gd name="connsiteY247" fmla="*/ 678088 h 1358430"/>
                <a:gd name="connsiteX248" fmla="*/ 1037650 w 1362420"/>
                <a:gd name="connsiteY248" fmla="*/ 716486 h 1358430"/>
                <a:gd name="connsiteX249" fmla="*/ 1007028 w 1362420"/>
                <a:gd name="connsiteY249" fmla="*/ 749950 h 1358430"/>
                <a:gd name="connsiteX250" fmla="*/ 1032254 w 1362420"/>
                <a:gd name="connsiteY250" fmla="*/ 770567 h 1358430"/>
                <a:gd name="connsiteX251" fmla="*/ 1082727 w 1362420"/>
                <a:gd name="connsiteY251" fmla="*/ 852972 h 1358430"/>
                <a:gd name="connsiteX252" fmla="*/ 1083958 w 1362420"/>
                <a:gd name="connsiteY252" fmla="*/ 855463 h 1358430"/>
                <a:gd name="connsiteX253" fmla="*/ 1085365 w 1362420"/>
                <a:gd name="connsiteY253" fmla="*/ 852788 h 1358430"/>
                <a:gd name="connsiteX254" fmla="*/ 1127693 w 1362420"/>
                <a:gd name="connsiteY254" fmla="*/ 806530 h 1358430"/>
                <a:gd name="connsiteX255" fmla="*/ 1176038 w 1362420"/>
                <a:gd name="connsiteY255" fmla="*/ 769542 h 1358430"/>
                <a:gd name="connsiteX256" fmla="*/ 1172771 w 1362420"/>
                <a:gd name="connsiteY256" fmla="*/ 762929 h 1358430"/>
                <a:gd name="connsiteX257" fmla="*/ 1142234 w 1362420"/>
                <a:gd name="connsiteY257" fmla="*/ 704881 h 1358430"/>
                <a:gd name="connsiteX258" fmla="*/ 769051 w 1362420"/>
                <a:gd name="connsiteY258" fmla="*/ 594972 h 1358430"/>
                <a:gd name="connsiteX259" fmla="*/ 758680 w 1362420"/>
                <a:gd name="connsiteY259" fmla="*/ 614689 h 1358430"/>
                <a:gd name="connsiteX260" fmla="*/ 728142 w 1362420"/>
                <a:gd name="connsiteY260" fmla="*/ 672737 h 1358430"/>
                <a:gd name="connsiteX261" fmla="*/ 699413 w 1362420"/>
                <a:gd name="connsiteY261" fmla="*/ 704133 h 1358430"/>
                <a:gd name="connsiteX262" fmla="*/ 761700 w 1362420"/>
                <a:gd name="connsiteY262" fmla="*/ 753217 h 1358430"/>
                <a:gd name="connsiteX263" fmla="*/ 803508 w 1362420"/>
                <a:gd name="connsiteY263" fmla="*/ 779574 h 1358430"/>
                <a:gd name="connsiteX264" fmla="*/ 824928 w 1362420"/>
                <a:gd name="connsiteY264" fmla="*/ 752913 h 1358430"/>
                <a:gd name="connsiteX265" fmla="*/ 848723 w 1362420"/>
                <a:gd name="connsiteY265" fmla="*/ 704732 h 1358430"/>
                <a:gd name="connsiteX266" fmla="*/ 865996 w 1362420"/>
                <a:gd name="connsiteY266" fmla="*/ 671898 h 1358430"/>
                <a:gd name="connsiteX267" fmla="*/ 838429 w 1362420"/>
                <a:gd name="connsiteY267" fmla="*/ 654340 h 1358430"/>
                <a:gd name="connsiteX268" fmla="*/ 788241 w 1362420"/>
                <a:gd name="connsiteY268" fmla="*/ 615943 h 1358430"/>
                <a:gd name="connsiteX269" fmla="*/ 601951 w 1362420"/>
                <a:gd name="connsiteY269" fmla="*/ 594972 h 1358430"/>
                <a:gd name="connsiteX270" fmla="*/ 582761 w 1362420"/>
                <a:gd name="connsiteY270" fmla="*/ 615943 h 1358430"/>
                <a:gd name="connsiteX271" fmla="*/ 532574 w 1362420"/>
                <a:gd name="connsiteY271" fmla="*/ 654340 h 1358430"/>
                <a:gd name="connsiteX272" fmla="*/ 505006 w 1362420"/>
                <a:gd name="connsiteY272" fmla="*/ 671898 h 1358430"/>
                <a:gd name="connsiteX273" fmla="*/ 522279 w 1362420"/>
                <a:gd name="connsiteY273" fmla="*/ 704732 h 1358430"/>
                <a:gd name="connsiteX274" fmla="*/ 546075 w 1362420"/>
                <a:gd name="connsiteY274" fmla="*/ 752913 h 1358430"/>
                <a:gd name="connsiteX275" fmla="*/ 567494 w 1362420"/>
                <a:gd name="connsiteY275" fmla="*/ 779574 h 1358430"/>
                <a:gd name="connsiteX276" fmla="*/ 609303 w 1362420"/>
                <a:gd name="connsiteY276" fmla="*/ 753216 h 1358430"/>
                <a:gd name="connsiteX277" fmla="*/ 671588 w 1362420"/>
                <a:gd name="connsiteY277" fmla="*/ 704132 h 1358430"/>
                <a:gd name="connsiteX278" fmla="*/ 642860 w 1362420"/>
                <a:gd name="connsiteY278" fmla="*/ 672737 h 1358430"/>
                <a:gd name="connsiteX279" fmla="*/ 612323 w 1362420"/>
                <a:gd name="connsiteY279" fmla="*/ 614689 h 1358430"/>
                <a:gd name="connsiteX280" fmla="*/ 1228963 w 1362420"/>
                <a:gd name="connsiteY280" fmla="*/ 583990 h 1358430"/>
                <a:gd name="connsiteX281" fmla="*/ 1196074 w 1362420"/>
                <a:gd name="connsiteY281" fmla="*/ 609151 h 1358430"/>
                <a:gd name="connsiteX282" fmla="*/ 1141956 w 1362420"/>
                <a:gd name="connsiteY282" fmla="*/ 643620 h 1358430"/>
                <a:gd name="connsiteX283" fmla="*/ 1121786 w 1362420"/>
                <a:gd name="connsiteY283" fmla="*/ 656466 h 1358430"/>
                <a:gd name="connsiteX284" fmla="*/ 1135305 w 1362420"/>
                <a:gd name="connsiteY284" fmla="*/ 667516 h 1358430"/>
                <a:gd name="connsiteX285" fmla="*/ 1185779 w 1362420"/>
                <a:gd name="connsiteY285" fmla="*/ 749921 h 1358430"/>
                <a:gd name="connsiteX286" fmla="*/ 1190731 w 1362420"/>
                <a:gd name="connsiteY286" fmla="*/ 759947 h 1358430"/>
                <a:gd name="connsiteX287" fmla="*/ 1232000 w 1362420"/>
                <a:gd name="connsiteY287" fmla="*/ 733664 h 1358430"/>
                <a:gd name="connsiteX288" fmla="*/ 1286118 w 1362420"/>
                <a:gd name="connsiteY288" fmla="*/ 699196 h 1358430"/>
                <a:gd name="connsiteX289" fmla="*/ 1292741 w 1362420"/>
                <a:gd name="connsiteY289" fmla="*/ 694129 h 1358430"/>
                <a:gd name="connsiteX290" fmla="*/ 1275823 w 1362420"/>
                <a:gd name="connsiteY290" fmla="*/ 659876 h 1358430"/>
                <a:gd name="connsiteX291" fmla="*/ 1245286 w 1362420"/>
                <a:gd name="connsiteY291" fmla="*/ 601828 h 1358430"/>
                <a:gd name="connsiteX292" fmla="*/ 142039 w 1362420"/>
                <a:gd name="connsiteY292" fmla="*/ 583990 h 1358430"/>
                <a:gd name="connsiteX293" fmla="*/ 125717 w 1362420"/>
                <a:gd name="connsiteY293" fmla="*/ 601828 h 1358430"/>
                <a:gd name="connsiteX294" fmla="*/ 95179 w 1362420"/>
                <a:gd name="connsiteY294" fmla="*/ 659877 h 1358430"/>
                <a:gd name="connsiteX295" fmla="*/ 78262 w 1362420"/>
                <a:gd name="connsiteY295" fmla="*/ 694129 h 1358430"/>
                <a:gd name="connsiteX296" fmla="*/ 84884 w 1362420"/>
                <a:gd name="connsiteY296" fmla="*/ 699196 h 1358430"/>
                <a:gd name="connsiteX297" fmla="*/ 139002 w 1362420"/>
                <a:gd name="connsiteY297" fmla="*/ 733664 h 1358430"/>
                <a:gd name="connsiteX298" fmla="*/ 180271 w 1362420"/>
                <a:gd name="connsiteY298" fmla="*/ 759947 h 1358430"/>
                <a:gd name="connsiteX299" fmla="*/ 185222 w 1362420"/>
                <a:gd name="connsiteY299" fmla="*/ 749921 h 1358430"/>
                <a:gd name="connsiteX300" fmla="*/ 235697 w 1362420"/>
                <a:gd name="connsiteY300" fmla="*/ 667516 h 1358430"/>
                <a:gd name="connsiteX301" fmla="*/ 249216 w 1362420"/>
                <a:gd name="connsiteY301" fmla="*/ 656466 h 1358430"/>
                <a:gd name="connsiteX302" fmla="*/ 229046 w 1362420"/>
                <a:gd name="connsiteY302" fmla="*/ 643620 h 1358430"/>
                <a:gd name="connsiteX303" fmla="*/ 174928 w 1362420"/>
                <a:gd name="connsiteY303" fmla="*/ 609152 h 1358430"/>
                <a:gd name="connsiteX304" fmla="*/ 982051 w 1362420"/>
                <a:gd name="connsiteY304" fmla="*/ 577128 h 1358430"/>
                <a:gd name="connsiteX305" fmla="*/ 934597 w 1362420"/>
                <a:gd name="connsiteY305" fmla="*/ 613433 h 1358430"/>
                <a:gd name="connsiteX306" fmla="*/ 892269 w 1362420"/>
                <a:gd name="connsiteY306" fmla="*/ 659692 h 1358430"/>
                <a:gd name="connsiteX307" fmla="*/ 889179 w 1362420"/>
                <a:gd name="connsiteY307" fmla="*/ 665565 h 1358430"/>
                <a:gd name="connsiteX308" fmla="*/ 953044 w 1362420"/>
                <a:gd name="connsiteY308" fmla="*/ 705826 h 1358430"/>
                <a:gd name="connsiteX309" fmla="*/ 992777 w 1362420"/>
                <a:gd name="connsiteY309" fmla="*/ 738301 h 1358430"/>
                <a:gd name="connsiteX310" fmla="*/ 1024642 w 1362420"/>
                <a:gd name="connsiteY310" fmla="*/ 703478 h 1358430"/>
                <a:gd name="connsiteX311" fmla="*/ 1074830 w 1362420"/>
                <a:gd name="connsiteY311" fmla="*/ 665080 h 1358430"/>
                <a:gd name="connsiteX312" fmla="*/ 1093120 w 1362420"/>
                <a:gd name="connsiteY312" fmla="*/ 653431 h 1358430"/>
                <a:gd name="connsiteX313" fmla="*/ 1049717 w 1362420"/>
                <a:gd name="connsiteY313" fmla="*/ 620225 h 1358430"/>
                <a:gd name="connsiteX314" fmla="*/ 995599 w 1362420"/>
                <a:gd name="connsiteY314" fmla="*/ 585757 h 1358430"/>
                <a:gd name="connsiteX315" fmla="*/ 388951 w 1362420"/>
                <a:gd name="connsiteY315" fmla="*/ 577128 h 1358430"/>
                <a:gd name="connsiteX316" fmla="*/ 375404 w 1362420"/>
                <a:gd name="connsiteY316" fmla="*/ 585757 h 1358430"/>
                <a:gd name="connsiteX317" fmla="*/ 321285 w 1362420"/>
                <a:gd name="connsiteY317" fmla="*/ 620225 h 1358430"/>
                <a:gd name="connsiteX318" fmla="*/ 277882 w 1362420"/>
                <a:gd name="connsiteY318" fmla="*/ 653431 h 1358430"/>
                <a:gd name="connsiteX319" fmla="*/ 296172 w 1362420"/>
                <a:gd name="connsiteY319" fmla="*/ 665080 h 1358430"/>
                <a:gd name="connsiteX320" fmla="*/ 346361 w 1362420"/>
                <a:gd name="connsiteY320" fmla="*/ 703478 h 1358430"/>
                <a:gd name="connsiteX321" fmla="*/ 378226 w 1362420"/>
                <a:gd name="connsiteY321" fmla="*/ 738301 h 1358430"/>
                <a:gd name="connsiteX322" fmla="*/ 417959 w 1362420"/>
                <a:gd name="connsiteY322" fmla="*/ 705825 h 1358430"/>
                <a:gd name="connsiteX323" fmla="*/ 481823 w 1362420"/>
                <a:gd name="connsiteY323" fmla="*/ 665565 h 1358430"/>
                <a:gd name="connsiteX324" fmla="*/ 478733 w 1362420"/>
                <a:gd name="connsiteY324" fmla="*/ 659692 h 1358430"/>
                <a:gd name="connsiteX325" fmla="*/ 436405 w 1362420"/>
                <a:gd name="connsiteY325" fmla="*/ 613433 h 1358430"/>
                <a:gd name="connsiteX326" fmla="*/ 1112267 w 1362420"/>
                <a:gd name="connsiteY326" fmla="*/ 491376 h 1358430"/>
                <a:gd name="connsiteX327" fmla="*/ 1093022 w 1362420"/>
                <a:gd name="connsiteY327" fmla="*/ 506100 h 1358430"/>
                <a:gd name="connsiteX328" fmla="*/ 1038904 w 1362420"/>
                <a:gd name="connsiteY328" fmla="*/ 540568 h 1358430"/>
                <a:gd name="connsiteX329" fmla="*/ 998371 w 1362420"/>
                <a:gd name="connsiteY329" fmla="*/ 566383 h 1358430"/>
                <a:gd name="connsiteX330" fmla="*/ 1056095 w 1362420"/>
                <a:gd name="connsiteY330" fmla="*/ 602775 h 1358430"/>
                <a:gd name="connsiteX331" fmla="*/ 1107144 w 1362420"/>
                <a:gd name="connsiteY331" fmla="*/ 644498 h 1358430"/>
                <a:gd name="connsiteX332" fmla="*/ 1128948 w 1362420"/>
                <a:gd name="connsiteY332" fmla="*/ 630612 h 1358430"/>
                <a:gd name="connsiteX333" fmla="*/ 1183066 w 1362420"/>
                <a:gd name="connsiteY333" fmla="*/ 596143 h 1358430"/>
                <a:gd name="connsiteX334" fmla="*/ 1216605 w 1362420"/>
                <a:gd name="connsiteY334" fmla="*/ 570485 h 1358430"/>
                <a:gd name="connsiteX335" fmla="*/ 1202958 w 1362420"/>
                <a:gd name="connsiteY335" fmla="*/ 555570 h 1358430"/>
                <a:gd name="connsiteX336" fmla="*/ 1152769 w 1362420"/>
                <a:gd name="connsiteY336" fmla="*/ 517172 h 1358430"/>
                <a:gd name="connsiteX337" fmla="*/ 258735 w 1362420"/>
                <a:gd name="connsiteY337" fmla="*/ 491376 h 1358430"/>
                <a:gd name="connsiteX338" fmla="*/ 218233 w 1362420"/>
                <a:gd name="connsiteY338" fmla="*/ 517172 h 1358430"/>
                <a:gd name="connsiteX339" fmla="*/ 168045 w 1362420"/>
                <a:gd name="connsiteY339" fmla="*/ 555570 h 1358430"/>
                <a:gd name="connsiteX340" fmla="*/ 154397 w 1362420"/>
                <a:gd name="connsiteY340" fmla="*/ 570485 h 1358430"/>
                <a:gd name="connsiteX341" fmla="*/ 187936 w 1362420"/>
                <a:gd name="connsiteY341" fmla="*/ 596143 h 1358430"/>
                <a:gd name="connsiteX342" fmla="*/ 242054 w 1362420"/>
                <a:gd name="connsiteY342" fmla="*/ 630612 h 1358430"/>
                <a:gd name="connsiteX343" fmla="*/ 263858 w 1362420"/>
                <a:gd name="connsiteY343" fmla="*/ 644499 h 1358430"/>
                <a:gd name="connsiteX344" fmla="*/ 314908 w 1362420"/>
                <a:gd name="connsiteY344" fmla="*/ 602774 h 1358430"/>
                <a:gd name="connsiteX345" fmla="*/ 372632 w 1362420"/>
                <a:gd name="connsiteY345" fmla="*/ 566383 h 1358430"/>
                <a:gd name="connsiteX346" fmla="*/ 332098 w 1362420"/>
                <a:gd name="connsiteY346" fmla="*/ 540568 h 1358430"/>
                <a:gd name="connsiteX347" fmla="*/ 277980 w 1362420"/>
                <a:gd name="connsiteY347" fmla="*/ 506100 h 1358430"/>
                <a:gd name="connsiteX348" fmla="*/ 865338 w 1362420"/>
                <a:gd name="connsiteY348" fmla="*/ 484527 h 1358430"/>
                <a:gd name="connsiteX349" fmla="*/ 831546 w 1362420"/>
                <a:gd name="connsiteY349" fmla="*/ 510382 h 1358430"/>
                <a:gd name="connsiteX350" fmla="*/ 789217 w 1362420"/>
                <a:gd name="connsiteY350" fmla="*/ 556640 h 1358430"/>
                <a:gd name="connsiteX351" fmla="*/ 777687 w 1362420"/>
                <a:gd name="connsiteY351" fmla="*/ 578558 h 1358430"/>
                <a:gd name="connsiteX352" fmla="*/ 784244 w 1362420"/>
                <a:gd name="connsiteY352" fmla="*/ 586720 h 1358430"/>
                <a:gd name="connsiteX353" fmla="*/ 864752 w 1362420"/>
                <a:gd name="connsiteY353" fmla="*/ 650165 h 1358430"/>
                <a:gd name="connsiteX354" fmla="*/ 874272 w 1362420"/>
                <a:gd name="connsiteY354" fmla="*/ 656167 h 1358430"/>
                <a:gd name="connsiteX355" fmla="*/ 879261 w 1362420"/>
                <a:gd name="connsiteY355" fmla="*/ 646684 h 1358430"/>
                <a:gd name="connsiteX356" fmla="*/ 921589 w 1362420"/>
                <a:gd name="connsiteY356" fmla="*/ 600426 h 1358430"/>
                <a:gd name="connsiteX357" fmla="*/ 965674 w 1362420"/>
                <a:gd name="connsiteY357" fmla="*/ 566697 h 1358430"/>
                <a:gd name="connsiteX358" fmla="*/ 941480 w 1362420"/>
                <a:gd name="connsiteY358" fmla="*/ 551289 h 1358430"/>
                <a:gd name="connsiteX359" fmla="*/ 891293 w 1362420"/>
                <a:gd name="connsiteY359" fmla="*/ 512891 h 1358430"/>
                <a:gd name="connsiteX360" fmla="*/ 505664 w 1362420"/>
                <a:gd name="connsiteY360" fmla="*/ 484527 h 1358430"/>
                <a:gd name="connsiteX361" fmla="*/ 479710 w 1362420"/>
                <a:gd name="connsiteY361" fmla="*/ 512891 h 1358430"/>
                <a:gd name="connsiteX362" fmla="*/ 429521 w 1362420"/>
                <a:gd name="connsiteY362" fmla="*/ 551288 h 1358430"/>
                <a:gd name="connsiteX363" fmla="*/ 405328 w 1362420"/>
                <a:gd name="connsiteY363" fmla="*/ 566697 h 1358430"/>
                <a:gd name="connsiteX364" fmla="*/ 449413 w 1362420"/>
                <a:gd name="connsiteY364" fmla="*/ 600426 h 1358430"/>
                <a:gd name="connsiteX365" fmla="*/ 491741 w 1362420"/>
                <a:gd name="connsiteY365" fmla="*/ 646684 h 1358430"/>
                <a:gd name="connsiteX366" fmla="*/ 496730 w 1362420"/>
                <a:gd name="connsiteY366" fmla="*/ 656167 h 1358430"/>
                <a:gd name="connsiteX367" fmla="*/ 506250 w 1362420"/>
                <a:gd name="connsiteY367" fmla="*/ 650165 h 1358430"/>
                <a:gd name="connsiteX368" fmla="*/ 586759 w 1362420"/>
                <a:gd name="connsiteY368" fmla="*/ 586720 h 1358430"/>
                <a:gd name="connsiteX369" fmla="*/ 593316 w 1362420"/>
                <a:gd name="connsiteY369" fmla="*/ 578558 h 1358430"/>
                <a:gd name="connsiteX370" fmla="*/ 581785 w 1362420"/>
                <a:gd name="connsiteY370" fmla="*/ 556640 h 1358430"/>
                <a:gd name="connsiteX371" fmla="*/ 539457 w 1362420"/>
                <a:gd name="connsiteY371" fmla="*/ 510382 h 1358430"/>
                <a:gd name="connsiteX372" fmla="*/ 685501 w 1362420"/>
                <a:gd name="connsiteY372" fmla="*/ 454850 h 1358430"/>
                <a:gd name="connsiteX373" fmla="*/ 655627 w 1362420"/>
                <a:gd name="connsiteY373" fmla="*/ 511636 h 1358430"/>
                <a:gd name="connsiteX374" fmla="*/ 625089 w 1362420"/>
                <a:gd name="connsiteY374" fmla="*/ 569685 h 1358430"/>
                <a:gd name="connsiteX375" fmla="*/ 614556 w 1362420"/>
                <a:gd name="connsiteY375" fmla="*/ 581197 h 1358430"/>
                <a:gd name="connsiteX376" fmla="*/ 625331 w 1362420"/>
                <a:gd name="connsiteY376" fmla="*/ 601681 h 1358430"/>
                <a:gd name="connsiteX377" fmla="*/ 681191 w 1362420"/>
                <a:gd name="connsiteY377" fmla="*/ 689773 h 1358430"/>
                <a:gd name="connsiteX378" fmla="*/ 685501 w 1362420"/>
                <a:gd name="connsiteY378" fmla="*/ 693169 h 1358430"/>
                <a:gd name="connsiteX379" fmla="*/ 689811 w 1362420"/>
                <a:gd name="connsiteY379" fmla="*/ 689773 h 1358430"/>
                <a:gd name="connsiteX380" fmla="*/ 745672 w 1362420"/>
                <a:gd name="connsiteY380" fmla="*/ 601681 h 1358430"/>
                <a:gd name="connsiteX381" fmla="*/ 756447 w 1362420"/>
                <a:gd name="connsiteY381" fmla="*/ 581198 h 1358430"/>
                <a:gd name="connsiteX382" fmla="*/ 745913 w 1362420"/>
                <a:gd name="connsiteY382" fmla="*/ 569685 h 1358430"/>
                <a:gd name="connsiteX383" fmla="*/ 715375 w 1362420"/>
                <a:gd name="connsiteY383" fmla="*/ 511636 h 1358430"/>
                <a:gd name="connsiteX384" fmla="*/ 988808 w 1362420"/>
                <a:gd name="connsiteY384" fmla="*/ 403788 h 1358430"/>
                <a:gd name="connsiteX385" fmla="*/ 935852 w 1362420"/>
                <a:gd name="connsiteY385" fmla="*/ 437516 h 1358430"/>
                <a:gd name="connsiteX386" fmla="*/ 881734 w 1362420"/>
                <a:gd name="connsiteY386" fmla="*/ 471984 h 1358430"/>
                <a:gd name="connsiteX387" fmla="*/ 879364 w 1362420"/>
                <a:gd name="connsiteY387" fmla="*/ 473796 h 1358430"/>
                <a:gd name="connsiteX388" fmla="*/ 887296 w 1362420"/>
                <a:gd name="connsiteY388" fmla="*/ 483668 h 1358430"/>
                <a:gd name="connsiteX389" fmla="*/ 967804 w 1362420"/>
                <a:gd name="connsiteY389" fmla="*/ 547113 h 1358430"/>
                <a:gd name="connsiteX390" fmla="*/ 981570 w 1362420"/>
                <a:gd name="connsiteY390" fmla="*/ 555791 h 1358430"/>
                <a:gd name="connsiteX391" fmla="*/ 1025896 w 1362420"/>
                <a:gd name="connsiteY391" fmla="*/ 527560 h 1358430"/>
                <a:gd name="connsiteX392" fmla="*/ 1080015 w 1362420"/>
                <a:gd name="connsiteY392" fmla="*/ 493092 h 1358430"/>
                <a:gd name="connsiteX393" fmla="*/ 1095890 w 1362420"/>
                <a:gd name="connsiteY393" fmla="*/ 480946 h 1358430"/>
                <a:gd name="connsiteX394" fmla="*/ 1044533 w 1362420"/>
                <a:gd name="connsiteY394" fmla="*/ 448237 h 1358430"/>
                <a:gd name="connsiteX395" fmla="*/ 994345 w 1362420"/>
                <a:gd name="connsiteY395" fmla="*/ 409839 h 1358430"/>
                <a:gd name="connsiteX396" fmla="*/ 382194 w 1362420"/>
                <a:gd name="connsiteY396" fmla="*/ 403788 h 1358430"/>
                <a:gd name="connsiteX397" fmla="*/ 376657 w 1362420"/>
                <a:gd name="connsiteY397" fmla="*/ 409839 h 1358430"/>
                <a:gd name="connsiteX398" fmla="*/ 326470 w 1362420"/>
                <a:gd name="connsiteY398" fmla="*/ 448236 h 1358430"/>
                <a:gd name="connsiteX399" fmla="*/ 275113 w 1362420"/>
                <a:gd name="connsiteY399" fmla="*/ 480946 h 1358430"/>
                <a:gd name="connsiteX400" fmla="*/ 290988 w 1362420"/>
                <a:gd name="connsiteY400" fmla="*/ 493092 h 1358430"/>
                <a:gd name="connsiteX401" fmla="*/ 345106 w 1362420"/>
                <a:gd name="connsiteY401" fmla="*/ 527560 h 1358430"/>
                <a:gd name="connsiteX402" fmla="*/ 389433 w 1362420"/>
                <a:gd name="connsiteY402" fmla="*/ 555791 h 1358430"/>
                <a:gd name="connsiteX403" fmla="*/ 403199 w 1362420"/>
                <a:gd name="connsiteY403" fmla="*/ 547113 h 1358430"/>
                <a:gd name="connsiteX404" fmla="*/ 483706 w 1362420"/>
                <a:gd name="connsiteY404" fmla="*/ 483668 h 1358430"/>
                <a:gd name="connsiteX405" fmla="*/ 491638 w 1362420"/>
                <a:gd name="connsiteY405" fmla="*/ 473796 h 1358430"/>
                <a:gd name="connsiteX406" fmla="*/ 489268 w 1362420"/>
                <a:gd name="connsiteY406" fmla="*/ 471984 h 1358430"/>
                <a:gd name="connsiteX407" fmla="*/ 435150 w 1362420"/>
                <a:gd name="connsiteY407" fmla="*/ 437516 h 1358430"/>
                <a:gd name="connsiteX408" fmla="*/ 1206063 w 1362420"/>
                <a:gd name="connsiteY408" fmla="*/ 382429 h 1358430"/>
                <a:gd name="connsiteX409" fmla="*/ 1185539 w 1362420"/>
                <a:gd name="connsiteY409" fmla="*/ 421443 h 1358430"/>
                <a:gd name="connsiteX410" fmla="*/ 1143211 w 1362420"/>
                <a:gd name="connsiteY410" fmla="*/ 467702 h 1358430"/>
                <a:gd name="connsiteX411" fmla="*/ 1127466 w 1362420"/>
                <a:gd name="connsiteY411" fmla="*/ 479749 h 1358430"/>
                <a:gd name="connsiteX412" fmla="*/ 1159147 w 1362420"/>
                <a:gd name="connsiteY412" fmla="*/ 499722 h 1358430"/>
                <a:gd name="connsiteX413" fmla="*/ 1231645 w 1362420"/>
                <a:gd name="connsiteY413" fmla="*/ 558977 h 1358430"/>
                <a:gd name="connsiteX414" fmla="*/ 1233255 w 1362420"/>
                <a:gd name="connsiteY414" fmla="*/ 557746 h 1358430"/>
                <a:gd name="connsiteX415" fmla="*/ 1306120 w 1362420"/>
                <a:gd name="connsiteY415" fmla="*/ 453439 h 1358430"/>
                <a:gd name="connsiteX416" fmla="*/ 1306388 w 1362420"/>
                <a:gd name="connsiteY416" fmla="*/ 452931 h 1358430"/>
                <a:gd name="connsiteX417" fmla="*/ 1306010 w 1362420"/>
                <a:gd name="connsiteY417" fmla="*/ 452518 h 1358430"/>
                <a:gd name="connsiteX418" fmla="*/ 1255821 w 1362420"/>
                <a:gd name="connsiteY418" fmla="*/ 414121 h 1358430"/>
                <a:gd name="connsiteX419" fmla="*/ 164939 w 1362420"/>
                <a:gd name="connsiteY419" fmla="*/ 382429 h 1358430"/>
                <a:gd name="connsiteX420" fmla="*/ 115181 w 1362420"/>
                <a:gd name="connsiteY420" fmla="*/ 414120 h 1358430"/>
                <a:gd name="connsiteX421" fmla="*/ 64992 w 1362420"/>
                <a:gd name="connsiteY421" fmla="*/ 452518 h 1358430"/>
                <a:gd name="connsiteX422" fmla="*/ 64615 w 1362420"/>
                <a:gd name="connsiteY422" fmla="*/ 452931 h 1358430"/>
                <a:gd name="connsiteX423" fmla="*/ 64881 w 1362420"/>
                <a:gd name="connsiteY423" fmla="*/ 453439 h 1358430"/>
                <a:gd name="connsiteX424" fmla="*/ 137747 w 1362420"/>
                <a:gd name="connsiteY424" fmla="*/ 557746 h 1358430"/>
                <a:gd name="connsiteX425" fmla="*/ 139357 w 1362420"/>
                <a:gd name="connsiteY425" fmla="*/ 558977 h 1358430"/>
                <a:gd name="connsiteX426" fmla="*/ 211856 w 1362420"/>
                <a:gd name="connsiteY426" fmla="*/ 499722 h 1358430"/>
                <a:gd name="connsiteX427" fmla="*/ 243537 w 1362420"/>
                <a:gd name="connsiteY427" fmla="*/ 479749 h 1358430"/>
                <a:gd name="connsiteX428" fmla="*/ 227792 w 1362420"/>
                <a:gd name="connsiteY428" fmla="*/ 467702 h 1358430"/>
                <a:gd name="connsiteX429" fmla="*/ 185463 w 1362420"/>
                <a:gd name="connsiteY429" fmla="*/ 421443 h 1358430"/>
                <a:gd name="connsiteX430" fmla="*/ 792827 w 1362420"/>
                <a:gd name="connsiteY430" fmla="*/ 359922 h 1358430"/>
                <a:gd name="connsiteX431" fmla="*/ 778682 w 1362420"/>
                <a:gd name="connsiteY431" fmla="*/ 368932 h 1358430"/>
                <a:gd name="connsiteX432" fmla="*/ 728493 w 1362420"/>
                <a:gd name="connsiteY432" fmla="*/ 407330 h 1358430"/>
                <a:gd name="connsiteX433" fmla="*/ 697926 w 1362420"/>
                <a:gd name="connsiteY433" fmla="*/ 440735 h 1358430"/>
                <a:gd name="connsiteX434" fmla="*/ 728383 w 1362420"/>
                <a:gd name="connsiteY434" fmla="*/ 498628 h 1358430"/>
                <a:gd name="connsiteX435" fmla="*/ 752178 w 1362420"/>
                <a:gd name="connsiteY435" fmla="*/ 546809 h 1358430"/>
                <a:gd name="connsiteX436" fmla="*/ 765690 w 1362420"/>
                <a:gd name="connsiteY436" fmla="*/ 563627 h 1358430"/>
                <a:gd name="connsiteX437" fmla="*/ 776209 w 1362420"/>
                <a:gd name="connsiteY437" fmla="*/ 543632 h 1358430"/>
                <a:gd name="connsiteX438" fmla="*/ 818538 w 1362420"/>
                <a:gd name="connsiteY438" fmla="*/ 497374 h 1358430"/>
                <a:gd name="connsiteX439" fmla="*/ 852981 w 1362420"/>
                <a:gd name="connsiteY439" fmla="*/ 471021 h 1358430"/>
                <a:gd name="connsiteX440" fmla="*/ 848965 w 1362420"/>
                <a:gd name="connsiteY440" fmla="*/ 466632 h 1358430"/>
                <a:gd name="connsiteX441" fmla="*/ 818427 w 1362420"/>
                <a:gd name="connsiteY441" fmla="*/ 408585 h 1358430"/>
                <a:gd name="connsiteX442" fmla="*/ 578175 w 1362420"/>
                <a:gd name="connsiteY442" fmla="*/ 359922 h 1358430"/>
                <a:gd name="connsiteX443" fmla="*/ 552576 w 1362420"/>
                <a:gd name="connsiteY443" fmla="*/ 408585 h 1358430"/>
                <a:gd name="connsiteX444" fmla="*/ 522037 w 1362420"/>
                <a:gd name="connsiteY444" fmla="*/ 466632 h 1358430"/>
                <a:gd name="connsiteX445" fmla="*/ 518021 w 1362420"/>
                <a:gd name="connsiteY445" fmla="*/ 471021 h 1358430"/>
                <a:gd name="connsiteX446" fmla="*/ 552465 w 1362420"/>
                <a:gd name="connsiteY446" fmla="*/ 497374 h 1358430"/>
                <a:gd name="connsiteX447" fmla="*/ 594793 w 1362420"/>
                <a:gd name="connsiteY447" fmla="*/ 543632 h 1358430"/>
                <a:gd name="connsiteX448" fmla="*/ 605312 w 1362420"/>
                <a:gd name="connsiteY448" fmla="*/ 563627 h 1358430"/>
                <a:gd name="connsiteX449" fmla="*/ 618824 w 1362420"/>
                <a:gd name="connsiteY449" fmla="*/ 546809 h 1358430"/>
                <a:gd name="connsiteX450" fmla="*/ 642619 w 1362420"/>
                <a:gd name="connsiteY450" fmla="*/ 498628 h 1358430"/>
                <a:gd name="connsiteX451" fmla="*/ 673076 w 1362420"/>
                <a:gd name="connsiteY451" fmla="*/ 440735 h 1358430"/>
                <a:gd name="connsiteX452" fmla="*/ 642509 w 1362420"/>
                <a:gd name="connsiteY452" fmla="*/ 407330 h 1358430"/>
                <a:gd name="connsiteX453" fmla="*/ 592321 w 1362420"/>
                <a:gd name="connsiteY453" fmla="*/ 368932 h 1358430"/>
                <a:gd name="connsiteX454" fmla="*/ 1091806 w 1362420"/>
                <a:gd name="connsiteY454" fmla="*/ 300677 h 1358430"/>
                <a:gd name="connsiteX455" fmla="*/ 1082487 w 1362420"/>
                <a:gd name="connsiteY455" fmla="*/ 318392 h 1358430"/>
                <a:gd name="connsiteX456" fmla="*/ 1040159 w 1362420"/>
                <a:gd name="connsiteY456" fmla="*/ 364650 h 1358430"/>
                <a:gd name="connsiteX457" fmla="*/ 1004605 w 1362420"/>
                <a:gd name="connsiteY457" fmla="*/ 391852 h 1358430"/>
                <a:gd name="connsiteX458" fmla="*/ 1070856 w 1362420"/>
                <a:gd name="connsiteY458" fmla="*/ 444061 h 1358430"/>
                <a:gd name="connsiteX459" fmla="*/ 1111012 w 1362420"/>
                <a:gd name="connsiteY459" fmla="*/ 469376 h 1358430"/>
                <a:gd name="connsiteX460" fmla="*/ 1130203 w 1362420"/>
                <a:gd name="connsiteY460" fmla="*/ 454694 h 1358430"/>
                <a:gd name="connsiteX461" fmla="*/ 1172531 w 1362420"/>
                <a:gd name="connsiteY461" fmla="*/ 408435 h 1358430"/>
                <a:gd name="connsiteX462" fmla="*/ 1191194 w 1362420"/>
                <a:gd name="connsiteY462" fmla="*/ 372959 h 1358430"/>
                <a:gd name="connsiteX463" fmla="*/ 1147585 w 1362420"/>
                <a:gd name="connsiteY463" fmla="*/ 345184 h 1358430"/>
                <a:gd name="connsiteX464" fmla="*/ 1097397 w 1362420"/>
                <a:gd name="connsiteY464" fmla="*/ 306787 h 1358430"/>
                <a:gd name="connsiteX465" fmla="*/ 279196 w 1362420"/>
                <a:gd name="connsiteY465" fmla="*/ 300677 h 1358430"/>
                <a:gd name="connsiteX466" fmla="*/ 273605 w 1362420"/>
                <a:gd name="connsiteY466" fmla="*/ 306787 h 1358430"/>
                <a:gd name="connsiteX467" fmla="*/ 223417 w 1362420"/>
                <a:gd name="connsiteY467" fmla="*/ 345184 h 1358430"/>
                <a:gd name="connsiteX468" fmla="*/ 179808 w 1362420"/>
                <a:gd name="connsiteY468" fmla="*/ 372958 h 1358430"/>
                <a:gd name="connsiteX469" fmla="*/ 198471 w 1362420"/>
                <a:gd name="connsiteY469" fmla="*/ 408435 h 1358430"/>
                <a:gd name="connsiteX470" fmla="*/ 240800 w 1362420"/>
                <a:gd name="connsiteY470" fmla="*/ 454694 h 1358430"/>
                <a:gd name="connsiteX471" fmla="*/ 259990 w 1362420"/>
                <a:gd name="connsiteY471" fmla="*/ 469376 h 1358430"/>
                <a:gd name="connsiteX472" fmla="*/ 300146 w 1362420"/>
                <a:gd name="connsiteY472" fmla="*/ 444061 h 1358430"/>
                <a:gd name="connsiteX473" fmla="*/ 366397 w 1362420"/>
                <a:gd name="connsiteY473" fmla="*/ 391852 h 1358430"/>
                <a:gd name="connsiteX474" fmla="*/ 330843 w 1362420"/>
                <a:gd name="connsiteY474" fmla="*/ 364650 h 1358430"/>
                <a:gd name="connsiteX475" fmla="*/ 288515 w 1362420"/>
                <a:gd name="connsiteY475" fmla="*/ 318392 h 1358430"/>
                <a:gd name="connsiteX476" fmla="*/ 909484 w 1362420"/>
                <a:gd name="connsiteY476" fmla="*/ 282732 h 1358430"/>
                <a:gd name="connsiteX477" fmla="*/ 886918 w 1362420"/>
                <a:gd name="connsiteY477" fmla="*/ 299996 h 1358430"/>
                <a:gd name="connsiteX478" fmla="*/ 832800 w 1362420"/>
                <a:gd name="connsiteY478" fmla="*/ 334464 h 1358430"/>
                <a:gd name="connsiteX479" fmla="*/ 807696 w 1362420"/>
                <a:gd name="connsiteY479" fmla="*/ 350453 h 1358430"/>
                <a:gd name="connsiteX480" fmla="*/ 831435 w 1362420"/>
                <a:gd name="connsiteY480" fmla="*/ 395576 h 1358430"/>
                <a:gd name="connsiteX481" fmla="*/ 855230 w 1362420"/>
                <a:gd name="connsiteY481" fmla="*/ 443758 h 1358430"/>
                <a:gd name="connsiteX482" fmla="*/ 867940 w 1362420"/>
                <a:gd name="connsiteY482" fmla="*/ 459576 h 1358430"/>
                <a:gd name="connsiteX483" fmla="*/ 868726 w 1362420"/>
                <a:gd name="connsiteY483" fmla="*/ 458976 h 1358430"/>
                <a:gd name="connsiteX484" fmla="*/ 922844 w 1362420"/>
                <a:gd name="connsiteY484" fmla="*/ 424508 h 1358430"/>
                <a:gd name="connsiteX485" fmla="*/ 976498 w 1362420"/>
                <a:gd name="connsiteY485" fmla="*/ 390335 h 1358430"/>
                <a:gd name="connsiteX486" fmla="*/ 952017 w 1362420"/>
                <a:gd name="connsiteY486" fmla="*/ 363581 h 1358430"/>
                <a:gd name="connsiteX487" fmla="*/ 921479 w 1362420"/>
                <a:gd name="connsiteY487" fmla="*/ 305532 h 1358430"/>
                <a:gd name="connsiteX488" fmla="*/ 461518 w 1362420"/>
                <a:gd name="connsiteY488" fmla="*/ 282732 h 1358430"/>
                <a:gd name="connsiteX489" fmla="*/ 449523 w 1362420"/>
                <a:gd name="connsiteY489" fmla="*/ 305532 h 1358430"/>
                <a:gd name="connsiteX490" fmla="*/ 418986 w 1362420"/>
                <a:gd name="connsiteY490" fmla="*/ 363581 h 1358430"/>
                <a:gd name="connsiteX491" fmla="*/ 394504 w 1362420"/>
                <a:gd name="connsiteY491" fmla="*/ 390335 h 1358430"/>
                <a:gd name="connsiteX492" fmla="*/ 448158 w 1362420"/>
                <a:gd name="connsiteY492" fmla="*/ 424508 h 1358430"/>
                <a:gd name="connsiteX493" fmla="*/ 502276 w 1362420"/>
                <a:gd name="connsiteY493" fmla="*/ 458976 h 1358430"/>
                <a:gd name="connsiteX494" fmla="*/ 503062 w 1362420"/>
                <a:gd name="connsiteY494" fmla="*/ 459576 h 1358430"/>
                <a:gd name="connsiteX495" fmla="*/ 515771 w 1362420"/>
                <a:gd name="connsiteY495" fmla="*/ 443757 h 1358430"/>
                <a:gd name="connsiteX496" fmla="*/ 539567 w 1362420"/>
                <a:gd name="connsiteY496" fmla="*/ 395576 h 1358430"/>
                <a:gd name="connsiteX497" fmla="*/ 563306 w 1362420"/>
                <a:gd name="connsiteY497" fmla="*/ 350453 h 1358430"/>
                <a:gd name="connsiteX498" fmla="*/ 538202 w 1362420"/>
                <a:gd name="connsiteY498" fmla="*/ 334464 h 1358430"/>
                <a:gd name="connsiteX499" fmla="*/ 484084 w 1362420"/>
                <a:gd name="connsiteY499" fmla="*/ 299996 h 1358430"/>
                <a:gd name="connsiteX500" fmla="*/ 685501 w 1362420"/>
                <a:gd name="connsiteY500" fmla="*/ 259592 h 1358430"/>
                <a:gd name="connsiteX501" fmla="*/ 675630 w 1362420"/>
                <a:gd name="connsiteY501" fmla="*/ 265880 h 1358430"/>
                <a:gd name="connsiteX502" fmla="*/ 625442 w 1362420"/>
                <a:gd name="connsiteY502" fmla="*/ 304278 h 1358430"/>
                <a:gd name="connsiteX503" fmla="*/ 588178 w 1362420"/>
                <a:gd name="connsiteY503" fmla="*/ 345000 h 1358430"/>
                <a:gd name="connsiteX504" fmla="*/ 605329 w 1362420"/>
                <a:gd name="connsiteY504" fmla="*/ 355924 h 1358430"/>
                <a:gd name="connsiteX505" fmla="*/ 655517 w 1362420"/>
                <a:gd name="connsiteY505" fmla="*/ 394322 h 1358430"/>
                <a:gd name="connsiteX506" fmla="*/ 685501 w 1362420"/>
                <a:gd name="connsiteY506" fmla="*/ 427090 h 1358430"/>
                <a:gd name="connsiteX507" fmla="*/ 715485 w 1362420"/>
                <a:gd name="connsiteY507" fmla="*/ 394322 h 1358430"/>
                <a:gd name="connsiteX508" fmla="*/ 765674 w 1362420"/>
                <a:gd name="connsiteY508" fmla="*/ 355924 h 1358430"/>
                <a:gd name="connsiteX509" fmla="*/ 782824 w 1362420"/>
                <a:gd name="connsiteY509" fmla="*/ 345000 h 1358430"/>
                <a:gd name="connsiteX510" fmla="*/ 745561 w 1362420"/>
                <a:gd name="connsiteY510" fmla="*/ 304278 h 1358430"/>
                <a:gd name="connsiteX511" fmla="*/ 695372 w 1362420"/>
                <a:gd name="connsiteY511" fmla="*/ 265880 h 1358430"/>
                <a:gd name="connsiteX512" fmla="*/ 813441 w 1362420"/>
                <a:gd name="connsiteY512" fmla="*/ 174316 h 1358430"/>
                <a:gd name="connsiteX513" fmla="*/ 783867 w 1362420"/>
                <a:gd name="connsiteY513" fmla="*/ 196944 h 1358430"/>
                <a:gd name="connsiteX514" fmla="*/ 729748 w 1362420"/>
                <a:gd name="connsiteY514" fmla="*/ 231412 h 1358430"/>
                <a:gd name="connsiteX515" fmla="*/ 702217 w 1362420"/>
                <a:gd name="connsiteY515" fmla="*/ 248946 h 1358430"/>
                <a:gd name="connsiteX516" fmla="*/ 708381 w 1362420"/>
                <a:gd name="connsiteY516" fmla="*/ 252871 h 1358430"/>
                <a:gd name="connsiteX517" fmla="*/ 758569 w 1362420"/>
                <a:gd name="connsiteY517" fmla="*/ 291269 h 1358430"/>
                <a:gd name="connsiteX518" fmla="*/ 798563 w 1362420"/>
                <a:gd name="connsiteY518" fmla="*/ 334976 h 1358430"/>
                <a:gd name="connsiteX519" fmla="*/ 819792 w 1362420"/>
                <a:gd name="connsiteY519" fmla="*/ 321456 h 1358430"/>
                <a:gd name="connsiteX520" fmla="*/ 873910 w 1362420"/>
                <a:gd name="connsiteY520" fmla="*/ 286988 h 1358430"/>
                <a:gd name="connsiteX521" fmla="*/ 900872 w 1362420"/>
                <a:gd name="connsiteY521" fmla="*/ 266361 h 1358430"/>
                <a:gd name="connsiteX522" fmla="*/ 890941 w 1362420"/>
                <a:gd name="connsiteY522" fmla="*/ 247484 h 1358430"/>
                <a:gd name="connsiteX523" fmla="*/ 848613 w 1362420"/>
                <a:gd name="connsiteY523" fmla="*/ 201226 h 1358430"/>
                <a:gd name="connsiteX524" fmla="*/ 557561 w 1362420"/>
                <a:gd name="connsiteY524" fmla="*/ 174316 h 1358430"/>
                <a:gd name="connsiteX525" fmla="*/ 522389 w 1362420"/>
                <a:gd name="connsiteY525" fmla="*/ 201226 h 1358430"/>
                <a:gd name="connsiteX526" fmla="*/ 480061 w 1362420"/>
                <a:gd name="connsiteY526" fmla="*/ 247484 h 1358430"/>
                <a:gd name="connsiteX527" fmla="*/ 470131 w 1362420"/>
                <a:gd name="connsiteY527" fmla="*/ 266361 h 1358430"/>
                <a:gd name="connsiteX528" fmla="*/ 497092 w 1362420"/>
                <a:gd name="connsiteY528" fmla="*/ 286988 h 1358430"/>
                <a:gd name="connsiteX529" fmla="*/ 551210 w 1362420"/>
                <a:gd name="connsiteY529" fmla="*/ 321456 h 1358430"/>
                <a:gd name="connsiteX530" fmla="*/ 572439 w 1362420"/>
                <a:gd name="connsiteY530" fmla="*/ 334977 h 1358430"/>
                <a:gd name="connsiteX531" fmla="*/ 612433 w 1362420"/>
                <a:gd name="connsiteY531" fmla="*/ 291269 h 1358430"/>
                <a:gd name="connsiteX532" fmla="*/ 662621 w 1362420"/>
                <a:gd name="connsiteY532" fmla="*/ 252871 h 1358430"/>
                <a:gd name="connsiteX533" fmla="*/ 668785 w 1362420"/>
                <a:gd name="connsiteY533" fmla="*/ 248946 h 1358430"/>
                <a:gd name="connsiteX534" fmla="*/ 641254 w 1362420"/>
                <a:gd name="connsiteY534" fmla="*/ 231412 h 1358430"/>
                <a:gd name="connsiteX535" fmla="*/ 587136 w 1362420"/>
                <a:gd name="connsiteY535" fmla="*/ 196944 h 1358430"/>
                <a:gd name="connsiteX536" fmla="*/ 365636 w 1362420"/>
                <a:gd name="connsiteY536" fmla="*/ 166048 h 1358430"/>
                <a:gd name="connsiteX537" fmla="*/ 346471 w 1362420"/>
                <a:gd name="connsiteY537" fmla="*/ 202480 h 1358430"/>
                <a:gd name="connsiteX538" fmla="*/ 315933 w 1362420"/>
                <a:gd name="connsiteY538" fmla="*/ 260529 h 1358430"/>
                <a:gd name="connsiteX539" fmla="*/ 291801 w 1362420"/>
                <a:gd name="connsiteY539" fmla="*/ 286902 h 1358430"/>
                <a:gd name="connsiteX540" fmla="*/ 301524 w 1362420"/>
                <a:gd name="connsiteY540" fmla="*/ 305383 h 1358430"/>
                <a:gd name="connsiteX541" fmla="*/ 343851 w 1362420"/>
                <a:gd name="connsiteY541" fmla="*/ 351642 h 1358430"/>
                <a:gd name="connsiteX542" fmla="*/ 381061 w 1362420"/>
                <a:gd name="connsiteY542" fmla="*/ 380110 h 1358430"/>
                <a:gd name="connsiteX543" fmla="*/ 412720 w 1362420"/>
                <a:gd name="connsiteY543" fmla="*/ 340705 h 1358430"/>
                <a:gd name="connsiteX544" fmla="*/ 436515 w 1362420"/>
                <a:gd name="connsiteY544" fmla="*/ 292524 h 1358430"/>
                <a:gd name="connsiteX545" fmla="*/ 447364 w 1362420"/>
                <a:gd name="connsiteY545" fmla="*/ 271902 h 1358430"/>
                <a:gd name="connsiteX546" fmla="*/ 433896 w 1362420"/>
                <a:gd name="connsiteY546" fmla="*/ 261598 h 1358430"/>
                <a:gd name="connsiteX547" fmla="*/ 391567 w 1362420"/>
                <a:gd name="connsiteY547" fmla="*/ 215339 h 1358430"/>
                <a:gd name="connsiteX548" fmla="*/ 1005365 w 1362420"/>
                <a:gd name="connsiteY548" fmla="*/ 166048 h 1358430"/>
                <a:gd name="connsiteX549" fmla="*/ 979435 w 1362420"/>
                <a:gd name="connsiteY549" fmla="*/ 215339 h 1358430"/>
                <a:gd name="connsiteX550" fmla="*/ 937107 w 1362420"/>
                <a:gd name="connsiteY550" fmla="*/ 261598 h 1358430"/>
                <a:gd name="connsiteX551" fmla="*/ 923639 w 1362420"/>
                <a:gd name="connsiteY551" fmla="*/ 271902 h 1358430"/>
                <a:gd name="connsiteX552" fmla="*/ 934487 w 1362420"/>
                <a:gd name="connsiteY552" fmla="*/ 292524 h 1358430"/>
                <a:gd name="connsiteX553" fmla="*/ 958283 w 1362420"/>
                <a:gd name="connsiteY553" fmla="*/ 340705 h 1358430"/>
                <a:gd name="connsiteX554" fmla="*/ 989941 w 1362420"/>
                <a:gd name="connsiteY554" fmla="*/ 380109 h 1358430"/>
                <a:gd name="connsiteX555" fmla="*/ 1027151 w 1362420"/>
                <a:gd name="connsiteY555" fmla="*/ 351642 h 1358430"/>
                <a:gd name="connsiteX556" fmla="*/ 1069479 w 1362420"/>
                <a:gd name="connsiteY556" fmla="*/ 305383 h 1358430"/>
                <a:gd name="connsiteX557" fmla="*/ 1079201 w 1362420"/>
                <a:gd name="connsiteY557" fmla="*/ 286902 h 1358430"/>
                <a:gd name="connsiteX558" fmla="*/ 1055069 w 1362420"/>
                <a:gd name="connsiteY558" fmla="*/ 260529 h 1358430"/>
                <a:gd name="connsiteX559" fmla="*/ 1024531 w 1362420"/>
                <a:gd name="connsiteY559" fmla="*/ 202480 h 1358430"/>
                <a:gd name="connsiteX560" fmla="*/ 685501 w 1362420"/>
                <a:gd name="connsiteY560" fmla="*/ 90305 h 1358430"/>
                <a:gd name="connsiteX561" fmla="*/ 680814 w 1362420"/>
                <a:gd name="connsiteY561" fmla="*/ 93892 h 1358430"/>
                <a:gd name="connsiteX562" fmla="*/ 572578 w 1362420"/>
                <a:gd name="connsiteY562" fmla="*/ 162828 h 1358430"/>
                <a:gd name="connsiteX563" fmla="*/ 572566 w 1362420"/>
                <a:gd name="connsiteY563" fmla="*/ 162836 h 1358430"/>
                <a:gd name="connsiteX564" fmla="*/ 600144 w 1362420"/>
                <a:gd name="connsiteY564" fmla="*/ 183935 h 1358430"/>
                <a:gd name="connsiteX565" fmla="*/ 654263 w 1362420"/>
                <a:gd name="connsiteY565" fmla="*/ 218403 h 1358430"/>
                <a:gd name="connsiteX566" fmla="*/ 685501 w 1362420"/>
                <a:gd name="connsiteY566" fmla="*/ 238300 h 1358430"/>
                <a:gd name="connsiteX567" fmla="*/ 716740 w 1362420"/>
                <a:gd name="connsiteY567" fmla="*/ 218403 h 1358430"/>
                <a:gd name="connsiteX568" fmla="*/ 770858 w 1362420"/>
                <a:gd name="connsiteY568" fmla="*/ 183935 h 1358430"/>
                <a:gd name="connsiteX569" fmla="*/ 798436 w 1362420"/>
                <a:gd name="connsiteY569" fmla="*/ 162836 h 1358430"/>
                <a:gd name="connsiteX570" fmla="*/ 798425 w 1362420"/>
                <a:gd name="connsiteY570" fmla="*/ 162828 h 1358430"/>
                <a:gd name="connsiteX571" fmla="*/ 690188 w 1362420"/>
                <a:gd name="connsiteY571" fmla="*/ 93892 h 1358430"/>
                <a:gd name="connsiteX572" fmla="*/ 467720 w 1362420"/>
                <a:gd name="connsiteY572" fmla="*/ 61156 h 1358430"/>
                <a:gd name="connsiteX573" fmla="*/ 419337 w 1362420"/>
                <a:gd name="connsiteY573" fmla="*/ 98173 h 1358430"/>
                <a:gd name="connsiteX574" fmla="*/ 377009 w 1362420"/>
                <a:gd name="connsiteY574" fmla="*/ 144431 h 1358430"/>
                <a:gd name="connsiteX575" fmla="*/ 375563 w 1362420"/>
                <a:gd name="connsiteY575" fmla="*/ 147181 h 1358430"/>
                <a:gd name="connsiteX576" fmla="*/ 404575 w 1362420"/>
                <a:gd name="connsiteY576" fmla="*/ 202332 h 1358430"/>
                <a:gd name="connsiteX577" fmla="*/ 446903 w 1362420"/>
                <a:gd name="connsiteY577" fmla="*/ 248590 h 1358430"/>
                <a:gd name="connsiteX578" fmla="*/ 455976 w 1362420"/>
                <a:gd name="connsiteY578" fmla="*/ 255531 h 1358430"/>
                <a:gd name="connsiteX579" fmla="*/ 467053 w 1362420"/>
                <a:gd name="connsiteY579" fmla="*/ 234476 h 1358430"/>
                <a:gd name="connsiteX580" fmla="*/ 509381 w 1362420"/>
                <a:gd name="connsiteY580" fmla="*/ 188218 h 1358430"/>
                <a:gd name="connsiteX581" fmla="*/ 542555 w 1362420"/>
                <a:gd name="connsiteY581" fmla="*/ 162836 h 1358430"/>
                <a:gd name="connsiteX582" fmla="*/ 536947 w 1362420"/>
                <a:gd name="connsiteY582" fmla="*/ 158546 h 1358430"/>
                <a:gd name="connsiteX583" fmla="*/ 494620 w 1362420"/>
                <a:gd name="connsiteY583" fmla="*/ 112287 h 1358430"/>
                <a:gd name="connsiteX584" fmla="*/ 903282 w 1362420"/>
                <a:gd name="connsiteY584" fmla="*/ 61156 h 1358430"/>
                <a:gd name="connsiteX585" fmla="*/ 876382 w 1362420"/>
                <a:gd name="connsiteY585" fmla="*/ 112287 h 1358430"/>
                <a:gd name="connsiteX586" fmla="*/ 834055 w 1362420"/>
                <a:gd name="connsiteY586" fmla="*/ 158546 h 1358430"/>
                <a:gd name="connsiteX587" fmla="*/ 828446 w 1362420"/>
                <a:gd name="connsiteY587" fmla="*/ 162837 h 1358430"/>
                <a:gd name="connsiteX588" fmla="*/ 861621 w 1362420"/>
                <a:gd name="connsiteY588" fmla="*/ 188218 h 1358430"/>
                <a:gd name="connsiteX589" fmla="*/ 903949 w 1362420"/>
                <a:gd name="connsiteY589" fmla="*/ 234476 h 1358430"/>
                <a:gd name="connsiteX590" fmla="*/ 915026 w 1362420"/>
                <a:gd name="connsiteY590" fmla="*/ 255531 h 1358430"/>
                <a:gd name="connsiteX591" fmla="*/ 924099 w 1362420"/>
                <a:gd name="connsiteY591" fmla="*/ 248590 h 1358430"/>
                <a:gd name="connsiteX592" fmla="*/ 966427 w 1362420"/>
                <a:gd name="connsiteY592" fmla="*/ 202332 h 1358430"/>
                <a:gd name="connsiteX593" fmla="*/ 995440 w 1362420"/>
                <a:gd name="connsiteY593" fmla="*/ 147181 h 1358430"/>
                <a:gd name="connsiteX594" fmla="*/ 993994 w 1362420"/>
                <a:gd name="connsiteY594" fmla="*/ 144431 h 1358430"/>
                <a:gd name="connsiteX595" fmla="*/ 951665 w 1362420"/>
                <a:gd name="connsiteY595" fmla="*/ 98173 h 1358430"/>
                <a:gd name="connsiteX596" fmla="*/ 614131 w 1362420"/>
                <a:gd name="connsiteY596" fmla="*/ 0 h 1358430"/>
                <a:gd name="connsiteX597" fmla="*/ 653007 w 1362420"/>
                <a:gd name="connsiteY597" fmla="*/ 42486 h 1358430"/>
                <a:gd name="connsiteX598" fmla="*/ 685501 w 1362420"/>
                <a:gd name="connsiteY598" fmla="*/ 67346 h 1358430"/>
                <a:gd name="connsiteX599" fmla="*/ 717995 w 1362420"/>
                <a:gd name="connsiteY599" fmla="*/ 42486 h 1358430"/>
                <a:gd name="connsiteX600" fmla="*/ 756066 w 1362420"/>
                <a:gd name="connsiteY600" fmla="*/ 879 h 1358430"/>
                <a:gd name="connsiteX601" fmla="*/ 776636 w 1362420"/>
                <a:gd name="connsiteY601" fmla="*/ 2953 h 1358430"/>
                <a:gd name="connsiteX602" fmla="*/ 773331 w 1362420"/>
                <a:gd name="connsiteY602" fmla="*/ 9235 h 1358430"/>
                <a:gd name="connsiteX603" fmla="*/ 731003 w 1362420"/>
                <a:gd name="connsiteY603" fmla="*/ 55494 h 1358430"/>
                <a:gd name="connsiteX604" fmla="*/ 700507 w 1362420"/>
                <a:gd name="connsiteY604" fmla="*/ 78825 h 1358430"/>
                <a:gd name="connsiteX605" fmla="*/ 703196 w 1362420"/>
                <a:gd name="connsiteY605" fmla="*/ 80884 h 1358430"/>
                <a:gd name="connsiteX606" fmla="*/ 811433 w 1362420"/>
                <a:gd name="connsiteY606" fmla="*/ 149820 h 1358430"/>
                <a:gd name="connsiteX607" fmla="*/ 813441 w 1362420"/>
                <a:gd name="connsiteY607" fmla="*/ 151356 h 1358430"/>
                <a:gd name="connsiteX608" fmla="*/ 821046 w 1362420"/>
                <a:gd name="connsiteY608" fmla="*/ 145537 h 1358430"/>
                <a:gd name="connsiteX609" fmla="*/ 863375 w 1362420"/>
                <a:gd name="connsiteY609" fmla="*/ 99279 h 1358430"/>
                <a:gd name="connsiteX610" fmla="*/ 888504 w 1362420"/>
                <a:gd name="connsiteY610" fmla="*/ 51513 h 1358430"/>
                <a:gd name="connsiteX611" fmla="*/ 847359 w 1362420"/>
                <a:gd name="connsiteY611" fmla="*/ 25307 h 1358430"/>
                <a:gd name="connsiteX612" fmla="*/ 819271 w 1362420"/>
                <a:gd name="connsiteY612" fmla="*/ 7418 h 1358430"/>
                <a:gd name="connsiteX613" fmla="*/ 884489 w 1362420"/>
                <a:gd name="connsiteY613" fmla="*/ 27663 h 1358430"/>
                <a:gd name="connsiteX614" fmla="*/ 896894 w 1362420"/>
                <a:gd name="connsiteY614" fmla="*/ 35564 h 1358430"/>
                <a:gd name="connsiteX615" fmla="*/ 898725 w 1362420"/>
                <a:gd name="connsiteY615" fmla="*/ 32082 h 1358430"/>
                <a:gd name="connsiteX616" fmla="*/ 915790 w 1362420"/>
                <a:gd name="connsiteY616" fmla="*/ 37380 h 1358430"/>
                <a:gd name="connsiteX617" fmla="*/ 911763 w 1362420"/>
                <a:gd name="connsiteY617" fmla="*/ 45034 h 1358430"/>
                <a:gd name="connsiteX618" fmla="*/ 914485 w 1362420"/>
                <a:gd name="connsiteY618" fmla="*/ 46767 h 1358430"/>
                <a:gd name="connsiteX619" fmla="*/ 964673 w 1362420"/>
                <a:gd name="connsiteY619" fmla="*/ 85165 h 1358430"/>
                <a:gd name="connsiteX620" fmla="*/ 1004924 w 1362420"/>
                <a:gd name="connsiteY620" fmla="*/ 129154 h 1358430"/>
                <a:gd name="connsiteX621" fmla="*/ 1025626 w 1362420"/>
                <a:gd name="connsiteY621" fmla="*/ 89801 h 1358430"/>
                <a:gd name="connsiteX622" fmla="*/ 1041328 w 1362420"/>
                <a:gd name="connsiteY622" fmla="*/ 98324 h 1358430"/>
                <a:gd name="connsiteX623" fmla="*/ 1040510 w 1362420"/>
                <a:gd name="connsiteY623" fmla="*/ 99243 h 1358430"/>
                <a:gd name="connsiteX624" fmla="*/ 1015291 w 1362420"/>
                <a:gd name="connsiteY624" fmla="*/ 147181 h 1358430"/>
                <a:gd name="connsiteX625" fmla="*/ 1037539 w 1362420"/>
                <a:gd name="connsiteY625" fmla="*/ 189472 h 1358430"/>
                <a:gd name="connsiteX626" fmla="*/ 1061335 w 1362420"/>
                <a:gd name="connsiteY626" fmla="*/ 237653 h 1358430"/>
                <a:gd name="connsiteX627" fmla="*/ 1087788 w 1362420"/>
                <a:gd name="connsiteY627" fmla="*/ 270579 h 1358430"/>
                <a:gd name="connsiteX628" fmla="*/ 1100016 w 1362420"/>
                <a:gd name="connsiteY628" fmla="*/ 247335 h 1358430"/>
                <a:gd name="connsiteX629" fmla="*/ 1130554 w 1362420"/>
                <a:gd name="connsiteY629" fmla="*/ 189287 h 1358430"/>
                <a:gd name="connsiteX630" fmla="*/ 1142764 w 1362420"/>
                <a:gd name="connsiteY630" fmla="*/ 175943 h 1358430"/>
                <a:gd name="connsiteX631" fmla="*/ 1156959 w 1362420"/>
                <a:gd name="connsiteY631" fmla="*/ 187654 h 1358430"/>
                <a:gd name="connsiteX632" fmla="*/ 1143562 w 1362420"/>
                <a:gd name="connsiteY632" fmla="*/ 202295 h 1358430"/>
                <a:gd name="connsiteX633" fmla="*/ 1113024 w 1362420"/>
                <a:gd name="connsiteY633" fmla="*/ 260343 h 1358430"/>
                <a:gd name="connsiteX634" fmla="*/ 1100869 w 1362420"/>
                <a:gd name="connsiteY634" fmla="*/ 283450 h 1358430"/>
                <a:gd name="connsiteX635" fmla="*/ 1173908 w 1362420"/>
                <a:gd name="connsiteY635" fmla="*/ 341009 h 1358430"/>
                <a:gd name="connsiteX636" fmla="*/ 1199511 w 1362420"/>
                <a:gd name="connsiteY636" fmla="*/ 357150 h 1358430"/>
                <a:gd name="connsiteX637" fmla="*/ 1203068 w 1362420"/>
                <a:gd name="connsiteY637" fmla="*/ 350388 h 1358430"/>
                <a:gd name="connsiteX638" fmla="*/ 1233606 w 1362420"/>
                <a:gd name="connsiteY638" fmla="*/ 292339 h 1358430"/>
                <a:gd name="connsiteX639" fmla="*/ 1239900 w 1362420"/>
                <a:gd name="connsiteY639" fmla="*/ 285461 h 1358430"/>
                <a:gd name="connsiteX640" fmla="*/ 1247439 w 1362420"/>
                <a:gd name="connsiteY640" fmla="*/ 294598 h 1358430"/>
                <a:gd name="connsiteX641" fmla="*/ 1250794 w 1362420"/>
                <a:gd name="connsiteY641" fmla="*/ 300779 h 1358430"/>
                <a:gd name="connsiteX642" fmla="*/ 1246614 w 1362420"/>
                <a:gd name="connsiteY642" fmla="*/ 305347 h 1358430"/>
                <a:gd name="connsiteX643" fmla="*/ 1216076 w 1362420"/>
                <a:gd name="connsiteY643" fmla="*/ 363396 h 1358430"/>
                <a:gd name="connsiteX644" fmla="*/ 1214418 w 1362420"/>
                <a:gd name="connsiteY644" fmla="*/ 366547 h 1358430"/>
                <a:gd name="connsiteX645" fmla="*/ 1262199 w 1362420"/>
                <a:gd name="connsiteY645" fmla="*/ 396669 h 1358430"/>
                <a:gd name="connsiteX646" fmla="*/ 1313798 w 1362420"/>
                <a:gd name="connsiteY646" fmla="*/ 438844 h 1358430"/>
                <a:gd name="connsiteX647" fmla="*/ 1317189 w 1362420"/>
                <a:gd name="connsiteY647" fmla="*/ 432398 h 1358430"/>
                <a:gd name="connsiteX648" fmla="*/ 1332381 w 1362420"/>
                <a:gd name="connsiteY648" fmla="*/ 481338 h 1358430"/>
                <a:gd name="connsiteX649" fmla="*/ 1318992 w 1362420"/>
                <a:gd name="connsiteY649" fmla="*/ 466706 h 1358430"/>
                <a:gd name="connsiteX650" fmla="*/ 1288591 w 1362420"/>
                <a:gd name="connsiteY650" fmla="*/ 524496 h 1358430"/>
                <a:gd name="connsiteX651" fmla="*/ 1246263 w 1362420"/>
                <a:gd name="connsiteY651" fmla="*/ 570754 h 1358430"/>
                <a:gd name="connsiteX652" fmla="*/ 1244319 w 1362420"/>
                <a:gd name="connsiteY652" fmla="*/ 572241 h 1358430"/>
                <a:gd name="connsiteX653" fmla="*/ 1267186 w 1362420"/>
                <a:gd name="connsiteY653" fmla="*/ 602073 h 1358430"/>
                <a:gd name="connsiteX654" fmla="*/ 1288831 w 1362420"/>
                <a:gd name="connsiteY654" fmla="*/ 646868 h 1358430"/>
                <a:gd name="connsiteX655" fmla="*/ 1306844 w 1362420"/>
                <a:gd name="connsiteY655" fmla="*/ 683339 h 1358430"/>
                <a:gd name="connsiteX656" fmla="*/ 1336307 w 1362420"/>
                <a:gd name="connsiteY656" fmla="*/ 660798 h 1358430"/>
                <a:gd name="connsiteX657" fmla="*/ 1359948 w 1362420"/>
                <a:gd name="connsiteY657" fmla="*/ 634961 h 1358430"/>
                <a:gd name="connsiteX658" fmla="*/ 1362420 w 1362420"/>
                <a:gd name="connsiteY658" fmla="*/ 659483 h 1358430"/>
                <a:gd name="connsiteX659" fmla="*/ 1349315 w 1362420"/>
                <a:gd name="connsiteY659" fmla="*/ 673806 h 1358430"/>
                <a:gd name="connsiteX660" fmla="*/ 1316023 w 1362420"/>
                <a:gd name="connsiteY660" fmla="*/ 699277 h 1358430"/>
                <a:gd name="connsiteX661" fmla="*/ 1344692 w 1362420"/>
                <a:gd name="connsiteY661" fmla="*/ 734960 h 1358430"/>
                <a:gd name="connsiteX662" fmla="*/ 1357283 w 1362420"/>
                <a:gd name="connsiteY662" fmla="*/ 744883 h 1358430"/>
                <a:gd name="connsiteX663" fmla="*/ 1355111 w 1362420"/>
                <a:gd name="connsiteY663" fmla="*/ 766430 h 1358430"/>
                <a:gd name="connsiteX664" fmla="*/ 1331684 w 1362420"/>
                <a:gd name="connsiteY664" fmla="*/ 747968 h 1358430"/>
                <a:gd name="connsiteX665" fmla="*/ 1301494 w 1362420"/>
                <a:gd name="connsiteY665" fmla="*/ 710392 h 1358430"/>
                <a:gd name="connsiteX666" fmla="*/ 1299126 w 1362420"/>
                <a:gd name="connsiteY666" fmla="*/ 712204 h 1358430"/>
                <a:gd name="connsiteX667" fmla="*/ 1245008 w 1362420"/>
                <a:gd name="connsiteY667" fmla="*/ 746672 h 1358430"/>
                <a:gd name="connsiteX668" fmla="*/ 1198731 w 1362420"/>
                <a:gd name="connsiteY668" fmla="*/ 776146 h 1358430"/>
                <a:gd name="connsiteX669" fmla="*/ 1209574 w 1362420"/>
                <a:gd name="connsiteY669" fmla="*/ 798101 h 1358430"/>
                <a:gd name="connsiteX670" fmla="*/ 1241640 w 1362420"/>
                <a:gd name="connsiteY670" fmla="*/ 838012 h 1358430"/>
                <a:gd name="connsiteX671" fmla="*/ 1282482 w 1362420"/>
                <a:gd name="connsiteY671" fmla="*/ 870197 h 1358430"/>
                <a:gd name="connsiteX672" fmla="*/ 1335052 w 1362420"/>
                <a:gd name="connsiteY672" fmla="*/ 836716 h 1358430"/>
                <a:gd name="connsiteX673" fmla="*/ 1345402 w 1362420"/>
                <a:gd name="connsiteY673" fmla="*/ 830124 h 1358430"/>
                <a:gd name="connsiteX674" fmla="*/ 1337163 w 1362420"/>
                <a:gd name="connsiteY674" fmla="*/ 856665 h 1358430"/>
                <a:gd name="connsiteX675" fmla="*/ 1297424 w 1362420"/>
                <a:gd name="connsiteY675" fmla="*/ 881974 h 1358430"/>
                <a:gd name="connsiteX676" fmla="*/ 1322148 w 1362420"/>
                <a:gd name="connsiteY676" fmla="*/ 901457 h 1358430"/>
                <a:gd name="connsiteX677" fmla="*/ 1323077 w 1362420"/>
                <a:gd name="connsiteY677" fmla="*/ 902043 h 1358430"/>
                <a:gd name="connsiteX678" fmla="*/ 1317571 w 1362420"/>
                <a:gd name="connsiteY678" fmla="*/ 919780 h 1358430"/>
                <a:gd name="connsiteX679" fmla="*/ 1309140 w 1362420"/>
                <a:gd name="connsiteY679" fmla="*/ 914465 h 1358430"/>
                <a:gd name="connsiteX680" fmla="*/ 1282161 w 1362420"/>
                <a:gd name="connsiteY680" fmla="*/ 893205 h 1358430"/>
                <a:gd name="connsiteX681" fmla="*/ 1243754 w 1362420"/>
                <a:gd name="connsiteY681" fmla="*/ 922590 h 1358430"/>
                <a:gd name="connsiteX682" fmla="*/ 1201426 w 1362420"/>
                <a:gd name="connsiteY682" fmla="*/ 968849 h 1358430"/>
                <a:gd name="connsiteX683" fmla="*/ 1193343 w 1362420"/>
                <a:gd name="connsiteY683" fmla="*/ 984214 h 1358430"/>
                <a:gd name="connsiteX684" fmla="*/ 1219096 w 1362420"/>
                <a:gd name="connsiteY684" fmla="*/ 1004509 h 1358430"/>
                <a:gd name="connsiteX685" fmla="*/ 1262173 w 1362420"/>
                <a:gd name="connsiteY685" fmla="*/ 1031665 h 1358430"/>
                <a:gd name="connsiteX686" fmla="*/ 1253596 w 1362420"/>
                <a:gd name="connsiteY686" fmla="*/ 1047467 h 1358430"/>
                <a:gd name="connsiteX687" fmla="*/ 1206088 w 1362420"/>
                <a:gd name="connsiteY687" fmla="*/ 1017517 h 1358430"/>
                <a:gd name="connsiteX688" fmla="*/ 1184692 w 1362420"/>
                <a:gd name="connsiteY688" fmla="*/ 1000656 h 1358430"/>
                <a:gd name="connsiteX689" fmla="*/ 1170888 w 1362420"/>
                <a:gd name="connsiteY689" fmla="*/ 1026897 h 1358430"/>
                <a:gd name="connsiteX690" fmla="*/ 1140351 w 1362420"/>
                <a:gd name="connsiteY690" fmla="*/ 1084946 h 1358430"/>
                <a:gd name="connsiteX691" fmla="*/ 1118335 w 1362420"/>
                <a:gd name="connsiteY691" fmla="*/ 1109005 h 1358430"/>
                <a:gd name="connsiteX692" fmla="*/ 1176020 w 1362420"/>
                <a:gd name="connsiteY692" fmla="*/ 1145371 h 1358430"/>
                <a:gd name="connsiteX693" fmla="*/ 1164508 w 1362420"/>
                <a:gd name="connsiteY693" fmla="*/ 1159323 h 1358430"/>
                <a:gd name="connsiteX694" fmla="*/ 1106028 w 1362420"/>
                <a:gd name="connsiteY694" fmla="*/ 1122455 h 1358430"/>
                <a:gd name="connsiteX695" fmla="*/ 1098022 w 1362420"/>
                <a:gd name="connsiteY695" fmla="*/ 1131203 h 1358430"/>
                <a:gd name="connsiteX696" fmla="*/ 1047835 w 1362420"/>
                <a:gd name="connsiteY696" fmla="*/ 1169601 h 1358430"/>
                <a:gd name="connsiteX697" fmla="*/ 999783 w 1362420"/>
                <a:gd name="connsiteY697" fmla="*/ 1200204 h 1358430"/>
                <a:gd name="connsiteX698" fmla="*/ 1012991 w 1362420"/>
                <a:gd name="connsiteY698" fmla="*/ 1210613 h 1358430"/>
                <a:gd name="connsiteX699" fmla="*/ 1063781 w 1362420"/>
                <a:gd name="connsiteY699" fmla="*/ 1242632 h 1358430"/>
                <a:gd name="connsiteX700" fmla="*/ 1062843 w 1362420"/>
                <a:gd name="connsiteY700" fmla="*/ 1243406 h 1358430"/>
                <a:gd name="connsiteX701" fmla="*/ 1045929 w 1362420"/>
                <a:gd name="connsiteY701" fmla="*/ 1252587 h 1358430"/>
                <a:gd name="connsiteX702" fmla="*/ 999983 w 1362420"/>
                <a:gd name="connsiteY702" fmla="*/ 1223621 h 1358430"/>
                <a:gd name="connsiteX703" fmla="*/ 983461 w 1362420"/>
                <a:gd name="connsiteY703" fmla="*/ 1210601 h 1358430"/>
                <a:gd name="connsiteX704" fmla="*/ 939597 w 1362420"/>
                <a:gd name="connsiteY704" fmla="*/ 1238536 h 1358430"/>
                <a:gd name="connsiteX705" fmla="*/ 889410 w 1362420"/>
                <a:gd name="connsiteY705" fmla="*/ 1276935 h 1358430"/>
                <a:gd name="connsiteX706" fmla="*/ 878483 w 1362420"/>
                <a:gd name="connsiteY706" fmla="*/ 1288875 h 1358430"/>
                <a:gd name="connsiteX707" fmla="*/ 909940 w 1362420"/>
                <a:gd name="connsiteY707" fmla="*/ 1313665 h 1358430"/>
                <a:gd name="connsiteX708" fmla="*/ 914382 w 1362420"/>
                <a:gd name="connsiteY708" fmla="*/ 1316466 h 1358430"/>
                <a:gd name="connsiteX709" fmla="*/ 892571 w 1362420"/>
                <a:gd name="connsiteY709" fmla="*/ 1323237 h 1358430"/>
                <a:gd name="connsiteX710" fmla="*/ 866117 w 1362420"/>
                <a:gd name="connsiteY710" fmla="*/ 1302390 h 1358430"/>
                <a:gd name="connsiteX711" fmla="*/ 847081 w 1362420"/>
                <a:gd name="connsiteY711" fmla="*/ 1323193 h 1358430"/>
                <a:gd name="connsiteX712" fmla="*/ 838176 w 1362420"/>
                <a:gd name="connsiteY712" fmla="*/ 1340122 h 1358430"/>
                <a:gd name="connsiteX713" fmla="*/ 818470 w 1362420"/>
                <a:gd name="connsiteY713" fmla="*/ 1346239 h 1358430"/>
                <a:gd name="connsiteX714" fmla="*/ 813942 w 1362420"/>
                <a:gd name="connsiteY714" fmla="*/ 1346695 h 1358430"/>
                <a:gd name="connsiteX715" fmla="*/ 825179 w 1362420"/>
                <a:gd name="connsiteY715" fmla="*/ 1323437 h 1358430"/>
                <a:gd name="connsiteX716" fmla="*/ 850654 w 1362420"/>
                <a:gd name="connsiteY716" fmla="*/ 1290204 h 1358430"/>
                <a:gd name="connsiteX717" fmla="*/ 816423 w 1362420"/>
                <a:gd name="connsiteY717" fmla="*/ 1263229 h 1358430"/>
                <a:gd name="connsiteX718" fmla="*/ 784358 w 1362420"/>
                <a:gd name="connsiteY718" fmla="*/ 1223317 h 1358430"/>
                <a:gd name="connsiteX719" fmla="*/ 769203 w 1362420"/>
                <a:gd name="connsiteY719" fmla="*/ 1192630 h 1358430"/>
                <a:gd name="connsiteX720" fmla="*/ 744028 w 1362420"/>
                <a:gd name="connsiteY720" fmla="*/ 1220140 h 1358430"/>
                <a:gd name="connsiteX721" fmla="*/ 713491 w 1362420"/>
                <a:gd name="connsiteY721" fmla="*/ 1278188 h 1358430"/>
                <a:gd name="connsiteX722" fmla="*/ 695432 w 1362420"/>
                <a:gd name="connsiteY722" fmla="*/ 1314753 h 1358430"/>
                <a:gd name="connsiteX723" fmla="*/ 726380 w 1362420"/>
                <a:gd name="connsiteY723" fmla="*/ 1353272 h 1358430"/>
                <a:gd name="connsiteX724" fmla="*/ 728911 w 1362420"/>
                <a:gd name="connsiteY724" fmla="*/ 1355267 h 1358430"/>
                <a:gd name="connsiteX725" fmla="*/ 706351 w 1362420"/>
                <a:gd name="connsiteY725" fmla="*/ 1357541 h 1358430"/>
                <a:gd name="connsiteX726" fmla="*/ 685501 w 1362420"/>
                <a:gd name="connsiteY726" fmla="*/ 1331590 h 1358430"/>
                <a:gd name="connsiteX727" fmla="*/ 663938 w 1362420"/>
                <a:gd name="connsiteY727" fmla="*/ 1358430 h 1358430"/>
                <a:gd name="connsiteX728" fmla="*/ 641011 w 1362420"/>
                <a:gd name="connsiteY728" fmla="*/ 1356119 h 1358430"/>
                <a:gd name="connsiteX729" fmla="*/ 644623 w 1362420"/>
                <a:gd name="connsiteY729" fmla="*/ 1353272 h 1358430"/>
                <a:gd name="connsiteX730" fmla="*/ 675570 w 1362420"/>
                <a:gd name="connsiteY730" fmla="*/ 1314753 h 1358430"/>
                <a:gd name="connsiteX731" fmla="*/ 657511 w 1362420"/>
                <a:gd name="connsiteY731" fmla="*/ 1278188 h 1358430"/>
                <a:gd name="connsiteX732" fmla="*/ 626974 w 1362420"/>
                <a:gd name="connsiteY732" fmla="*/ 1220140 h 1358430"/>
                <a:gd name="connsiteX733" fmla="*/ 601799 w 1362420"/>
                <a:gd name="connsiteY733" fmla="*/ 1192630 h 1358430"/>
                <a:gd name="connsiteX734" fmla="*/ 586644 w 1362420"/>
                <a:gd name="connsiteY734" fmla="*/ 1223317 h 1358430"/>
                <a:gd name="connsiteX735" fmla="*/ 554579 w 1362420"/>
                <a:gd name="connsiteY735" fmla="*/ 1263229 h 1358430"/>
                <a:gd name="connsiteX736" fmla="*/ 520349 w 1362420"/>
                <a:gd name="connsiteY736" fmla="*/ 1290204 h 1358430"/>
                <a:gd name="connsiteX737" fmla="*/ 545822 w 1362420"/>
                <a:gd name="connsiteY737" fmla="*/ 1323437 h 1358430"/>
                <a:gd name="connsiteX738" fmla="*/ 557548 w 1362420"/>
                <a:gd name="connsiteY738" fmla="*/ 1347705 h 1358430"/>
                <a:gd name="connsiteX739" fmla="*/ 543004 w 1362420"/>
                <a:gd name="connsiteY739" fmla="*/ 1346239 h 1358430"/>
                <a:gd name="connsiteX740" fmla="*/ 534686 w 1362420"/>
                <a:gd name="connsiteY740" fmla="*/ 1343656 h 1358430"/>
                <a:gd name="connsiteX741" fmla="*/ 523921 w 1362420"/>
                <a:gd name="connsiteY741" fmla="*/ 1323193 h 1358430"/>
                <a:gd name="connsiteX742" fmla="*/ 504885 w 1362420"/>
                <a:gd name="connsiteY742" fmla="*/ 1302390 h 1358430"/>
                <a:gd name="connsiteX743" fmla="*/ 475739 w 1362420"/>
                <a:gd name="connsiteY743" fmla="*/ 1325358 h 1358430"/>
                <a:gd name="connsiteX744" fmla="*/ 453477 w 1362420"/>
                <a:gd name="connsiteY744" fmla="*/ 1318448 h 1358430"/>
                <a:gd name="connsiteX745" fmla="*/ 461063 w 1362420"/>
                <a:gd name="connsiteY745" fmla="*/ 1313665 h 1358430"/>
                <a:gd name="connsiteX746" fmla="*/ 492519 w 1362420"/>
                <a:gd name="connsiteY746" fmla="*/ 1288875 h 1358430"/>
                <a:gd name="connsiteX747" fmla="*/ 481593 w 1362420"/>
                <a:gd name="connsiteY747" fmla="*/ 1276935 h 1358430"/>
                <a:gd name="connsiteX748" fmla="*/ 431404 w 1362420"/>
                <a:gd name="connsiteY748" fmla="*/ 1238537 h 1358430"/>
                <a:gd name="connsiteX749" fmla="*/ 387542 w 1362420"/>
                <a:gd name="connsiteY749" fmla="*/ 1210600 h 1358430"/>
                <a:gd name="connsiteX750" fmla="*/ 371019 w 1362420"/>
                <a:gd name="connsiteY750" fmla="*/ 1223621 h 1358430"/>
                <a:gd name="connsiteX751" fmla="*/ 320665 w 1362420"/>
                <a:gd name="connsiteY751" fmla="*/ 1255366 h 1358430"/>
                <a:gd name="connsiteX752" fmla="*/ 302587 w 1362420"/>
                <a:gd name="connsiteY752" fmla="*/ 1245553 h 1358430"/>
                <a:gd name="connsiteX753" fmla="*/ 358010 w 1362420"/>
                <a:gd name="connsiteY753" fmla="*/ 1210613 h 1358430"/>
                <a:gd name="connsiteX754" fmla="*/ 371219 w 1362420"/>
                <a:gd name="connsiteY754" fmla="*/ 1200204 h 1358430"/>
                <a:gd name="connsiteX755" fmla="*/ 323168 w 1362420"/>
                <a:gd name="connsiteY755" fmla="*/ 1169601 h 1358430"/>
                <a:gd name="connsiteX756" fmla="*/ 272980 w 1362420"/>
                <a:gd name="connsiteY756" fmla="*/ 1131204 h 1358430"/>
                <a:gd name="connsiteX757" fmla="*/ 264975 w 1362420"/>
                <a:gd name="connsiteY757" fmla="*/ 1122455 h 1358430"/>
                <a:gd name="connsiteX758" fmla="*/ 200954 w 1362420"/>
                <a:gd name="connsiteY758" fmla="*/ 1162815 h 1358430"/>
                <a:gd name="connsiteX759" fmla="*/ 197487 w 1362420"/>
                <a:gd name="connsiteY759" fmla="*/ 1159954 h 1358430"/>
                <a:gd name="connsiteX760" fmla="*/ 188715 w 1362420"/>
                <a:gd name="connsiteY760" fmla="*/ 1149323 h 1358430"/>
                <a:gd name="connsiteX761" fmla="*/ 252668 w 1362420"/>
                <a:gd name="connsiteY761" fmla="*/ 1109005 h 1358430"/>
                <a:gd name="connsiteX762" fmla="*/ 230652 w 1362420"/>
                <a:gd name="connsiteY762" fmla="*/ 1084946 h 1358430"/>
                <a:gd name="connsiteX763" fmla="*/ 200114 w 1362420"/>
                <a:gd name="connsiteY763" fmla="*/ 1026897 h 1358430"/>
                <a:gd name="connsiteX764" fmla="*/ 186310 w 1362420"/>
                <a:gd name="connsiteY764" fmla="*/ 1000656 h 1358430"/>
                <a:gd name="connsiteX765" fmla="*/ 164914 w 1362420"/>
                <a:gd name="connsiteY765" fmla="*/ 1017517 h 1358430"/>
                <a:gd name="connsiteX766" fmla="*/ 110308 w 1362420"/>
                <a:gd name="connsiteY766" fmla="*/ 1051942 h 1358430"/>
                <a:gd name="connsiteX767" fmla="*/ 101731 w 1362420"/>
                <a:gd name="connsiteY767" fmla="*/ 1036141 h 1358430"/>
                <a:gd name="connsiteX768" fmla="*/ 151906 w 1362420"/>
                <a:gd name="connsiteY768" fmla="*/ 1004509 h 1358430"/>
                <a:gd name="connsiteX769" fmla="*/ 177660 w 1362420"/>
                <a:gd name="connsiteY769" fmla="*/ 984214 h 1358430"/>
                <a:gd name="connsiteX770" fmla="*/ 169576 w 1362420"/>
                <a:gd name="connsiteY770" fmla="*/ 968849 h 1358430"/>
                <a:gd name="connsiteX771" fmla="*/ 127249 w 1362420"/>
                <a:gd name="connsiteY771" fmla="*/ 922590 h 1358430"/>
                <a:gd name="connsiteX772" fmla="*/ 88840 w 1362420"/>
                <a:gd name="connsiteY772" fmla="*/ 893205 h 1358430"/>
                <a:gd name="connsiteX773" fmla="*/ 61863 w 1362420"/>
                <a:gd name="connsiteY773" fmla="*/ 914465 h 1358430"/>
                <a:gd name="connsiteX774" fmla="*/ 45463 w 1362420"/>
                <a:gd name="connsiteY774" fmla="*/ 924804 h 1358430"/>
                <a:gd name="connsiteX775" fmla="*/ 39957 w 1362420"/>
                <a:gd name="connsiteY775" fmla="*/ 907067 h 1358430"/>
                <a:gd name="connsiteX776" fmla="*/ 48855 w 1362420"/>
                <a:gd name="connsiteY776" fmla="*/ 901457 h 1358430"/>
                <a:gd name="connsiteX777" fmla="*/ 73577 w 1362420"/>
                <a:gd name="connsiteY777" fmla="*/ 881974 h 1358430"/>
                <a:gd name="connsiteX778" fmla="*/ 22941 w 1362420"/>
                <a:gd name="connsiteY778" fmla="*/ 849725 h 1358430"/>
                <a:gd name="connsiteX779" fmla="*/ 21963 w 1362420"/>
                <a:gd name="connsiteY779" fmla="*/ 849102 h 1358430"/>
                <a:gd name="connsiteX780" fmla="*/ 13724 w 1362420"/>
                <a:gd name="connsiteY780" fmla="*/ 822560 h 1358430"/>
                <a:gd name="connsiteX781" fmla="*/ 35950 w 1362420"/>
                <a:gd name="connsiteY781" fmla="*/ 836716 h 1358430"/>
                <a:gd name="connsiteX782" fmla="*/ 88521 w 1362420"/>
                <a:gd name="connsiteY782" fmla="*/ 870198 h 1358430"/>
                <a:gd name="connsiteX783" fmla="*/ 129362 w 1362420"/>
                <a:gd name="connsiteY783" fmla="*/ 838012 h 1358430"/>
                <a:gd name="connsiteX784" fmla="*/ 161428 w 1362420"/>
                <a:gd name="connsiteY784" fmla="*/ 798101 h 1358430"/>
                <a:gd name="connsiteX785" fmla="*/ 172271 w 1362420"/>
                <a:gd name="connsiteY785" fmla="*/ 776146 h 1358430"/>
                <a:gd name="connsiteX786" fmla="*/ 125994 w 1362420"/>
                <a:gd name="connsiteY786" fmla="*/ 746672 h 1358430"/>
                <a:gd name="connsiteX787" fmla="*/ 71876 w 1362420"/>
                <a:gd name="connsiteY787" fmla="*/ 712204 h 1358430"/>
                <a:gd name="connsiteX788" fmla="*/ 69508 w 1362420"/>
                <a:gd name="connsiteY788" fmla="*/ 710393 h 1358430"/>
                <a:gd name="connsiteX789" fmla="*/ 39319 w 1362420"/>
                <a:gd name="connsiteY789" fmla="*/ 747968 h 1358430"/>
                <a:gd name="connsiteX790" fmla="*/ 7065 w 1362420"/>
                <a:gd name="connsiteY790" fmla="*/ 773386 h 1358430"/>
                <a:gd name="connsiteX791" fmla="*/ 4892 w 1362420"/>
                <a:gd name="connsiteY791" fmla="*/ 751839 h 1358430"/>
                <a:gd name="connsiteX792" fmla="*/ 26311 w 1362420"/>
                <a:gd name="connsiteY792" fmla="*/ 734960 h 1358430"/>
                <a:gd name="connsiteX793" fmla="*/ 54980 w 1362420"/>
                <a:gd name="connsiteY793" fmla="*/ 699277 h 1358430"/>
                <a:gd name="connsiteX794" fmla="*/ 21688 w 1362420"/>
                <a:gd name="connsiteY794" fmla="*/ 673806 h 1358430"/>
                <a:gd name="connsiteX795" fmla="*/ 0 w 1362420"/>
                <a:gd name="connsiteY795" fmla="*/ 650104 h 1358430"/>
                <a:gd name="connsiteX796" fmla="*/ 2472 w 1362420"/>
                <a:gd name="connsiteY796" fmla="*/ 625582 h 1358430"/>
                <a:gd name="connsiteX797" fmla="*/ 34696 w 1362420"/>
                <a:gd name="connsiteY797" fmla="*/ 660798 h 1358430"/>
                <a:gd name="connsiteX798" fmla="*/ 64159 w 1362420"/>
                <a:gd name="connsiteY798" fmla="*/ 683339 h 1358430"/>
                <a:gd name="connsiteX799" fmla="*/ 82171 w 1362420"/>
                <a:gd name="connsiteY799" fmla="*/ 646869 h 1358430"/>
                <a:gd name="connsiteX800" fmla="*/ 103816 w 1362420"/>
                <a:gd name="connsiteY800" fmla="*/ 602073 h 1358430"/>
                <a:gd name="connsiteX801" fmla="*/ 126683 w 1362420"/>
                <a:gd name="connsiteY801" fmla="*/ 572241 h 1358430"/>
                <a:gd name="connsiteX802" fmla="*/ 124739 w 1362420"/>
                <a:gd name="connsiteY802" fmla="*/ 570754 h 1358430"/>
                <a:gd name="connsiteX803" fmla="*/ 82411 w 1362420"/>
                <a:gd name="connsiteY803" fmla="*/ 524496 h 1358430"/>
                <a:gd name="connsiteX804" fmla="*/ 52011 w 1362420"/>
                <a:gd name="connsiteY804" fmla="*/ 466706 h 1358430"/>
                <a:gd name="connsiteX805" fmla="*/ 24202 w 1362420"/>
                <a:gd name="connsiteY805" fmla="*/ 497096 h 1358430"/>
                <a:gd name="connsiteX806" fmla="*/ 37212 w 1362420"/>
                <a:gd name="connsiteY806" fmla="*/ 455184 h 1358430"/>
                <a:gd name="connsiteX807" fmla="*/ 43322 w 1362420"/>
                <a:gd name="connsiteY807" fmla="*/ 450191 h 1358430"/>
                <a:gd name="connsiteX808" fmla="*/ 40454 w 1362420"/>
                <a:gd name="connsiteY808" fmla="*/ 444740 h 1358430"/>
                <a:gd name="connsiteX809" fmla="*/ 47821 w 1362420"/>
                <a:gd name="connsiteY809" fmla="*/ 421008 h 1358430"/>
                <a:gd name="connsiteX810" fmla="*/ 57204 w 1362420"/>
                <a:gd name="connsiteY810" fmla="*/ 438844 h 1358430"/>
                <a:gd name="connsiteX811" fmla="*/ 108803 w 1362420"/>
                <a:gd name="connsiteY811" fmla="*/ 396669 h 1358430"/>
                <a:gd name="connsiteX812" fmla="*/ 156585 w 1362420"/>
                <a:gd name="connsiteY812" fmla="*/ 366547 h 1358430"/>
                <a:gd name="connsiteX813" fmla="*/ 154926 w 1362420"/>
                <a:gd name="connsiteY813" fmla="*/ 363395 h 1358430"/>
                <a:gd name="connsiteX814" fmla="*/ 124388 w 1362420"/>
                <a:gd name="connsiteY814" fmla="*/ 305347 h 1358430"/>
                <a:gd name="connsiteX815" fmla="*/ 114281 w 1362420"/>
                <a:gd name="connsiteY815" fmla="*/ 294301 h 1358430"/>
                <a:gd name="connsiteX816" fmla="*/ 126092 w 1362420"/>
                <a:gd name="connsiteY816" fmla="*/ 279985 h 1358430"/>
                <a:gd name="connsiteX817" fmla="*/ 137396 w 1362420"/>
                <a:gd name="connsiteY817" fmla="*/ 292339 h 1358430"/>
                <a:gd name="connsiteX818" fmla="*/ 167934 w 1362420"/>
                <a:gd name="connsiteY818" fmla="*/ 350387 h 1358430"/>
                <a:gd name="connsiteX819" fmla="*/ 171492 w 1362420"/>
                <a:gd name="connsiteY819" fmla="*/ 357150 h 1358430"/>
                <a:gd name="connsiteX820" fmla="*/ 197094 w 1362420"/>
                <a:gd name="connsiteY820" fmla="*/ 341009 h 1358430"/>
                <a:gd name="connsiteX821" fmla="*/ 270134 w 1362420"/>
                <a:gd name="connsiteY821" fmla="*/ 283450 h 1358430"/>
                <a:gd name="connsiteX822" fmla="*/ 257977 w 1362420"/>
                <a:gd name="connsiteY822" fmla="*/ 260343 h 1358430"/>
                <a:gd name="connsiteX823" fmla="*/ 227440 w 1362420"/>
                <a:gd name="connsiteY823" fmla="*/ 202295 h 1358430"/>
                <a:gd name="connsiteX824" fmla="*/ 209945 w 1362420"/>
                <a:gd name="connsiteY824" fmla="*/ 183175 h 1358430"/>
                <a:gd name="connsiteX825" fmla="*/ 224139 w 1362420"/>
                <a:gd name="connsiteY825" fmla="*/ 171464 h 1358430"/>
                <a:gd name="connsiteX826" fmla="*/ 240448 w 1362420"/>
                <a:gd name="connsiteY826" fmla="*/ 189287 h 1358430"/>
                <a:gd name="connsiteX827" fmla="*/ 270985 w 1362420"/>
                <a:gd name="connsiteY827" fmla="*/ 247335 h 1358430"/>
                <a:gd name="connsiteX828" fmla="*/ 283214 w 1362420"/>
                <a:gd name="connsiteY828" fmla="*/ 270579 h 1358430"/>
                <a:gd name="connsiteX829" fmla="*/ 309668 w 1362420"/>
                <a:gd name="connsiteY829" fmla="*/ 237653 h 1358430"/>
                <a:gd name="connsiteX830" fmla="*/ 333463 w 1362420"/>
                <a:gd name="connsiteY830" fmla="*/ 189472 h 1358430"/>
                <a:gd name="connsiteX831" fmla="*/ 355711 w 1362420"/>
                <a:gd name="connsiteY831" fmla="*/ 147181 h 1358430"/>
                <a:gd name="connsiteX832" fmla="*/ 330493 w 1362420"/>
                <a:gd name="connsiteY832" fmla="*/ 99243 h 1358430"/>
                <a:gd name="connsiteX833" fmla="*/ 326568 w 1362420"/>
                <a:gd name="connsiteY833" fmla="*/ 94839 h 1358430"/>
                <a:gd name="connsiteX834" fmla="*/ 343148 w 1362420"/>
                <a:gd name="connsiteY834" fmla="*/ 85839 h 1358430"/>
                <a:gd name="connsiteX835" fmla="*/ 343500 w 1362420"/>
                <a:gd name="connsiteY835" fmla="*/ 86235 h 1358430"/>
                <a:gd name="connsiteX836" fmla="*/ 366078 w 1362420"/>
                <a:gd name="connsiteY836" fmla="*/ 129154 h 1358430"/>
                <a:gd name="connsiteX837" fmla="*/ 406329 w 1362420"/>
                <a:gd name="connsiteY837" fmla="*/ 85165 h 1358430"/>
                <a:gd name="connsiteX838" fmla="*/ 456517 w 1362420"/>
                <a:gd name="connsiteY838" fmla="*/ 46767 h 1358430"/>
                <a:gd name="connsiteX839" fmla="*/ 459239 w 1362420"/>
                <a:gd name="connsiteY839" fmla="*/ 45034 h 1358430"/>
                <a:gd name="connsiteX840" fmla="*/ 453875 w 1362420"/>
                <a:gd name="connsiteY840" fmla="*/ 34837 h 1358430"/>
                <a:gd name="connsiteX841" fmla="*/ 470940 w 1362420"/>
                <a:gd name="connsiteY841" fmla="*/ 29540 h 1358430"/>
                <a:gd name="connsiteX842" fmla="*/ 474109 w 1362420"/>
                <a:gd name="connsiteY842" fmla="*/ 35564 h 1358430"/>
                <a:gd name="connsiteX843" fmla="*/ 495572 w 1362420"/>
                <a:gd name="connsiteY843" fmla="*/ 21894 h 1358430"/>
                <a:gd name="connsiteX844" fmla="*/ 543004 w 1362420"/>
                <a:gd name="connsiteY844" fmla="*/ 7170 h 1358430"/>
                <a:gd name="connsiteX845" fmla="*/ 553836 w 1362420"/>
                <a:gd name="connsiteY845" fmla="*/ 6078 h 1358430"/>
                <a:gd name="connsiteX846" fmla="*/ 523644 w 1362420"/>
                <a:gd name="connsiteY846" fmla="*/ 25307 h 1358430"/>
                <a:gd name="connsiteX847" fmla="*/ 482499 w 1362420"/>
                <a:gd name="connsiteY847" fmla="*/ 51513 h 1358430"/>
                <a:gd name="connsiteX848" fmla="*/ 507628 w 1362420"/>
                <a:gd name="connsiteY848" fmla="*/ 99279 h 1358430"/>
                <a:gd name="connsiteX849" fmla="*/ 549956 w 1362420"/>
                <a:gd name="connsiteY849" fmla="*/ 145537 h 1358430"/>
                <a:gd name="connsiteX850" fmla="*/ 557561 w 1362420"/>
                <a:gd name="connsiteY850" fmla="*/ 151356 h 1358430"/>
                <a:gd name="connsiteX851" fmla="*/ 559570 w 1362420"/>
                <a:gd name="connsiteY851" fmla="*/ 149820 h 1358430"/>
                <a:gd name="connsiteX852" fmla="*/ 667806 w 1362420"/>
                <a:gd name="connsiteY852" fmla="*/ 80884 h 1358430"/>
                <a:gd name="connsiteX853" fmla="*/ 670496 w 1362420"/>
                <a:gd name="connsiteY853" fmla="*/ 78825 h 1358430"/>
                <a:gd name="connsiteX854" fmla="*/ 640000 w 1362420"/>
                <a:gd name="connsiteY854" fmla="*/ 55494 h 1358430"/>
                <a:gd name="connsiteX855" fmla="*/ 597671 w 1362420"/>
                <a:gd name="connsiteY855" fmla="*/ 9235 h 1358430"/>
                <a:gd name="connsiteX856" fmla="*/ 593887 w 1362420"/>
                <a:gd name="connsiteY856" fmla="*/ 2040 h 1358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</a:cxnLst>
              <a:rect l="l" t="t" r="r" b="b"/>
              <a:pathLst>
                <a:path w="1362420" h="1358430">
                  <a:moveTo>
                    <a:pt x="880957" y="1107198"/>
                  </a:moveTo>
                  <a:lnTo>
                    <a:pt x="836545" y="1135484"/>
                  </a:lnTo>
                  <a:cubicBezTo>
                    <a:pt x="818942" y="1147410"/>
                    <a:pt x="801994" y="1159991"/>
                    <a:pt x="786356" y="1173882"/>
                  </a:cubicBezTo>
                  <a:lnTo>
                    <a:pt x="781823" y="1178837"/>
                  </a:lnTo>
                  <a:lnTo>
                    <a:pt x="797366" y="1210309"/>
                  </a:lnTo>
                  <a:cubicBezTo>
                    <a:pt x="806793" y="1224874"/>
                    <a:pt x="817599" y="1238061"/>
                    <a:pt x="829431" y="1250221"/>
                  </a:cubicBezTo>
                  <a:lnTo>
                    <a:pt x="864124" y="1277559"/>
                  </a:lnTo>
                  <a:lnTo>
                    <a:pt x="933220" y="1221086"/>
                  </a:lnTo>
                  <a:lnTo>
                    <a:pt x="968524" y="1198829"/>
                  </a:lnTo>
                  <a:lnTo>
                    <a:pt x="919476" y="1160176"/>
                  </a:lnTo>
                  <a:cubicBezTo>
                    <a:pt x="907643" y="1148017"/>
                    <a:pt x="896838" y="1134830"/>
                    <a:pt x="887411" y="1120265"/>
                  </a:cubicBezTo>
                  <a:close/>
                  <a:moveTo>
                    <a:pt x="490045" y="1107198"/>
                  </a:moveTo>
                  <a:lnTo>
                    <a:pt x="483592" y="1120265"/>
                  </a:lnTo>
                  <a:cubicBezTo>
                    <a:pt x="474165" y="1134830"/>
                    <a:pt x="463359" y="1148017"/>
                    <a:pt x="451527" y="1160176"/>
                  </a:cubicBezTo>
                  <a:lnTo>
                    <a:pt x="402478" y="1198829"/>
                  </a:lnTo>
                  <a:lnTo>
                    <a:pt x="437783" y="1221086"/>
                  </a:lnTo>
                  <a:lnTo>
                    <a:pt x="506878" y="1277559"/>
                  </a:lnTo>
                  <a:lnTo>
                    <a:pt x="541571" y="1250221"/>
                  </a:lnTo>
                  <a:cubicBezTo>
                    <a:pt x="553403" y="1238061"/>
                    <a:pt x="564209" y="1224874"/>
                    <a:pt x="573636" y="1210309"/>
                  </a:cubicBezTo>
                  <a:lnTo>
                    <a:pt x="589179" y="1178837"/>
                  </a:lnTo>
                  <a:lnTo>
                    <a:pt x="584646" y="1173882"/>
                  </a:lnTo>
                  <a:cubicBezTo>
                    <a:pt x="569008" y="1159991"/>
                    <a:pt x="552060" y="1147410"/>
                    <a:pt x="534457" y="1135484"/>
                  </a:cubicBezTo>
                  <a:close/>
                  <a:moveTo>
                    <a:pt x="685501" y="1069150"/>
                  </a:moveTo>
                  <a:lnTo>
                    <a:pt x="683305" y="1070830"/>
                  </a:lnTo>
                  <a:cubicBezTo>
                    <a:pt x="667667" y="1084722"/>
                    <a:pt x="653339" y="1099922"/>
                    <a:pt x="640977" y="1117089"/>
                  </a:cubicBezTo>
                  <a:lnTo>
                    <a:pt x="610517" y="1174988"/>
                  </a:lnTo>
                  <a:lnTo>
                    <a:pt x="620046" y="1182775"/>
                  </a:lnTo>
                  <a:cubicBezTo>
                    <a:pt x="641291" y="1205822"/>
                    <a:pt x="658852" y="1232554"/>
                    <a:pt x="670519" y="1265180"/>
                  </a:cubicBezTo>
                  <a:lnTo>
                    <a:pt x="685501" y="1295516"/>
                  </a:lnTo>
                  <a:lnTo>
                    <a:pt x="700483" y="1265180"/>
                  </a:lnTo>
                  <a:cubicBezTo>
                    <a:pt x="712150" y="1232554"/>
                    <a:pt x="729712" y="1205822"/>
                    <a:pt x="750957" y="1182775"/>
                  </a:cubicBezTo>
                  <a:lnTo>
                    <a:pt x="760485" y="1174988"/>
                  </a:lnTo>
                  <a:lnTo>
                    <a:pt x="730026" y="1117089"/>
                  </a:lnTo>
                  <a:cubicBezTo>
                    <a:pt x="717663" y="1099922"/>
                    <a:pt x="703335" y="1084722"/>
                    <a:pt x="687697" y="1070830"/>
                  </a:cubicBezTo>
                  <a:close/>
                  <a:moveTo>
                    <a:pt x="997249" y="1025660"/>
                  </a:moveTo>
                  <a:lnTo>
                    <a:pt x="994969" y="1028151"/>
                  </a:lnTo>
                  <a:cubicBezTo>
                    <a:pt x="979332" y="1042042"/>
                    <a:pt x="962384" y="1054622"/>
                    <a:pt x="944782" y="1066548"/>
                  </a:cubicBezTo>
                  <a:lnTo>
                    <a:pt x="895740" y="1097784"/>
                  </a:lnTo>
                  <a:lnTo>
                    <a:pt x="900418" y="1107257"/>
                  </a:lnTo>
                  <a:cubicBezTo>
                    <a:pt x="909846" y="1121822"/>
                    <a:pt x="920651" y="1135009"/>
                    <a:pt x="932484" y="1147168"/>
                  </a:cubicBezTo>
                  <a:lnTo>
                    <a:pt x="984921" y="1188492"/>
                  </a:lnTo>
                  <a:lnTo>
                    <a:pt x="1021511" y="1165424"/>
                  </a:lnTo>
                  <a:lnTo>
                    <a:pt x="1090733" y="1110874"/>
                  </a:lnTo>
                  <a:lnTo>
                    <a:pt x="1022527" y="1057125"/>
                  </a:lnTo>
                  <a:close/>
                  <a:moveTo>
                    <a:pt x="373753" y="1025660"/>
                  </a:moveTo>
                  <a:lnTo>
                    <a:pt x="348475" y="1057125"/>
                  </a:lnTo>
                  <a:lnTo>
                    <a:pt x="280270" y="1110874"/>
                  </a:lnTo>
                  <a:lnTo>
                    <a:pt x="349492" y="1165425"/>
                  </a:lnTo>
                  <a:lnTo>
                    <a:pt x="386081" y="1188492"/>
                  </a:lnTo>
                  <a:lnTo>
                    <a:pt x="438519" y="1147168"/>
                  </a:lnTo>
                  <a:cubicBezTo>
                    <a:pt x="450351" y="1135009"/>
                    <a:pt x="461157" y="1121822"/>
                    <a:pt x="470584" y="1107257"/>
                  </a:cubicBezTo>
                  <a:lnTo>
                    <a:pt x="475263" y="1097783"/>
                  </a:lnTo>
                  <a:lnTo>
                    <a:pt x="426221" y="1066548"/>
                  </a:lnTo>
                  <a:cubicBezTo>
                    <a:pt x="408618" y="1054622"/>
                    <a:pt x="391671" y="1042042"/>
                    <a:pt x="376033" y="1028151"/>
                  </a:cubicBezTo>
                  <a:close/>
                  <a:moveTo>
                    <a:pt x="807045" y="985587"/>
                  </a:moveTo>
                  <a:lnTo>
                    <a:pt x="787612" y="997965"/>
                  </a:lnTo>
                  <a:cubicBezTo>
                    <a:pt x="769353" y="1009235"/>
                    <a:pt x="751096" y="1020506"/>
                    <a:pt x="733493" y="1032432"/>
                  </a:cubicBezTo>
                  <a:lnTo>
                    <a:pt x="698238" y="1059405"/>
                  </a:lnTo>
                  <a:lnTo>
                    <a:pt x="723097" y="1079724"/>
                  </a:lnTo>
                  <a:cubicBezTo>
                    <a:pt x="744343" y="1102770"/>
                    <a:pt x="761905" y="1129501"/>
                    <a:pt x="773571" y="1162129"/>
                  </a:cubicBezTo>
                  <a:lnTo>
                    <a:pt x="774333" y="1163670"/>
                  </a:lnTo>
                  <a:lnTo>
                    <a:pt x="830167" y="1118033"/>
                  </a:lnTo>
                  <a:lnTo>
                    <a:pt x="872978" y="1091045"/>
                  </a:lnTo>
                  <a:lnTo>
                    <a:pt x="863615" y="1072084"/>
                  </a:lnTo>
                  <a:cubicBezTo>
                    <a:pt x="855837" y="1050333"/>
                    <a:pt x="845439" y="1031202"/>
                    <a:pt x="833078" y="1014036"/>
                  </a:cubicBezTo>
                  <a:close/>
                  <a:moveTo>
                    <a:pt x="563957" y="985587"/>
                  </a:moveTo>
                  <a:lnTo>
                    <a:pt x="537924" y="1014036"/>
                  </a:lnTo>
                  <a:cubicBezTo>
                    <a:pt x="525562" y="1031203"/>
                    <a:pt x="515165" y="1050333"/>
                    <a:pt x="507387" y="1072084"/>
                  </a:cubicBezTo>
                  <a:lnTo>
                    <a:pt x="498024" y="1091045"/>
                  </a:lnTo>
                  <a:lnTo>
                    <a:pt x="540835" y="1118033"/>
                  </a:lnTo>
                  <a:lnTo>
                    <a:pt x="596669" y="1163670"/>
                  </a:lnTo>
                  <a:lnTo>
                    <a:pt x="597432" y="1162129"/>
                  </a:lnTo>
                  <a:cubicBezTo>
                    <a:pt x="609098" y="1129501"/>
                    <a:pt x="626659" y="1102770"/>
                    <a:pt x="647905" y="1079724"/>
                  </a:cubicBezTo>
                  <a:lnTo>
                    <a:pt x="672764" y="1059406"/>
                  </a:lnTo>
                  <a:lnTo>
                    <a:pt x="637509" y="1032432"/>
                  </a:lnTo>
                  <a:cubicBezTo>
                    <a:pt x="619906" y="1020506"/>
                    <a:pt x="601649" y="1009235"/>
                    <a:pt x="583391" y="997965"/>
                  </a:cubicBezTo>
                  <a:close/>
                  <a:moveTo>
                    <a:pt x="685501" y="894313"/>
                  </a:moveTo>
                  <a:lnTo>
                    <a:pt x="684559" y="894912"/>
                  </a:lnTo>
                  <a:cubicBezTo>
                    <a:pt x="648044" y="917454"/>
                    <a:pt x="611529" y="939997"/>
                    <a:pt x="580253" y="967778"/>
                  </a:cubicBezTo>
                  <a:lnTo>
                    <a:pt x="576140" y="972273"/>
                  </a:lnTo>
                  <a:lnTo>
                    <a:pt x="643886" y="1014982"/>
                  </a:lnTo>
                  <a:lnTo>
                    <a:pt x="685501" y="1048995"/>
                  </a:lnTo>
                  <a:lnTo>
                    <a:pt x="727116" y="1014982"/>
                  </a:lnTo>
                  <a:lnTo>
                    <a:pt x="794862" y="972273"/>
                  </a:lnTo>
                  <a:lnTo>
                    <a:pt x="790750" y="967778"/>
                  </a:lnTo>
                  <a:cubicBezTo>
                    <a:pt x="759474" y="939997"/>
                    <a:pt x="722959" y="917454"/>
                    <a:pt x="686443" y="894912"/>
                  </a:cubicBezTo>
                  <a:close/>
                  <a:moveTo>
                    <a:pt x="1083547" y="893979"/>
                  </a:moveTo>
                  <a:lnTo>
                    <a:pt x="1067835" y="923844"/>
                  </a:lnTo>
                  <a:cubicBezTo>
                    <a:pt x="1060058" y="945595"/>
                    <a:pt x="1049661" y="964727"/>
                    <a:pt x="1037297" y="981893"/>
                  </a:cubicBezTo>
                  <a:lnTo>
                    <a:pt x="1009741" y="1012009"/>
                  </a:lnTo>
                  <a:lnTo>
                    <a:pt x="1035535" y="1044117"/>
                  </a:lnTo>
                  <a:lnTo>
                    <a:pt x="1104711" y="1098630"/>
                  </a:lnTo>
                  <a:lnTo>
                    <a:pt x="1134084" y="1062069"/>
                  </a:lnTo>
                  <a:cubicBezTo>
                    <a:pt x="1143511" y="1047504"/>
                    <a:pt x="1151560" y="1031561"/>
                    <a:pt x="1157880" y="1013889"/>
                  </a:cubicBezTo>
                  <a:lnTo>
                    <a:pt x="1170659" y="989597"/>
                  </a:lnTo>
                  <a:lnTo>
                    <a:pt x="1125580" y="954072"/>
                  </a:lnTo>
                  <a:cubicBezTo>
                    <a:pt x="1113747" y="941913"/>
                    <a:pt x="1102942" y="928726"/>
                    <a:pt x="1093515" y="914161"/>
                  </a:cubicBezTo>
                  <a:close/>
                  <a:moveTo>
                    <a:pt x="287455" y="893979"/>
                  </a:moveTo>
                  <a:lnTo>
                    <a:pt x="277488" y="914161"/>
                  </a:lnTo>
                  <a:cubicBezTo>
                    <a:pt x="268061" y="928726"/>
                    <a:pt x="257255" y="941913"/>
                    <a:pt x="245423" y="954072"/>
                  </a:cubicBezTo>
                  <a:lnTo>
                    <a:pt x="200344" y="989597"/>
                  </a:lnTo>
                  <a:lnTo>
                    <a:pt x="213123" y="1013889"/>
                  </a:lnTo>
                  <a:cubicBezTo>
                    <a:pt x="219442" y="1031561"/>
                    <a:pt x="227491" y="1047504"/>
                    <a:pt x="236918" y="1062069"/>
                  </a:cubicBezTo>
                  <a:lnTo>
                    <a:pt x="266291" y="1098630"/>
                  </a:lnTo>
                  <a:lnTo>
                    <a:pt x="335466" y="1044116"/>
                  </a:lnTo>
                  <a:lnTo>
                    <a:pt x="361262" y="1012008"/>
                  </a:lnTo>
                  <a:lnTo>
                    <a:pt x="333705" y="981893"/>
                  </a:lnTo>
                  <a:cubicBezTo>
                    <a:pt x="321342" y="964727"/>
                    <a:pt x="310945" y="945595"/>
                    <a:pt x="303167" y="923844"/>
                  </a:cubicBezTo>
                  <a:close/>
                  <a:moveTo>
                    <a:pt x="920481" y="893883"/>
                  </a:moveTo>
                  <a:lnTo>
                    <a:pt x="891918" y="925099"/>
                  </a:lnTo>
                  <a:cubicBezTo>
                    <a:pt x="876280" y="938990"/>
                    <a:pt x="859333" y="951571"/>
                    <a:pt x="841730" y="963497"/>
                  </a:cubicBezTo>
                  <a:lnTo>
                    <a:pt x="823913" y="974844"/>
                  </a:lnTo>
                  <a:lnTo>
                    <a:pt x="826150" y="976671"/>
                  </a:lnTo>
                  <a:cubicBezTo>
                    <a:pt x="847395" y="999717"/>
                    <a:pt x="864956" y="1026450"/>
                    <a:pt x="876623" y="1059076"/>
                  </a:cubicBezTo>
                  <a:lnTo>
                    <a:pt x="887797" y="1081703"/>
                  </a:lnTo>
                  <a:lnTo>
                    <a:pt x="918458" y="1062373"/>
                  </a:lnTo>
                  <a:lnTo>
                    <a:pt x="986345" y="1008874"/>
                  </a:lnTo>
                  <a:lnTo>
                    <a:pt x="966667" y="969033"/>
                  </a:lnTo>
                  <a:cubicBezTo>
                    <a:pt x="958889" y="947281"/>
                    <a:pt x="948493" y="928150"/>
                    <a:pt x="936130" y="910985"/>
                  </a:cubicBezTo>
                  <a:close/>
                  <a:moveTo>
                    <a:pt x="450521" y="893883"/>
                  </a:moveTo>
                  <a:lnTo>
                    <a:pt x="434873" y="910985"/>
                  </a:lnTo>
                  <a:cubicBezTo>
                    <a:pt x="422510" y="928150"/>
                    <a:pt x="412113" y="947281"/>
                    <a:pt x="404336" y="969033"/>
                  </a:cubicBezTo>
                  <a:lnTo>
                    <a:pt x="384658" y="1008875"/>
                  </a:lnTo>
                  <a:lnTo>
                    <a:pt x="452543" y="1062372"/>
                  </a:lnTo>
                  <a:lnTo>
                    <a:pt x="483205" y="1081703"/>
                  </a:lnTo>
                  <a:lnTo>
                    <a:pt x="494379" y="1059076"/>
                  </a:lnTo>
                  <a:cubicBezTo>
                    <a:pt x="506046" y="1026450"/>
                    <a:pt x="523607" y="999717"/>
                    <a:pt x="544853" y="976671"/>
                  </a:cubicBezTo>
                  <a:lnTo>
                    <a:pt x="547089" y="974844"/>
                  </a:lnTo>
                  <a:lnTo>
                    <a:pt x="529272" y="963497"/>
                  </a:lnTo>
                  <a:cubicBezTo>
                    <a:pt x="511670" y="951571"/>
                    <a:pt x="494722" y="938990"/>
                    <a:pt x="479085" y="925099"/>
                  </a:cubicBezTo>
                  <a:close/>
                  <a:moveTo>
                    <a:pt x="806549" y="802722"/>
                  </a:moveTo>
                  <a:lnTo>
                    <a:pt x="788865" y="822047"/>
                  </a:lnTo>
                  <a:cubicBezTo>
                    <a:pt x="773228" y="835938"/>
                    <a:pt x="756280" y="848518"/>
                    <a:pt x="738678" y="860444"/>
                  </a:cubicBezTo>
                  <a:lnTo>
                    <a:pt x="702162" y="883702"/>
                  </a:lnTo>
                  <a:lnTo>
                    <a:pt x="746939" y="911929"/>
                  </a:lnTo>
                  <a:lnTo>
                    <a:pt x="809487" y="963053"/>
                  </a:lnTo>
                  <a:lnTo>
                    <a:pt x="815407" y="959321"/>
                  </a:lnTo>
                  <a:cubicBezTo>
                    <a:pt x="844476" y="940407"/>
                    <a:pt x="872249" y="920196"/>
                    <a:pt x="895914" y="895876"/>
                  </a:cubicBezTo>
                  <a:lnTo>
                    <a:pt x="908252" y="880520"/>
                  </a:lnTo>
                  <a:lnTo>
                    <a:pt x="893801" y="864727"/>
                  </a:lnTo>
                  <a:cubicBezTo>
                    <a:pt x="878164" y="850835"/>
                    <a:pt x="861216" y="838255"/>
                    <a:pt x="843613" y="826328"/>
                  </a:cubicBezTo>
                  <a:close/>
                  <a:moveTo>
                    <a:pt x="564454" y="802722"/>
                  </a:moveTo>
                  <a:lnTo>
                    <a:pt x="527389" y="826328"/>
                  </a:lnTo>
                  <a:cubicBezTo>
                    <a:pt x="509787" y="838255"/>
                    <a:pt x="492839" y="850835"/>
                    <a:pt x="477201" y="864727"/>
                  </a:cubicBezTo>
                  <a:lnTo>
                    <a:pt x="462750" y="880520"/>
                  </a:lnTo>
                  <a:lnTo>
                    <a:pt x="475088" y="895876"/>
                  </a:lnTo>
                  <a:cubicBezTo>
                    <a:pt x="498753" y="920196"/>
                    <a:pt x="526526" y="940407"/>
                    <a:pt x="555596" y="959321"/>
                  </a:cubicBezTo>
                  <a:lnTo>
                    <a:pt x="561516" y="963053"/>
                  </a:lnTo>
                  <a:lnTo>
                    <a:pt x="624063" y="911929"/>
                  </a:lnTo>
                  <a:lnTo>
                    <a:pt x="668840" y="883702"/>
                  </a:lnTo>
                  <a:lnTo>
                    <a:pt x="632325" y="860444"/>
                  </a:lnTo>
                  <a:cubicBezTo>
                    <a:pt x="614722" y="848518"/>
                    <a:pt x="597775" y="835938"/>
                    <a:pt x="582137" y="822047"/>
                  </a:cubicBezTo>
                  <a:close/>
                  <a:moveTo>
                    <a:pt x="1184268" y="786206"/>
                  </a:moveTo>
                  <a:lnTo>
                    <a:pt x="1140701" y="819537"/>
                  </a:lnTo>
                  <a:cubicBezTo>
                    <a:pt x="1125064" y="833429"/>
                    <a:pt x="1110736" y="848630"/>
                    <a:pt x="1098374" y="865796"/>
                  </a:cubicBezTo>
                  <a:lnTo>
                    <a:pt x="1093570" y="874927"/>
                  </a:lnTo>
                  <a:lnTo>
                    <a:pt x="1106523" y="901153"/>
                  </a:lnTo>
                  <a:cubicBezTo>
                    <a:pt x="1115950" y="915718"/>
                    <a:pt x="1126755" y="928905"/>
                    <a:pt x="1138588" y="941064"/>
                  </a:cubicBezTo>
                  <a:lnTo>
                    <a:pt x="1179309" y="973154"/>
                  </a:lnTo>
                  <a:lnTo>
                    <a:pt x="1188418" y="955840"/>
                  </a:lnTo>
                  <a:cubicBezTo>
                    <a:pt x="1200780" y="938674"/>
                    <a:pt x="1215108" y="923473"/>
                    <a:pt x="1230746" y="909582"/>
                  </a:cubicBezTo>
                  <a:lnTo>
                    <a:pt x="1267378" y="881555"/>
                  </a:lnTo>
                  <a:lnTo>
                    <a:pt x="1228631" y="851021"/>
                  </a:lnTo>
                  <a:cubicBezTo>
                    <a:pt x="1216799" y="838861"/>
                    <a:pt x="1205993" y="825674"/>
                    <a:pt x="1196566" y="811109"/>
                  </a:cubicBezTo>
                  <a:close/>
                  <a:moveTo>
                    <a:pt x="186735" y="786206"/>
                  </a:moveTo>
                  <a:lnTo>
                    <a:pt x="174436" y="811109"/>
                  </a:lnTo>
                  <a:cubicBezTo>
                    <a:pt x="165009" y="825674"/>
                    <a:pt x="154203" y="838861"/>
                    <a:pt x="142370" y="851020"/>
                  </a:cubicBezTo>
                  <a:lnTo>
                    <a:pt x="103624" y="881555"/>
                  </a:lnTo>
                  <a:lnTo>
                    <a:pt x="140257" y="909582"/>
                  </a:lnTo>
                  <a:cubicBezTo>
                    <a:pt x="155894" y="923473"/>
                    <a:pt x="170223" y="938674"/>
                    <a:pt x="182585" y="955840"/>
                  </a:cubicBezTo>
                  <a:lnTo>
                    <a:pt x="191694" y="973154"/>
                  </a:lnTo>
                  <a:lnTo>
                    <a:pt x="232415" y="941064"/>
                  </a:lnTo>
                  <a:cubicBezTo>
                    <a:pt x="244247" y="928905"/>
                    <a:pt x="255053" y="915718"/>
                    <a:pt x="264480" y="901153"/>
                  </a:cubicBezTo>
                  <a:lnTo>
                    <a:pt x="277433" y="874927"/>
                  </a:lnTo>
                  <a:lnTo>
                    <a:pt x="272629" y="865796"/>
                  </a:lnTo>
                  <a:cubicBezTo>
                    <a:pt x="260266" y="848630"/>
                    <a:pt x="245939" y="833429"/>
                    <a:pt x="230300" y="819538"/>
                  </a:cubicBezTo>
                  <a:close/>
                  <a:moveTo>
                    <a:pt x="374474" y="761425"/>
                  </a:moveTo>
                  <a:lnTo>
                    <a:pt x="374149" y="761674"/>
                  </a:lnTo>
                  <a:cubicBezTo>
                    <a:pt x="342873" y="789456"/>
                    <a:pt x="316838" y="822478"/>
                    <a:pt x="301283" y="865981"/>
                  </a:cubicBezTo>
                  <a:lnTo>
                    <a:pt x="297068" y="874516"/>
                  </a:lnTo>
                  <a:lnTo>
                    <a:pt x="316175" y="910836"/>
                  </a:lnTo>
                  <a:cubicBezTo>
                    <a:pt x="322494" y="928509"/>
                    <a:pt x="330543" y="944452"/>
                    <a:pt x="339971" y="959017"/>
                  </a:cubicBezTo>
                  <a:lnTo>
                    <a:pt x="370861" y="997466"/>
                  </a:lnTo>
                  <a:lnTo>
                    <a:pt x="391326" y="956025"/>
                  </a:lnTo>
                  <a:cubicBezTo>
                    <a:pt x="397160" y="939712"/>
                    <a:pt x="404467" y="924871"/>
                    <a:pt x="412972" y="911229"/>
                  </a:cubicBezTo>
                  <a:lnTo>
                    <a:pt x="437324" y="879460"/>
                  </a:lnTo>
                  <a:lnTo>
                    <a:pt x="436757" y="878841"/>
                  </a:lnTo>
                  <a:cubicBezTo>
                    <a:pt x="424394" y="861675"/>
                    <a:pt x="413996" y="842544"/>
                    <a:pt x="406219" y="820793"/>
                  </a:cubicBezTo>
                  <a:cubicBezTo>
                    <a:pt x="398441" y="799041"/>
                    <a:pt x="388044" y="779910"/>
                    <a:pt x="375681" y="762744"/>
                  </a:cubicBezTo>
                  <a:close/>
                  <a:moveTo>
                    <a:pt x="996528" y="761425"/>
                  </a:moveTo>
                  <a:lnTo>
                    <a:pt x="995322" y="762744"/>
                  </a:lnTo>
                  <a:cubicBezTo>
                    <a:pt x="982958" y="779910"/>
                    <a:pt x="972561" y="799041"/>
                    <a:pt x="964784" y="820793"/>
                  </a:cubicBezTo>
                  <a:cubicBezTo>
                    <a:pt x="957006" y="842544"/>
                    <a:pt x="946608" y="861675"/>
                    <a:pt x="934246" y="878841"/>
                  </a:cubicBezTo>
                  <a:lnTo>
                    <a:pt x="933679" y="879460"/>
                  </a:lnTo>
                  <a:lnTo>
                    <a:pt x="958030" y="911229"/>
                  </a:lnTo>
                  <a:cubicBezTo>
                    <a:pt x="966535" y="924871"/>
                    <a:pt x="973842" y="939712"/>
                    <a:pt x="979675" y="956025"/>
                  </a:cubicBezTo>
                  <a:lnTo>
                    <a:pt x="1000142" y="997466"/>
                  </a:lnTo>
                  <a:lnTo>
                    <a:pt x="1031032" y="959017"/>
                  </a:lnTo>
                  <a:cubicBezTo>
                    <a:pt x="1040459" y="944452"/>
                    <a:pt x="1048508" y="928509"/>
                    <a:pt x="1054827" y="910836"/>
                  </a:cubicBezTo>
                  <a:lnTo>
                    <a:pt x="1073935" y="874516"/>
                  </a:lnTo>
                  <a:lnTo>
                    <a:pt x="1069719" y="865980"/>
                  </a:lnTo>
                  <a:cubicBezTo>
                    <a:pt x="1054165" y="822478"/>
                    <a:pt x="1028129" y="789456"/>
                    <a:pt x="996854" y="761674"/>
                  </a:cubicBezTo>
                  <a:close/>
                  <a:moveTo>
                    <a:pt x="685501" y="719234"/>
                  </a:moveTo>
                  <a:lnTo>
                    <a:pt x="635626" y="757393"/>
                  </a:lnTo>
                  <a:cubicBezTo>
                    <a:pt x="618023" y="769319"/>
                    <a:pt x="599765" y="780589"/>
                    <a:pt x="581508" y="791861"/>
                  </a:cubicBezTo>
                  <a:lnTo>
                    <a:pt x="578968" y="793478"/>
                  </a:lnTo>
                  <a:lnTo>
                    <a:pt x="658648" y="856269"/>
                  </a:lnTo>
                  <a:lnTo>
                    <a:pt x="685501" y="873198"/>
                  </a:lnTo>
                  <a:lnTo>
                    <a:pt x="712355" y="856268"/>
                  </a:lnTo>
                  <a:lnTo>
                    <a:pt x="792034" y="793478"/>
                  </a:lnTo>
                  <a:lnTo>
                    <a:pt x="789495" y="791861"/>
                  </a:lnTo>
                  <a:cubicBezTo>
                    <a:pt x="771237" y="780589"/>
                    <a:pt x="752980" y="769318"/>
                    <a:pt x="735376" y="757393"/>
                  </a:cubicBezTo>
                  <a:close/>
                  <a:moveTo>
                    <a:pt x="880866" y="681368"/>
                  </a:moveTo>
                  <a:lnTo>
                    <a:pt x="861731" y="717740"/>
                  </a:lnTo>
                  <a:cubicBezTo>
                    <a:pt x="853954" y="739492"/>
                    <a:pt x="843556" y="758623"/>
                    <a:pt x="831193" y="775789"/>
                  </a:cubicBezTo>
                  <a:lnTo>
                    <a:pt x="818869" y="789258"/>
                  </a:lnTo>
                  <a:lnTo>
                    <a:pt x="849990" y="808878"/>
                  </a:lnTo>
                  <a:lnTo>
                    <a:pt x="919902" y="866019"/>
                  </a:lnTo>
                  <a:lnTo>
                    <a:pt x="927979" y="855965"/>
                  </a:lnTo>
                  <a:cubicBezTo>
                    <a:pt x="937407" y="841400"/>
                    <a:pt x="945456" y="825457"/>
                    <a:pt x="951775" y="807784"/>
                  </a:cubicBezTo>
                  <a:lnTo>
                    <a:pt x="982008" y="750316"/>
                  </a:lnTo>
                  <a:lnTo>
                    <a:pt x="946665" y="723276"/>
                  </a:lnTo>
                  <a:cubicBezTo>
                    <a:pt x="929063" y="711350"/>
                    <a:pt x="910804" y="700080"/>
                    <a:pt x="892547" y="688808"/>
                  </a:cubicBezTo>
                  <a:close/>
                  <a:moveTo>
                    <a:pt x="490137" y="681368"/>
                  </a:moveTo>
                  <a:lnTo>
                    <a:pt x="478455" y="688808"/>
                  </a:lnTo>
                  <a:cubicBezTo>
                    <a:pt x="460198" y="700080"/>
                    <a:pt x="441940" y="711350"/>
                    <a:pt x="424337" y="723276"/>
                  </a:cubicBezTo>
                  <a:lnTo>
                    <a:pt x="388994" y="750316"/>
                  </a:lnTo>
                  <a:lnTo>
                    <a:pt x="419227" y="807785"/>
                  </a:lnTo>
                  <a:cubicBezTo>
                    <a:pt x="425546" y="825457"/>
                    <a:pt x="433595" y="841400"/>
                    <a:pt x="443022" y="855965"/>
                  </a:cubicBezTo>
                  <a:lnTo>
                    <a:pt x="451100" y="866019"/>
                  </a:lnTo>
                  <a:lnTo>
                    <a:pt x="521012" y="808878"/>
                  </a:lnTo>
                  <a:lnTo>
                    <a:pt x="552134" y="789258"/>
                  </a:lnTo>
                  <a:lnTo>
                    <a:pt x="539809" y="775789"/>
                  </a:lnTo>
                  <a:cubicBezTo>
                    <a:pt x="527446" y="758623"/>
                    <a:pt x="517048" y="739492"/>
                    <a:pt x="509271" y="717740"/>
                  </a:cubicBezTo>
                  <a:close/>
                  <a:moveTo>
                    <a:pt x="264287" y="666065"/>
                  </a:moveTo>
                  <a:lnTo>
                    <a:pt x="228769" y="704881"/>
                  </a:lnTo>
                  <a:cubicBezTo>
                    <a:pt x="216406" y="722047"/>
                    <a:pt x="206008" y="741177"/>
                    <a:pt x="198230" y="762929"/>
                  </a:cubicBezTo>
                  <a:lnTo>
                    <a:pt x="194964" y="769542"/>
                  </a:lnTo>
                  <a:lnTo>
                    <a:pt x="243309" y="806530"/>
                  </a:lnTo>
                  <a:cubicBezTo>
                    <a:pt x="258947" y="820421"/>
                    <a:pt x="273274" y="835622"/>
                    <a:pt x="285637" y="852788"/>
                  </a:cubicBezTo>
                  <a:lnTo>
                    <a:pt x="287044" y="855463"/>
                  </a:lnTo>
                  <a:lnTo>
                    <a:pt x="288275" y="852973"/>
                  </a:lnTo>
                  <a:cubicBezTo>
                    <a:pt x="299942" y="820346"/>
                    <a:pt x="317503" y="793613"/>
                    <a:pt x="338749" y="770567"/>
                  </a:cubicBezTo>
                  <a:lnTo>
                    <a:pt x="363974" y="749950"/>
                  </a:lnTo>
                  <a:lnTo>
                    <a:pt x="333353" y="716486"/>
                  </a:lnTo>
                  <a:cubicBezTo>
                    <a:pt x="317715" y="702595"/>
                    <a:pt x="300767" y="690014"/>
                    <a:pt x="283164" y="678088"/>
                  </a:cubicBezTo>
                  <a:close/>
                  <a:moveTo>
                    <a:pt x="1106715" y="666064"/>
                  </a:moveTo>
                  <a:lnTo>
                    <a:pt x="1087838" y="678088"/>
                  </a:lnTo>
                  <a:cubicBezTo>
                    <a:pt x="1070235" y="690013"/>
                    <a:pt x="1053287" y="702595"/>
                    <a:pt x="1037650" y="716486"/>
                  </a:cubicBezTo>
                  <a:lnTo>
                    <a:pt x="1007028" y="749950"/>
                  </a:lnTo>
                  <a:lnTo>
                    <a:pt x="1032254" y="770567"/>
                  </a:lnTo>
                  <a:cubicBezTo>
                    <a:pt x="1053499" y="793613"/>
                    <a:pt x="1071062" y="820346"/>
                    <a:pt x="1082727" y="852972"/>
                  </a:cubicBezTo>
                  <a:lnTo>
                    <a:pt x="1083958" y="855463"/>
                  </a:lnTo>
                  <a:lnTo>
                    <a:pt x="1085365" y="852788"/>
                  </a:lnTo>
                  <a:cubicBezTo>
                    <a:pt x="1097728" y="835621"/>
                    <a:pt x="1112056" y="820421"/>
                    <a:pt x="1127693" y="806530"/>
                  </a:cubicBezTo>
                  <a:lnTo>
                    <a:pt x="1176038" y="769542"/>
                  </a:lnTo>
                  <a:lnTo>
                    <a:pt x="1172771" y="762929"/>
                  </a:lnTo>
                  <a:cubicBezTo>
                    <a:pt x="1164993" y="741177"/>
                    <a:pt x="1154597" y="722047"/>
                    <a:pt x="1142234" y="704881"/>
                  </a:cubicBezTo>
                  <a:close/>
                  <a:moveTo>
                    <a:pt x="769051" y="594972"/>
                  </a:moveTo>
                  <a:lnTo>
                    <a:pt x="758680" y="614689"/>
                  </a:lnTo>
                  <a:cubicBezTo>
                    <a:pt x="750902" y="636440"/>
                    <a:pt x="740504" y="655571"/>
                    <a:pt x="728142" y="672737"/>
                  </a:cubicBezTo>
                  <a:lnTo>
                    <a:pt x="699413" y="704133"/>
                  </a:lnTo>
                  <a:lnTo>
                    <a:pt x="761700" y="753217"/>
                  </a:lnTo>
                  <a:lnTo>
                    <a:pt x="803508" y="779574"/>
                  </a:lnTo>
                  <a:lnTo>
                    <a:pt x="824928" y="752913"/>
                  </a:lnTo>
                  <a:cubicBezTo>
                    <a:pt x="834355" y="738348"/>
                    <a:pt x="842404" y="722405"/>
                    <a:pt x="848723" y="704732"/>
                  </a:cubicBezTo>
                  <a:lnTo>
                    <a:pt x="865996" y="671898"/>
                  </a:lnTo>
                  <a:lnTo>
                    <a:pt x="838429" y="654340"/>
                  </a:lnTo>
                  <a:cubicBezTo>
                    <a:pt x="820826" y="642414"/>
                    <a:pt x="803879" y="629834"/>
                    <a:pt x="788241" y="615943"/>
                  </a:cubicBezTo>
                  <a:close/>
                  <a:moveTo>
                    <a:pt x="601951" y="594972"/>
                  </a:moveTo>
                  <a:lnTo>
                    <a:pt x="582761" y="615943"/>
                  </a:lnTo>
                  <a:cubicBezTo>
                    <a:pt x="567124" y="629834"/>
                    <a:pt x="550176" y="642414"/>
                    <a:pt x="532574" y="654340"/>
                  </a:cubicBezTo>
                  <a:lnTo>
                    <a:pt x="505006" y="671898"/>
                  </a:lnTo>
                  <a:lnTo>
                    <a:pt x="522279" y="704732"/>
                  </a:lnTo>
                  <a:cubicBezTo>
                    <a:pt x="528598" y="722405"/>
                    <a:pt x="536647" y="738348"/>
                    <a:pt x="546075" y="752913"/>
                  </a:cubicBezTo>
                  <a:lnTo>
                    <a:pt x="567494" y="779574"/>
                  </a:lnTo>
                  <a:lnTo>
                    <a:pt x="609303" y="753216"/>
                  </a:lnTo>
                  <a:lnTo>
                    <a:pt x="671588" y="704132"/>
                  </a:lnTo>
                  <a:lnTo>
                    <a:pt x="642860" y="672737"/>
                  </a:lnTo>
                  <a:cubicBezTo>
                    <a:pt x="630498" y="655571"/>
                    <a:pt x="620100" y="636440"/>
                    <a:pt x="612323" y="614689"/>
                  </a:cubicBezTo>
                  <a:close/>
                  <a:moveTo>
                    <a:pt x="1228963" y="583990"/>
                  </a:moveTo>
                  <a:lnTo>
                    <a:pt x="1196074" y="609151"/>
                  </a:lnTo>
                  <a:cubicBezTo>
                    <a:pt x="1178472" y="621078"/>
                    <a:pt x="1160214" y="632349"/>
                    <a:pt x="1141956" y="643620"/>
                  </a:cubicBezTo>
                  <a:lnTo>
                    <a:pt x="1121786" y="656466"/>
                  </a:lnTo>
                  <a:lnTo>
                    <a:pt x="1135305" y="667516"/>
                  </a:lnTo>
                  <a:cubicBezTo>
                    <a:pt x="1156551" y="690562"/>
                    <a:pt x="1174113" y="717294"/>
                    <a:pt x="1185779" y="749921"/>
                  </a:cubicBezTo>
                  <a:lnTo>
                    <a:pt x="1190731" y="759947"/>
                  </a:lnTo>
                  <a:lnTo>
                    <a:pt x="1232000" y="733664"/>
                  </a:lnTo>
                  <a:cubicBezTo>
                    <a:pt x="1250258" y="722392"/>
                    <a:pt x="1268516" y="711122"/>
                    <a:pt x="1286118" y="699196"/>
                  </a:cubicBezTo>
                  <a:lnTo>
                    <a:pt x="1292741" y="694129"/>
                  </a:lnTo>
                  <a:lnTo>
                    <a:pt x="1275823" y="659876"/>
                  </a:lnTo>
                  <a:cubicBezTo>
                    <a:pt x="1268046" y="638125"/>
                    <a:pt x="1257648" y="618995"/>
                    <a:pt x="1245286" y="601828"/>
                  </a:cubicBezTo>
                  <a:close/>
                  <a:moveTo>
                    <a:pt x="142039" y="583990"/>
                  </a:moveTo>
                  <a:lnTo>
                    <a:pt x="125717" y="601828"/>
                  </a:lnTo>
                  <a:cubicBezTo>
                    <a:pt x="113354" y="618995"/>
                    <a:pt x="102956" y="638126"/>
                    <a:pt x="95179" y="659877"/>
                  </a:cubicBezTo>
                  <a:lnTo>
                    <a:pt x="78262" y="694129"/>
                  </a:lnTo>
                  <a:lnTo>
                    <a:pt x="84884" y="699196"/>
                  </a:lnTo>
                  <a:cubicBezTo>
                    <a:pt x="102487" y="711122"/>
                    <a:pt x="120744" y="722393"/>
                    <a:pt x="139002" y="733664"/>
                  </a:cubicBezTo>
                  <a:lnTo>
                    <a:pt x="180271" y="759947"/>
                  </a:lnTo>
                  <a:lnTo>
                    <a:pt x="185222" y="749921"/>
                  </a:lnTo>
                  <a:cubicBezTo>
                    <a:pt x="196890" y="717293"/>
                    <a:pt x="214451" y="690562"/>
                    <a:pt x="235697" y="667516"/>
                  </a:cubicBezTo>
                  <a:lnTo>
                    <a:pt x="249216" y="656466"/>
                  </a:lnTo>
                  <a:lnTo>
                    <a:pt x="229046" y="643620"/>
                  </a:lnTo>
                  <a:cubicBezTo>
                    <a:pt x="210789" y="632349"/>
                    <a:pt x="192530" y="621078"/>
                    <a:pt x="174928" y="609152"/>
                  </a:cubicBezTo>
                  <a:close/>
                  <a:moveTo>
                    <a:pt x="982051" y="577128"/>
                  </a:moveTo>
                  <a:lnTo>
                    <a:pt x="934597" y="613433"/>
                  </a:lnTo>
                  <a:cubicBezTo>
                    <a:pt x="918960" y="627325"/>
                    <a:pt x="904632" y="642526"/>
                    <a:pt x="892269" y="659692"/>
                  </a:cubicBezTo>
                  <a:lnTo>
                    <a:pt x="889179" y="665565"/>
                  </a:lnTo>
                  <a:lnTo>
                    <a:pt x="953044" y="705826"/>
                  </a:lnTo>
                  <a:lnTo>
                    <a:pt x="992777" y="738301"/>
                  </a:lnTo>
                  <a:lnTo>
                    <a:pt x="1024642" y="703478"/>
                  </a:lnTo>
                  <a:cubicBezTo>
                    <a:pt x="1040279" y="689587"/>
                    <a:pt x="1057227" y="677005"/>
                    <a:pt x="1074830" y="665080"/>
                  </a:cubicBezTo>
                  <a:lnTo>
                    <a:pt x="1093120" y="653431"/>
                  </a:lnTo>
                  <a:lnTo>
                    <a:pt x="1049717" y="620225"/>
                  </a:lnTo>
                  <a:cubicBezTo>
                    <a:pt x="1032114" y="608298"/>
                    <a:pt x="1013857" y="597027"/>
                    <a:pt x="995599" y="585757"/>
                  </a:cubicBezTo>
                  <a:close/>
                  <a:moveTo>
                    <a:pt x="388951" y="577128"/>
                  </a:moveTo>
                  <a:lnTo>
                    <a:pt x="375404" y="585757"/>
                  </a:lnTo>
                  <a:cubicBezTo>
                    <a:pt x="357145" y="597027"/>
                    <a:pt x="338888" y="608298"/>
                    <a:pt x="321285" y="620225"/>
                  </a:cubicBezTo>
                  <a:lnTo>
                    <a:pt x="277882" y="653431"/>
                  </a:lnTo>
                  <a:lnTo>
                    <a:pt x="296172" y="665080"/>
                  </a:lnTo>
                  <a:cubicBezTo>
                    <a:pt x="313775" y="677006"/>
                    <a:pt x="330723" y="689587"/>
                    <a:pt x="346361" y="703478"/>
                  </a:cubicBezTo>
                  <a:lnTo>
                    <a:pt x="378226" y="738301"/>
                  </a:lnTo>
                  <a:lnTo>
                    <a:pt x="417959" y="705825"/>
                  </a:lnTo>
                  <a:lnTo>
                    <a:pt x="481823" y="665565"/>
                  </a:lnTo>
                  <a:lnTo>
                    <a:pt x="478733" y="659692"/>
                  </a:lnTo>
                  <a:cubicBezTo>
                    <a:pt x="466370" y="642526"/>
                    <a:pt x="452043" y="627325"/>
                    <a:pt x="436405" y="613433"/>
                  </a:cubicBezTo>
                  <a:close/>
                  <a:moveTo>
                    <a:pt x="1112267" y="491376"/>
                  </a:moveTo>
                  <a:lnTo>
                    <a:pt x="1093022" y="506100"/>
                  </a:lnTo>
                  <a:cubicBezTo>
                    <a:pt x="1075420" y="518026"/>
                    <a:pt x="1057162" y="529296"/>
                    <a:pt x="1038904" y="540568"/>
                  </a:cubicBezTo>
                  <a:lnTo>
                    <a:pt x="998371" y="566383"/>
                  </a:lnTo>
                  <a:lnTo>
                    <a:pt x="1056095" y="602775"/>
                  </a:lnTo>
                  <a:lnTo>
                    <a:pt x="1107144" y="644498"/>
                  </a:lnTo>
                  <a:lnTo>
                    <a:pt x="1128948" y="630612"/>
                  </a:lnTo>
                  <a:cubicBezTo>
                    <a:pt x="1147206" y="619341"/>
                    <a:pt x="1165463" y="608069"/>
                    <a:pt x="1183066" y="596143"/>
                  </a:cubicBezTo>
                  <a:lnTo>
                    <a:pt x="1216605" y="570485"/>
                  </a:lnTo>
                  <a:lnTo>
                    <a:pt x="1202958" y="555570"/>
                  </a:lnTo>
                  <a:cubicBezTo>
                    <a:pt x="1187320" y="541679"/>
                    <a:pt x="1170372" y="529098"/>
                    <a:pt x="1152769" y="517172"/>
                  </a:cubicBezTo>
                  <a:close/>
                  <a:moveTo>
                    <a:pt x="258735" y="491376"/>
                  </a:moveTo>
                  <a:lnTo>
                    <a:pt x="218233" y="517172"/>
                  </a:lnTo>
                  <a:cubicBezTo>
                    <a:pt x="200630" y="529098"/>
                    <a:pt x="183682" y="541679"/>
                    <a:pt x="168045" y="555570"/>
                  </a:cubicBezTo>
                  <a:lnTo>
                    <a:pt x="154397" y="570485"/>
                  </a:lnTo>
                  <a:lnTo>
                    <a:pt x="187936" y="596143"/>
                  </a:lnTo>
                  <a:cubicBezTo>
                    <a:pt x="205539" y="608069"/>
                    <a:pt x="223796" y="619341"/>
                    <a:pt x="242054" y="630612"/>
                  </a:cubicBezTo>
                  <a:lnTo>
                    <a:pt x="263858" y="644499"/>
                  </a:lnTo>
                  <a:lnTo>
                    <a:pt x="314908" y="602774"/>
                  </a:lnTo>
                  <a:lnTo>
                    <a:pt x="372632" y="566383"/>
                  </a:lnTo>
                  <a:lnTo>
                    <a:pt x="332098" y="540568"/>
                  </a:lnTo>
                  <a:cubicBezTo>
                    <a:pt x="313840" y="529297"/>
                    <a:pt x="295583" y="518026"/>
                    <a:pt x="277980" y="506100"/>
                  </a:cubicBezTo>
                  <a:close/>
                  <a:moveTo>
                    <a:pt x="865338" y="484527"/>
                  </a:moveTo>
                  <a:lnTo>
                    <a:pt x="831546" y="510382"/>
                  </a:lnTo>
                  <a:cubicBezTo>
                    <a:pt x="815908" y="524273"/>
                    <a:pt x="801580" y="539474"/>
                    <a:pt x="789217" y="556640"/>
                  </a:cubicBezTo>
                  <a:lnTo>
                    <a:pt x="777687" y="578558"/>
                  </a:lnTo>
                  <a:lnTo>
                    <a:pt x="784244" y="586720"/>
                  </a:lnTo>
                  <a:cubicBezTo>
                    <a:pt x="807909" y="611039"/>
                    <a:pt x="835681" y="631251"/>
                    <a:pt x="864752" y="650165"/>
                  </a:cubicBezTo>
                  <a:lnTo>
                    <a:pt x="874272" y="656167"/>
                  </a:lnTo>
                  <a:lnTo>
                    <a:pt x="879261" y="646684"/>
                  </a:lnTo>
                  <a:cubicBezTo>
                    <a:pt x="891624" y="629518"/>
                    <a:pt x="905952" y="614317"/>
                    <a:pt x="921589" y="600426"/>
                  </a:cubicBezTo>
                  <a:lnTo>
                    <a:pt x="965674" y="566697"/>
                  </a:lnTo>
                  <a:lnTo>
                    <a:pt x="941480" y="551289"/>
                  </a:lnTo>
                  <a:cubicBezTo>
                    <a:pt x="923878" y="539363"/>
                    <a:pt x="906931" y="526782"/>
                    <a:pt x="891293" y="512891"/>
                  </a:cubicBezTo>
                  <a:close/>
                  <a:moveTo>
                    <a:pt x="505664" y="484527"/>
                  </a:moveTo>
                  <a:lnTo>
                    <a:pt x="479710" y="512891"/>
                  </a:lnTo>
                  <a:cubicBezTo>
                    <a:pt x="464071" y="526782"/>
                    <a:pt x="447124" y="539363"/>
                    <a:pt x="429521" y="551288"/>
                  </a:cubicBezTo>
                  <a:lnTo>
                    <a:pt x="405328" y="566697"/>
                  </a:lnTo>
                  <a:lnTo>
                    <a:pt x="449413" y="600426"/>
                  </a:lnTo>
                  <a:cubicBezTo>
                    <a:pt x="465051" y="614317"/>
                    <a:pt x="479378" y="629518"/>
                    <a:pt x="491741" y="646684"/>
                  </a:cubicBezTo>
                  <a:lnTo>
                    <a:pt x="496730" y="656167"/>
                  </a:lnTo>
                  <a:lnTo>
                    <a:pt x="506250" y="650165"/>
                  </a:lnTo>
                  <a:cubicBezTo>
                    <a:pt x="535321" y="631251"/>
                    <a:pt x="563094" y="611040"/>
                    <a:pt x="586759" y="586720"/>
                  </a:cubicBezTo>
                  <a:lnTo>
                    <a:pt x="593316" y="578558"/>
                  </a:lnTo>
                  <a:lnTo>
                    <a:pt x="581785" y="556640"/>
                  </a:lnTo>
                  <a:cubicBezTo>
                    <a:pt x="569422" y="539474"/>
                    <a:pt x="555094" y="524273"/>
                    <a:pt x="539457" y="510382"/>
                  </a:cubicBezTo>
                  <a:close/>
                  <a:moveTo>
                    <a:pt x="685501" y="454850"/>
                  </a:moveTo>
                  <a:lnTo>
                    <a:pt x="655627" y="511636"/>
                  </a:lnTo>
                  <a:cubicBezTo>
                    <a:pt x="647850" y="533388"/>
                    <a:pt x="637453" y="552519"/>
                    <a:pt x="625089" y="569685"/>
                  </a:cubicBezTo>
                  <a:lnTo>
                    <a:pt x="614556" y="581197"/>
                  </a:lnTo>
                  <a:lnTo>
                    <a:pt x="625331" y="601681"/>
                  </a:lnTo>
                  <a:cubicBezTo>
                    <a:pt x="637969" y="637026"/>
                    <a:pt x="657527" y="665453"/>
                    <a:pt x="681191" y="689773"/>
                  </a:cubicBezTo>
                  <a:lnTo>
                    <a:pt x="685501" y="693169"/>
                  </a:lnTo>
                  <a:lnTo>
                    <a:pt x="689811" y="689773"/>
                  </a:lnTo>
                  <a:cubicBezTo>
                    <a:pt x="713476" y="665453"/>
                    <a:pt x="733033" y="637026"/>
                    <a:pt x="745672" y="601681"/>
                  </a:cubicBezTo>
                  <a:lnTo>
                    <a:pt x="756447" y="581198"/>
                  </a:lnTo>
                  <a:lnTo>
                    <a:pt x="745913" y="569685"/>
                  </a:lnTo>
                  <a:cubicBezTo>
                    <a:pt x="733550" y="552519"/>
                    <a:pt x="723152" y="533388"/>
                    <a:pt x="715375" y="511636"/>
                  </a:cubicBezTo>
                  <a:close/>
                  <a:moveTo>
                    <a:pt x="988808" y="403788"/>
                  </a:moveTo>
                  <a:lnTo>
                    <a:pt x="935852" y="437516"/>
                  </a:lnTo>
                  <a:cubicBezTo>
                    <a:pt x="917594" y="448787"/>
                    <a:pt x="899337" y="460058"/>
                    <a:pt x="881734" y="471984"/>
                  </a:cubicBezTo>
                  <a:lnTo>
                    <a:pt x="879364" y="473796"/>
                  </a:lnTo>
                  <a:lnTo>
                    <a:pt x="887296" y="483668"/>
                  </a:lnTo>
                  <a:cubicBezTo>
                    <a:pt x="910961" y="507988"/>
                    <a:pt x="938734" y="528199"/>
                    <a:pt x="967804" y="547113"/>
                  </a:cubicBezTo>
                  <a:lnTo>
                    <a:pt x="981570" y="555791"/>
                  </a:lnTo>
                  <a:lnTo>
                    <a:pt x="1025896" y="527560"/>
                  </a:lnTo>
                  <a:cubicBezTo>
                    <a:pt x="1044154" y="516289"/>
                    <a:pt x="1062412" y="505018"/>
                    <a:pt x="1080015" y="493092"/>
                  </a:cubicBezTo>
                  <a:lnTo>
                    <a:pt x="1095890" y="480946"/>
                  </a:lnTo>
                  <a:lnTo>
                    <a:pt x="1044533" y="448237"/>
                  </a:lnTo>
                  <a:cubicBezTo>
                    <a:pt x="1026930" y="436310"/>
                    <a:pt x="1009983" y="423730"/>
                    <a:pt x="994345" y="409839"/>
                  </a:cubicBezTo>
                  <a:close/>
                  <a:moveTo>
                    <a:pt x="382194" y="403788"/>
                  </a:moveTo>
                  <a:lnTo>
                    <a:pt x="376657" y="409839"/>
                  </a:lnTo>
                  <a:cubicBezTo>
                    <a:pt x="361020" y="423730"/>
                    <a:pt x="344072" y="436310"/>
                    <a:pt x="326470" y="448236"/>
                  </a:cubicBezTo>
                  <a:lnTo>
                    <a:pt x="275113" y="480946"/>
                  </a:lnTo>
                  <a:lnTo>
                    <a:pt x="290988" y="493092"/>
                  </a:lnTo>
                  <a:cubicBezTo>
                    <a:pt x="308591" y="505018"/>
                    <a:pt x="326848" y="516289"/>
                    <a:pt x="345106" y="527560"/>
                  </a:cubicBezTo>
                  <a:lnTo>
                    <a:pt x="389433" y="555791"/>
                  </a:lnTo>
                  <a:lnTo>
                    <a:pt x="403199" y="547113"/>
                  </a:lnTo>
                  <a:cubicBezTo>
                    <a:pt x="432269" y="528199"/>
                    <a:pt x="460042" y="507988"/>
                    <a:pt x="483706" y="483668"/>
                  </a:cubicBezTo>
                  <a:lnTo>
                    <a:pt x="491638" y="473796"/>
                  </a:lnTo>
                  <a:lnTo>
                    <a:pt x="489268" y="471984"/>
                  </a:lnTo>
                  <a:cubicBezTo>
                    <a:pt x="471666" y="460058"/>
                    <a:pt x="453408" y="448787"/>
                    <a:pt x="435150" y="437516"/>
                  </a:cubicBezTo>
                  <a:close/>
                  <a:moveTo>
                    <a:pt x="1206063" y="382429"/>
                  </a:moveTo>
                  <a:lnTo>
                    <a:pt x="1185539" y="421443"/>
                  </a:lnTo>
                  <a:cubicBezTo>
                    <a:pt x="1173175" y="438610"/>
                    <a:pt x="1158848" y="453810"/>
                    <a:pt x="1143211" y="467702"/>
                  </a:cubicBezTo>
                  <a:lnTo>
                    <a:pt x="1127466" y="479749"/>
                  </a:lnTo>
                  <a:lnTo>
                    <a:pt x="1159147" y="499722"/>
                  </a:lnTo>
                  <a:lnTo>
                    <a:pt x="1231645" y="558977"/>
                  </a:lnTo>
                  <a:lnTo>
                    <a:pt x="1233255" y="557746"/>
                  </a:lnTo>
                  <a:cubicBezTo>
                    <a:pt x="1264530" y="529964"/>
                    <a:pt x="1290565" y="496941"/>
                    <a:pt x="1306120" y="453439"/>
                  </a:cubicBezTo>
                  <a:lnTo>
                    <a:pt x="1306388" y="452931"/>
                  </a:lnTo>
                  <a:lnTo>
                    <a:pt x="1306010" y="452518"/>
                  </a:lnTo>
                  <a:cubicBezTo>
                    <a:pt x="1290372" y="438628"/>
                    <a:pt x="1273424" y="426046"/>
                    <a:pt x="1255821" y="414121"/>
                  </a:cubicBezTo>
                  <a:close/>
                  <a:moveTo>
                    <a:pt x="164939" y="382429"/>
                  </a:moveTo>
                  <a:lnTo>
                    <a:pt x="115181" y="414120"/>
                  </a:lnTo>
                  <a:cubicBezTo>
                    <a:pt x="97578" y="426046"/>
                    <a:pt x="80631" y="438628"/>
                    <a:pt x="64992" y="452518"/>
                  </a:cubicBezTo>
                  <a:lnTo>
                    <a:pt x="64615" y="452931"/>
                  </a:lnTo>
                  <a:lnTo>
                    <a:pt x="64881" y="453439"/>
                  </a:lnTo>
                  <a:cubicBezTo>
                    <a:pt x="80437" y="496941"/>
                    <a:pt x="106472" y="529964"/>
                    <a:pt x="137747" y="557746"/>
                  </a:cubicBezTo>
                  <a:lnTo>
                    <a:pt x="139357" y="558977"/>
                  </a:lnTo>
                  <a:lnTo>
                    <a:pt x="211856" y="499722"/>
                  </a:lnTo>
                  <a:lnTo>
                    <a:pt x="243537" y="479749"/>
                  </a:lnTo>
                  <a:lnTo>
                    <a:pt x="227792" y="467702"/>
                  </a:lnTo>
                  <a:cubicBezTo>
                    <a:pt x="212154" y="453810"/>
                    <a:pt x="197826" y="438610"/>
                    <a:pt x="185463" y="421443"/>
                  </a:cubicBezTo>
                  <a:close/>
                  <a:moveTo>
                    <a:pt x="792827" y="359922"/>
                  </a:moveTo>
                  <a:lnTo>
                    <a:pt x="778682" y="368932"/>
                  </a:lnTo>
                  <a:cubicBezTo>
                    <a:pt x="761079" y="380858"/>
                    <a:pt x="744131" y="393438"/>
                    <a:pt x="728493" y="407330"/>
                  </a:cubicBezTo>
                  <a:lnTo>
                    <a:pt x="697926" y="440735"/>
                  </a:lnTo>
                  <a:lnTo>
                    <a:pt x="728383" y="498628"/>
                  </a:lnTo>
                  <a:cubicBezTo>
                    <a:pt x="734702" y="516301"/>
                    <a:pt x="742751" y="532244"/>
                    <a:pt x="752178" y="546809"/>
                  </a:cubicBezTo>
                  <a:lnTo>
                    <a:pt x="765690" y="563627"/>
                  </a:lnTo>
                  <a:lnTo>
                    <a:pt x="776209" y="543632"/>
                  </a:lnTo>
                  <a:cubicBezTo>
                    <a:pt x="788572" y="526466"/>
                    <a:pt x="802899" y="511264"/>
                    <a:pt x="818538" y="497374"/>
                  </a:cubicBezTo>
                  <a:lnTo>
                    <a:pt x="852981" y="471021"/>
                  </a:lnTo>
                  <a:lnTo>
                    <a:pt x="848965" y="466632"/>
                  </a:lnTo>
                  <a:cubicBezTo>
                    <a:pt x="836602" y="449467"/>
                    <a:pt x="826204" y="430336"/>
                    <a:pt x="818427" y="408585"/>
                  </a:cubicBezTo>
                  <a:close/>
                  <a:moveTo>
                    <a:pt x="578175" y="359922"/>
                  </a:moveTo>
                  <a:lnTo>
                    <a:pt x="552576" y="408585"/>
                  </a:lnTo>
                  <a:cubicBezTo>
                    <a:pt x="544798" y="430336"/>
                    <a:pt x="534400" y="449467"/>
                    <a:pt x="522037" y="466632"/>
                  </a:cubicBezTo>
                  <a:lnTo>
                    <a:pt x="518021" y="471021"/>
                  </a:lnTo>
                  <a:lnTo>
                    <a:pt x="552465" y="497374"/>
                  </a:lnTo>
                  <a:cubicBezTo>
                    <a:pt x="568103" y="511264"/>
                    <a:pt x="582430" y="526466"/>
                    <a:pt x="594793" y="543632"/>
                  </a:cubicBezTo>
                  <a:lnTo>
                    <a:pt x="605312" y="563627"/>
                  </a:lnTo>
                  <a:lnTo>
                    <a:pt x="618824" y="546809"/>
                  </a:lnTo>
                  <a:cubicBezTo>
                    <a:pt x="628251" y="532244"/>
                    <a:pt x="636300" y="516301"/>
                    <a:pt x="642619" y="498628"/>
                  </a:cubicBezTo>
                  <a:lnTo>
                    <a:pt x="673076" y="440735"/>
                  </a:lnTo>
                  <a:lnTo>
                    <a:pt x="642509" y="407330"/>
                  </a:lnTo>
                  <a:cubicBezTo>
                    <a:pt x="626871" y="393438"/>
                    <a:pt x="609923" y="380858"/>
                    <a:pt x="592321" y="368932"/>
                  </a:cubicBezTo>
                  <a:close/>
                  <a:moveTo>
                    <a:pt x="1091806" y="300677"/>
                  </a:moveTo>
                  <a:lnTo>
                    <a:pt x="1082487" y="318392"/>
                  </a:lnTo>
                  <a:cubicBezTo>
                    <a:pt x="1070123" y="335558"/>
                    <a:pt x="1055797" y="350759"/>
                    <a:pt x="1040159" y="364650"/>
                  </a:cubicBezTo>
                  <a:lnTo>
                    <a:pt x="1004605" y="391852"/>
                  </a:lnTo>
                  <a:lnTo>
                    <a:pt x="1070856" y="444061"/>
                  </a:lnTo>
                  <a:lnTo>
                    <a:pt x="1111012" y="469376"/>
                  </a:lnTo>
                  <a:lnTo>
                    <a:pt x="1130203" y="454694"/>
                  </a:lnTo>
                  <a:cubicBezTo>
                    <a:pt x="1145840" y="440803"/>
                    <a:pt x="1160167" y="425602"/>
                    <a:pt x="1172531" y="408435"/>
                  </a:cubicBezTo>
                  <a:lnTo>
                    <a:pt x="1191194" y="372959"/>
                  </a:lnTo>
                  <a:lnTo>
                    <a:pt x="1147585" y="345184"/>
                  </a:lnTo>
                  <a:cubicBezTo>
                    <a:pt x="1129982" y="333258"/>
                    <a:pt x="1113035" y="320678"/>
                    <a:pt x="1097397" y="306787"/>
                  </a:cubicBezTo>
                  <a:close/>
                  <a:moveTo>
                    <a:pt x="279196" y="300677"/>
                  </a:moveTo>
                  <a:lnTo>
                    <a:pt x="273605" y="306787"/>
                  </a:lnTo>
                  <a:cubicBezTo>
                    <a:pt x="257967" y="320678"/>
                    <a:pt x="241020" y="333258"/>
                    <a:pt x="223417" y="345184"/>
                  </a:cubicBezTo>
                  <a:lnTo>
                    <a:pt x="179808" y="372958"/>
                  </a:lnTo>
                  <a:lnTo>
                    <a:pt x="198471" y="408435"/>
                  </a:lnTo>
                  <a:cubicBezTo>
                    <a:pt x="210834" y="425602"/>
                    <a:pt x="225162" y="440803"/>
                    <a:pt x="240800" y="454694"/>
                  </a:cubicBezTo>
                  <a:lnTo>
                    <a:pt x="259990" y="469376"/>
                  </a:lnTo>
                  <a:lnTo>
                    <a:pt x="300146" y="444061"/>
                  </a:lnTo>
                  <a:lnTo>
                    <a:pt x="366397" y="391852"/>
                  </a:lnTo>
                  <a:lnTo>
                    <a:pt x="330843" y="364650"/>
                  </a:lnTo>
                  <a:cubicBezTo>
                    <a:pt x="315206" y="350759"/>
                    <a:pt x="300878" y="335557"/>
                    <a:pt x="288515" y="318392"/>
                  </a:cubicBezTo>
                  <a:close/>
                  <a:moveTo>
                    <a:pt x="909484" y="282732"/>
                  </a:moveTo>
                  <a:lnTo>
                    <a:pt x="886918" y="299996"/>
                  </a:lnTo>
                  <a:cubicBezTo>
                    <a:pt x="869316" y="311922"/>
                    <a:pt x="851058" y="323193"/>
                    <a:pt x="832800" y="334464"/>
                  </a:cubicBezTo>
                  <a:lnTo>
                    <a:pt x="807696" y="350453"/>
                  </a:lnTo>
                  <a:lnTo>
                    <a:pt x="831435" y="395576"/>
                  </a:lnTo>
                  <a:cubicBezTo>
                    <a:pt x="837755" y="413249"/>
                    <a:pt x="845803" y="429193"/>
                    <a:pt x="855230" y="443758"/>
                  </a:cubicBezTo>
                  <a:lnTo>
                    <a:pt x="867940" y="459576"/>
                  </a:lnTo>
                  <a:lnTo>
                    <a:pt x="868726" y="458976"/>
                  </a:lnTo>
                  <a:cubicBezTo>
                    <a:pt x="886329" y="447050"/>
                    <a:pt x="904586" y="435779"/>
                    <a:pt x="922844" y="424508"/>
                  </a:cubicBezTo>
                  <a:lnTo>
                    <a:pt x="976498" y="390335"/>
                  </a:lnTo>
                  <a:lnTo>
                    <a:pt x="952017" y="363581"/>
                  </a:lnTo>
                  <a:cubicBezTo>
                    <a:pt x="939655" y="346414"/>
                    <a:pt x="929257" y="327284"/>
                    <a:pt x="921479" y="305532"/>
                  </a:cubicBezTo>
                  <a:close/>
                  <a:moveTo>
                    <a:pt x="461518" y="282732"/>
                  </a:moveTo>
                  <a:lnTo>
                    <a:pt x="449523" y="305532"/>
                  </a:lnTo>
                  <a:cubicBezTo>
                    <a:pt x="441746" y="327284"/>
                    <a:pt x="431348" y="346414"/>
                    <a:pt x="418986" y="363581"/>
                  </a:cubicBezTo>
                  <a:lnTo>
                    <a:pt x="394504" y="390335"/>
                  </a:lnTo>
                  <a:lnTo>
                    <a:pt x="448158" y="424508"/>
                  </a:lnTo>
                  <a:cubicBezTo>
                    <a:pt x="466416" y="435779"/>
                    <a:pt x="484674" y="447050"/>
                    <a:pt x="502276" y="458976"/>
                  </a:cubicBezTo>
                  <a:lnTo>
                    <a:pt x="503062" y="459576"/>
                  </a:lnTo>
                  <a:lnTo>
                    <a:pt x="515771" y="443757"/>
                  </a:lnTo>
                  <a:cubicBezTo>
                    <a:pt x="525199" y="429193"/>
                    <a:pt x="533248" y="413249"/>
                    <a:pt x="539567" y="395576"/>
                  </a:cubicBezTo>
                  <a:lnTo>
                    <a:pt x="563306" y="350453"/>
                  </a:lnTo>
                  <a:lnTo>
                    <a:pt x="538202" y="334464"/>
                  </a:lnTo>
                  <a:cubicBezTo>
                    <a:pt x="519944" y="323193"/>
                    <a:pt x="501687" y="311922"/>
                    <a:pt x="484084" y="299996"/>
                  </a:cubicBezTo>
                  <a:close/>
                  <a:moveTo>
                    <a:pt x="685501" y="259592"/>
                  </a:moveTo>
                  <a:lnTo>
                    <a:pt x="675630" y="265880"/>
                  </a:lnTo>
                  <a:cubicBezTo>
                    <a:pt x="658027" y="277806"/>
                    <a:pt x="641079" y="290387"/>
                    <a:pt x="625442" y="304278"/>
                  </a:cubicBezTo>
                  <a:lnTo>
                    <a:pt x="588178" y="345000"/>
                  </a:lnTo>
                  <a:lnTo>
                    <a:pt x="605329" y="355924"/>
                  </a:lnTo>
                  <a:cubicBezTo>
                    <a:pt x="622931" y="367850"/>
                    <a:pt x="639879" y="380430"/>
                    <a:pt x="655517" y="394322"/>
                  </a:cubicBezTo>
                  <a:lnTo>
                    <a:pt x="685501" y="427090"/>
                  </a:lnTo>
                  <a:lnTo>
                    <a:pt x="715485" y="394322"/>
                  </a:lnTo>
                  <a:cubicBezTo>
                    <a:pt x="731123" y="380430"/>
                    <a:pt x="748071" y="367850"/>
                    <a:pt x="765674" y="355924"/>
                  </a:cubicBezTo>
                  <a:lnTo>
                    <a:pt x="782824" y="345000"/>
                  </a:lnTo>
                  <a:lnTo>
                    <a:pt x="745561" y="304278"/>
                  </a:lnTo>
                  <a:cubicBezTo>
                    <a:pt x="729923" y="290387"/>
                    <a:pt x="712975" y="277806"/>
                    <a:pt x="695372" y="265880"/>
                  </a:cubicBezTo>
                  <a:close/>
                  <a:moveTo>
                    <a:pt x="813441" y="174316"/>
                  </a:moveTo>
                  <a:lnTo>
                    <a:pt x="783867" y="196944"/>
                  </a:lnTo>
                  <a:cubicBezTo>
                    <a:pt x="766263" y="208869"/>
                    <a:pt x="748006" y="220141"/>
                    <a:pt x="729748" y="231412"/>
                  </a:cubicBezTo>
                  <a:lnTo>
                    <a:pt x="702217" y="248946"/>
                  </a:lnTo>
                  <a:lnTo>
                    <a:pt x="708381" y="252871"/>
                  </a:lnTo>
                  <a:cubicBezTo>
                    <a:pt x="725984" y="264797"/>
                    <a:pt x="742931" y="277379"/>
                    <a:pt x="758569" y="291269"/>
                  </a:cubicBezTo>
                  <a:lnTo>
                    <a:pt x="798563" y="334976"/>
                  </a:lnTo>
                  <a:lnTo>
                    <a:pt x="819792" y="321456"/>
                  </a:lnTo>
                  <a:cubicBezTo>
                    <a:pt x="838050" y="310184"/>
                    <a:pt x="856308" y="298914"/>
                    <a:pt x="873910" y="286988"/>
                  </a:cubicBezTo>
                  <a:lnTo>
                    <a:pt x="900872" y="266361"/>
                  </a:lnTo>
                  <a:lnTo>
                    <a:pt x="890941" y="247484"/>
                  </a:lnTo>
                  <a:cubicBezTo>
                    <a:pt x="878579" y="230317"/>
                    <a:pt x="864251" y="215117"/>
                    <a:pt x="848613" y="201226"/>
                  </a:cubicBezTo>
                  <a:close/>
                  <a:moveTo>
                    <a:pt x="557561" y="174316"/>
                  </a:moveTo>
                  <a:lnTo>
                    <a:pt x="522389" y="201226"/>
                  </a:lnTo>
                  <a:cubicBezTo>
                    <a:pt x="506752" y="215117"/>
                    <a:pt x="492423" y="230317"/>
                    <a:pt x="480061" y="247484"/>
                  </a:cubicBezTo>
                  <a:lnTo>
                    <a:pt x="470131" y="266361"/>
                  </a:lnTo>
                  <a:lnTo>
                    <a:pt x="497092" y="286988"/>
                  </a:lnTo>
                  <a:cubicBezTo>
                    <a:pt x="514695" y="298914"/>
                    <a:pt x="532953" y="310184"/>
                    <a:pt x="551210" y="321456"/>
                  </a:cubicBezTo>
                  <a:lnTo>
                    <a:pt x="572439" y="334977"/>
                  </a:lnTo>
                  <a:lnTo>
                    <a:pt x="612433" y="291269"/>
                  </a:lnTo>
                  <a:cubicBezTo>
                    <a:pt x="628071" y="277379"/>
                    <a:pt x="645019" y="264797"/>
                    <a:pt x="662621" y="252871"/>
                  </a:cubicBezTo>
                  <a:lnTo>
                    <a:pt x="668785" y="248946"/>
                  </a:lnTo>
                  <a:lnTo>
                    <a:pt x="641254" y="231412"/>
                  </a:lnTo>
                  <a:cubicBezTo>
                    <a:pt x="622996" y="220141"/>
                    <a:pt x="604739" y="208869"/>
                    <a:pt x="587136" y="196944"/>
                  </a:cubicBezTo>
                  <a:close/>
                  <a:moveTo>
                    <a:pt x="365636" y="166048"/>
                  </a:moveTo>
                  <a:lnTo>
                    <a:pt x="346471" y="202480"/>
                  </a:lnTo>
                  <a:cubicBezTo>
                    <a:pt x="338694" y="224231"/>
                    <a:pt x="328296" y="243363"/>
                    <a:pt x="315933" y="260529"/>
                  </a:cubicBezTo>
                  <a:lnTo>
                    <a:pt x="291801" y="286902"/>
                  </a:lnTo>
                  <a:lnTo>
                    <a:pt x="301524" y="305383"/>
                  </a:lnTo>
                  <a:cubicBezTo>
                    <a:pt x="313886" y="322550"/>
                    <a:pt x="328214" y="337751"/>
                    <a:pt x="343851" y="351642"/>
                  </a:cubicBezTo>
                  <a:lnTo>
                    <a:pt x="381061" y="380110"/>
                  </a:lnTo>
                  <a:lnTo>
                    <a:pt x="412720" y="340705"/>
                  </a:lnTo>
                  <a:cubicBezTo>
                    <a:pt x="422147" y="326140"/>
                    <a:pt x="430196" y="310197"/>
                    <a:pt x="436515" y="292524"/>
                  </a:cubicBezTo>
                  <a:lnTo>
                    <a:pt x="447364" y="271902"/>
                  </a:lnTo>
                  <a:lnTo>
                    <a:pt x="433896" y="261598"/>
                  </a:lnTo>
                  <a:cubicBezTo>
                    <a:pt x="418258" y="247707"/>
                    <a:pt x="403930" y="232506"/>
                    <a:pt x="391567" y="215339"/>
                  </a:cubicBezTo>
                  <a:close/>
                  <a:moveTo>
                    <a:pt x="1005365" y="166048"/>
                  </a:moveTo>
                  <a:lnTo>
                    <a:pt x="979435" y="215339"/>
                  </a:lnTo>
                  <a:cubicBezTo>
                    <a:pt x="967071" y="232506"/>
                    <a:pt x="952744" y="247707"/>
                    <a:pt x="937107" y="261598"/>
                  </a:cubicBezTo>
                  <a:lnTo>
                    <a:pt x="923639" y="271902"/>
                  </a:lnTo>
                  <a:lnTo>
                    <a:pt x="934487" y="292524"/>
                  </a:lnTo>
                  <a:cubicBezTo>
                    <a:pt x="940806" y="310197"/>
                    <a:pt x="948855" y="326140"/>
                    <a:pt x="958283" y="340705"/>
                  </a:cubicBezTo>
                  <a:lnTo>
                    <a:pt x="989941" y="380109"/>
                  </a:lnTo>
                  <a:lnTo>
                    <a:pt x="1027151" y="351642"/>
                  </a:lnTo>
                  <a:cubicBezTo>
                    <a:pt x="1042789" y="337751"/>
                    <a:pt x="1057116" y="322550"/>
                    <a:pt x="1069479" y="305383"/>
                  </a:cubicBezTo>
                  <a:lnTo>
                    <a:pt x="1079201" y="286902"/>
                  </a:lnTo>
                  <a:lnTo>
                    <a:pt x="1055069" y="260529"/>
                  </a:lnTo>
                  <a:cubicBezTo>
                    <a:pt x="1042706" y="243363"/>
                    <a:pt x="1032309" y="224231"/>
                    <a:pt x="1024531" y="202480"/>
                  </a:cubicBezTo>
                  <a:close/>
                  <a:moveTo>
                    <a:pt x="685501" y="90305"/>
                  </a:moveTo>
                  <a:lnTo>
                    <a:pt x="680814" y="93892"/>
                  </a:lnTo>
                  <a:cubicBezTo>
                    <a:pt x="645609" y="117744"/>
                    <a:pt x="607783" y="138975"/>
                    <a:pt x="572578" y="162828"/>
                  </a:cubicBezTo>
                  <a:lnTo>
                    <a:pt x="572566" y="162836"/>
                  </a:lnTo>
                  <a:lnTo>
                    <a:pt x="600144" y="183935"/>
                  </a:lnTo>
                  <a:cubicBezTo>
                    <a:pt x="617747" y="195861"/>
                    <a:pt x="636004" y="207133"/>
                    <a:pt x="654263" y="218403"/>
                  </a:cubicBezTo>
                  <a:lnTo>
                    <a:pt x="685501" y="238300"/>
                  </a:lnTo>
                  <a:lnTo>
                    <a:pt x="716740" y="218403"/>
                  </a:lnTo>
                  <a:cubicBezTo>
                    <a:pt x="734998" y="207133"/>
                    <a:pt x="753255" y="195861"/>
                    <a:pt x="770858" y="183935"/>
                  </a:cubicBezTo>
                  <a:lnTo>
                    <a:pt x="798436" y="162836"/>
                  </a:lnTo>
                  <a:lnTo>
                    <a:pt x="798425" y="162828"/>
                  </a:lnTo>
                  <a:cubicBezTo>
                    <a:pt x="763219" y="138975"/>
                    <a:pt x="725393" y="117744"/>
                    <a:pt x="690188" y="93892"/>
                  </a:cubicBezTo>
                  <a:close/>
                  <a:moveTo>
                    <a:pt x="467720" y="61156"/>
                  </a:moveTo>
                  <a:lnTo>
                    <a:pt x="419337" y="98173"/>
                  </a:lnTo>
                  <a:cubicBezTo>
                    <a:pt x="403699" y="112064"/>
                    <a:pt x="389372" y="127266"/>
                    <a:pt x="377009" y="144431"/>
                  </a:cubicBezTo>
                  <a:lnTo>
                    <a:pt x="375563" y="147181"/>
                  </a:lnTo>
                  <a:lnTo>
                    <a:pt x="404575" y="202332"/>
                  </a:lnTo>
                  <a:cubicBezTo>
                    <a:pt x="416938" y="219498"/>
                    <a:pt x="431266" y="234699"/>
                    <a:pt x="446903" y="248590"/>
                  </a:cubicBezTo>
                  <a:lnTo>
                    <a:pt x="455976" y="255531"/>
                  </a:lnTo>
                  <a:lnTo>
                    <a:pt x="467053" y="234476"/>
                  </a:lnTo>
                  <a:cubicBezTo>
                    <a:pt x="479416" y="217309"/>
                    <a:pt x="493744" y="202109"/>
                    <a:pt x="509381" y="188218"/>
                  </a:cubicBezTo>
                  <a:lnTo>
                    <a:pt x="542555" y="162836"/>
                  </a:lnTo>
                  <a:lnTo>
                    <a:pt x="536947" y="158546"/>
                  </a:lnTo>
                  <a:cubicBezTo>
                    <a:pt x="521310" y="144655"/>
                    <a:pt x="506982" y="129454"/>
                    <a:pt x="494620" y="112287"/>
                  </a:cubicBezTo>
                  <a:close/>
                  <a:moveTo>
                    <a:pt x="903282" y="61156"/>
                  </a:moveTo>
                  <a:lnTo>
                    <a:pt x="876382" y="112287"/>
                  </a:lnTo>
                  <a:cubicBezTo>
                    <a:pt x="864020" y="129454"/>
                    <a:pt x="849693" y="144655"/>
                    <a:pt x="834055" y="158546"/>
                  </a:cubicBezTo>
                  <a:lnTo>
                    <a:pt x="828446" y="162837"/>
                  </a:lnTo>
                  <a:lnTo>
                    <a:pt x="861621" y="188218"/>
                  </a:lnTo>
                  <a:cubicBezTo>
                    <a:pt x="877259" y="202109"/>
                    <a:pt x="891587" y="217309"/>
                    <a:pt x="903949" y="234476"/>
                  </a:cubicBezTo>
                  <a:lnTo>
                    <a:pt x="915026" y="255531"/>
                  </a:lnTo>
                  <a:lnTo>
                    <a:pt x="924099" y="248590"/>
                  </a:lnTo>
                  <a:cubicBezTo>
                    <a:pt x="939737" y="234699"/>
                    <a:pt x="954063" y="219498"/>
                    <a:pt x="966427" y="202332"/>
                  </a:cubicBezTo>
                  <a:lnTo>
                    <a:pt x="995440" y="147181"/>
                  </a:lnTo>
                  <a:lnTo>
                    <a:pt x="993994" y="144431"/>
                  </a:lnTo>
                  <a:cubicBezTo>
                    <a:pt x="981630" y="127266"/>
                    <a:pt x="967303" y="112064"/>
                    <a:pt x="951665" y="98173"/>
                  </a:cubicBezTo>
                  <a:close/>
                  <a:moveTo>
                    <a:pt x="614131" y="0"/>
                  </a:moveTo>
                  <a:lnTo>
                    <a:pt x="653007" y="42486"/>
                  </a:lnTo>
                  <a:lnTo>
                    <a:pt x="685501" y="67346"/>
                  </a:lnTo>
                  <a:lnTo>
                    <a:pt x="717995" y="42486"/>
                  </a:lnTo>
                  <a:lnTo>
                    <a:pt x="756066" y="879"/>
                  </a:lnTo>
                  <a:lnTo>
                    <a:pt x="776636" y="2953"/>
                  </a:lnTo>
                  <a:lnTo>
                    <a:pt x="773331" y="9235"/>
                  </a:lnTo>
                  <a:cubicBezTo>
                    <a:pt x="760968" y="26401"/>
                    <a:pt x="746640" y="41603"/>
                    <a:pt x="731003" y="55494"/>
                  </a:cubicBezTo>
                  <a:lnTo>
                    <a:pt x="700507" y="78825"/>
                  </a:lnTo>
                  <a:lnTo>
                    <a:pt x="703196" y="80884"/>
                  </a:lnTo>
                  <a:cubicBezTo>
                    <a:pt x="738402" y="104735"/>
                    <a:pt x="776227" y="125968"/>
                    <a:pt x="811433" y="149820"/>
                  </a:cubicBezTo>
                  <a:lnTo>
                    <a:pt x="813441" y="151356"/>
                  </a:lnTo>
                  <a:lnTo>
                    <a:pt x="821046" y="145537"/>
                  </a:lnTo>
                  <a:cubicBezTo>
                    <a:pt x="836684" y="131646"/>
                    <a:pt x="851012" y="116446"/>
                    <a:pt x="863375" y="99279"/>
                  </a:cubicBezTo>
                  <a:lnTo>
                    <a:pt x="888504" y="51513"/>
                  </a:lnTo>
                  <a:lnTo>
                    <a:pt x="847359" y="25307"/>
                  </a:lnTo>
                  <a:lnTo>
                    <a:pt x="819271" y="7418"/>
                  </a:lnTo>
                  <a:lnTo>
                    <a:pt x="884489" y="27663"/>
                  </a:lnTo>
                  <a:lnTo>
                    <a:pt x="896894" y="35564"/>
                  </a:lnTo>
                  <a:lnTo>
                    <a:pt x="898725" y="32082"/>
                  </a:lnTo>
                  <a:lnTo>
                    <a:pt x="915790" y="37380"/>
                  </a:lnTo>
                  <a:lnTo>
                    <a:pt x="911763" y="45034"/>
                  </a:lnTo>
                  <a:lnTo>
                    <a:pt x="914485" y="46767"/>
                  </a:lnTo>
                  <a:cubicBezTo>
                    <a:pt x="932088" y="58693"/>
                    <a:pt x="949036" y="71274"/>
                    <a:pt x="964673" y="85165"/>
                  </a:cubicBezTo>
                  <a:lnTo>
                    <a:pt x="1004924" y="129154"/>
                  </a:lnTo>
                  <a:lnTo>
                    <a:pt x="1025626" y="89801"/>
                  </a:lnTo>
                  <a:lnTo>
                    <a:pt x="1041328" y="98324"/>
                  </a:lnTo>
                  <a:lnTo>
                    <a:pt x="1040510" y="99243"/>
                  </a:lnTo>
                  <a:lnTo>
                    <a:pt x="1015291" y="147181"/>
                  </a:lnTo>
                  <a:lnTo>
                    <a:pt x="1037539" y="189472"/>
                  </a:lnTo>
                  <a:cubicBezTo>
                    <a:pt x="1043859" y="207145"/>
                    <a:pt x="1051908" y="223088"/>
                    <a:pt x="1061335" y="237653"/>
                  </a:cubicBezTo>
                  <a:lnTo>
                    <a:pt x="1087788" y="270579"/>
                  </a:lnTo>
                  <a:lnTo>
                    <a:pt x="1100016" y="247335"/>
                  </a:lnTo>
                  <a:cubicBezTo>
                    <a:pt x="1107793" y="225584"/>
                    <a:pt x="1118191" y="206453"/>
                    <a:pt x="1130554" y="189287"/>
                  </a:cubicBezTo>
                  <a:lnTo>
                    <a:pt x="1142764" y="175943"/>
                  </a:lnTo>
                  <a:lnTo>
                    <a:pt x="1156959" y="187654"/>
                  </a:lnTo>
                  <a:lnTo>
                    <a:pt x="1143562" y="202295"/>
                  </a:lnTo>
                  <a:cubicBezTo>
                    <a:pt x="1131199" y="219461"/>
                    <a:pt x="1120801" y="238592"/>
                    <a:pt x="1113024" y="260343"/>
                  </a:cubicBezTo>
                  <a:lnTo>
                    <a:pt x="1100869" y="283450"/>
                  </a:lnTo>
                  <a:lnTo>
                    <a:pt x="1173908" y="341009"/>
                  </a:lnTo>
                  <a:lnTo>
                    <a:pt x="1199511" y="357150"/>
                  </a:lnTo>
                  <a:lnTo>
                    <a:pt x="1203068" y="350388"/>
                  </a:lnTo>
                  <a:cubicBezTo>
                    <a:pt x="1210846" y="328636"/>
                    <a:pt x="1221243" y="309505"/>
                    <a:pt x="1233606" y="292339"/>
                  </a:cubicBezTo>
                  <a:lnTo>
                    <a:pt x="1239900" y="285461"/>
                  </a:lnTo>
                  <a:lnTo>
                    <a:pt x="1247439" y="294598"/>
                  </a:lnTo>
                  <a:lnTo>
                    <a:pt x="1250794" y="300779"/>
                  </a:lnTo>
                  <a:lnTo>
                    <a:pt x="1246614" y="305347"/>
                  </a:lnTo>
                  <a:cubicBezTo>
                    <a:pt x="1234251" y="322513"/>
                    <a:pt x="1223853" y="341644"/>
                    <a:pt x="1216076" y="363396"/>
                  </a:cubicBezTo>
                  <a:lnTo>
                    <a:pt x="1214418" y="366547"/>
                  </a:lnTo>
                  <a:lnTo>
                    <a:pt x="1262199" y="396669"/>
                  </a:lnTo>
                  <a:lnTo>
                    <a:pt x="1313798" y="438844"/>
                  </a:lnTo>
                  <a:lnTo>
                    <a:pt x="1317189" y="432398"/>
                  </a:lnTo>
                  <a:lnTo>
                    <a:pt x="1332381" y="481338"/>
                  </a:lnTo>
                  <a:lnTo>
                    <a:pt x="1318992" y="466706"/>
                  </a:lnTo>
                  <a:lnTo>
                    <a:pt x="1288591" y="524496"/>
                  </a:lnTo>
                  <a:cubicBezTo>
                    <a:pt x="1276227" y="541662"/>
                    <a:pt x="1261901" y="556863"/>
                    <a:pt x="1246263" y="570754"/>
                  </a:cubicBezTo>
                  <a:lnTo>
                    <a:pt x="1244319" y="572241"/>
                  </a:lnTo>
                  <a:lnTo>
                    <a:pt x="1267186" y="602073"/>
                  </a:lnTo>
                  <a:cubicBezTo>
                    <a:pt x="1275691" y="615715"/>
                    <a:pt x="1282999" y="630555"/>
                    <a:pt x="1288831" y="646868"/>
                  </a:cubicBezTo>
                  <a:lnTo>
                    <a:pt x="1306844" y="683339"/>
                  </a:lnTo>
                  <a:lnTo>
                    <a:pt x="1336307" y="660798"/>
                  </a:lnTo>
                  <a:lnTo>
                    <a:pt x="1359948" y="634961"/>
                  </a:lnTo>
                  <a:lnTo>
                    <a:pt x="1362420" y="659483"/>
                  </a:lnTo>
                  <a:lnTo>
                    <a:pt x="1349315" y="673806"/>
                  </a:lnTo>
                  <a:lnTo>
                    <a:pt x="1316023" y="699277"/>
                  </a:lnTo>
                  <a:lnTo>
                    <a:pt x="1344692" y="734960"/>
                  </a:lnTo>
                  <a:lnTo>
                    <a:pt x="1357283" y="744883"/>
                  </a:lnTo>
                  <a:lnTo>
                    <a:pt x="1355111" y="766430"/>
                  </a:lnTo>
                  <a:lnTo>
                    <a:pt x="1331684" y="747968"/>
                  </a:lnTo>
                  <a:lnTo>
                    <a:pt x="1301494" y="710392"/>
                  </a:lnTo>
                  <a:lnTo>
                    <a:pt x="1299126" y="712204"/>
                  </a:lnTo>
                  <a:cubicBezTo>
                    <a:pt x="1281524" y="724130"/>
                    <a:pt x="1263266" y="735401"/>
                    <a:pt x="1245008" y="746672"/>
                  </a:cubicBezTo>
                  <a:lnTo>
                    <a:pt x="1198731" y="776146"/>
                  </a:lnTo>
                  <a:lnTo>
                    <a:pt x="1209574" y="798101"/>
                  </a:lnTo>
                  <a:cubicBezTo>
                    <a:pt x="1219001" y="812666"/>
                    <a:pt x="1229807" y="825853"/>
                    <a:pt x="1241640" y="838012"/>
                  </a:cubicBezTo>
                  <a:lnTo>
                    <a:pt x="1282482" y="870197"/>
                  </a:lnTo>
                  <a:lnTo>
                    <a:pt x="1335052" y="836716"/>
                  </a:lnTo>
                  <a:lnTo>
                    <a:pt x="1345402" y="830124"/>
                  </a:lnTo>
                  <a:lnTo>
                    <a:pt x="1337163" y="856665"/>
                  </a:lnTo>
                  <a:lnTo>
                    <a:pt x="1297424" y="881974"/>
                  </a:lnTo>
                  <a:lnTo>
                    <a:pt x="1322148" y="901457"/>
                  </a:lnTo>
                  <a:lnTo>
                    <a:pt x="1323077" y="902043"/>
                  </a:lnTo>
                  <a:lnTo>
                    <a:pt x="1317571" y="919780"/>
                  </a:lnTo>
                  <a:lnTo>
                    <a:pt x="1309140" y="914465"/>
                  </a:lnTo>
                  <a:lnTo>
                    <a:pt x="1282161" y="893205"/>
                  </a:lnTo>
                  <a:lnTo>
                    <a:pt x="1243754" y="922590"/>
                  </a:lnTo>
                  <a:cubicBezTo>
                    <a:pt x="1228116" y="936481"/>
                    <a:pt x="1213789" y="951682"/>
                    <a:pt x="1201426" y="968849"/>
                  </a:cubicBezTo>
                  <a:lnTo>
                    <a:pt x="1193343" y="984214"/>
                  </a:lnTo>
                  <a:lnTo>
                    <a:pt x="1219096" y="1004509"/>
                  </a:lnTo>
                  <a:lnTo>
                    <a:pt x="1262173" y="1031665"/>
                  </a:lnTo>
                  <a:lnTo>
                    <a:pt x="1253596" y="1047467"/>
                  </a:lnTo>
                  <a:lnTo>
                    <a:pt x="1206088" y="1017517"/>
                  </a:lnTo>
                  <a:lnTo>
                    <a:pt x="1184692" y="1000656"/>
                  </a:lnTo>
                  <a:lnTo>
                    <a:pt x="1170888" y="1026897"/>
                  </a:lnTo>
                  <a:cubicBezTo>
                    <a:pt x="1163111" y="1048649"/>
                    <a:pt x="1152713" y="1067779"/>
                    <a:pt x="1140351" y="1084946"/>
                  </a:cubicBezTo>
                  <a:lnTo>
                    <a:pt x="1118335" y="1109005"/>
                  </a:lnTo>
                  <a:lnTo>
                    <a:pt x="1176020" y="1145371"/>
                  </a:lnTo>
                  <a:lnTo>
                    <a:pt x="1164508" y="1159323"/>
                  </a:lnTo>
                  <a:lnTo>
                    <a:pt x="1106028" y="1122455"/>
                  </a:lnTo>
                  <a:lnTo>
                    <a:pt x="1098022" y="1131203"/>
                  </a:lnTo>
                  <a:cubicBezTo>
                    <a:pt x="1082385" y="1145095"/>
                    <a:pt x="1065437" y="1157676"/>
                    <a:pt x="1047835" y="1169601"/>
                  </a:cubicBezTo>
                  <a:lnTo>
                    <a:pt x="999783" y="1200204"/>
                  </a:lnTo>
                  <a:lnTo>
                    <a:pt x="1012991" y="1210613"/>
                  </a:lnTo>
                  <a:lnTo>
                    <a:pt x="1063781" y="1242632"/>
                  </a:lnTo>
                  <a:lnTo>
                    <a:pt x="1062843" y="1243406"/>
                  </a:lnTo>
                  <a:lnTo>
                    <a:pt x="1045929" y="1252587"/>
                  </a:lnTo>
                  <a:lnTo>
                    <a:pt x="999983" y="1223621"/>
                  </a:lnTo>
                  <a:lnTo>
                    <a:pt x="983461" y="1210601"/>
                  </a:lnTo>
                  <a:lnTo>
                    <a:pt x="939597" y="1238536"/>
                  </a:lnTo>
                  <a:cubicBezTo>
                    <a:pt x="921995" y="1250462"/>
                    <a:pt x="905047" y="1263044"/>
                    <a:pt x="889410" y="1276935"/>
                  </a:cubicBezTo>
                  <a:lnTo>
                    <a:pt x="878483" y="1288875"/>
                  </a:lnTo>
                  <a:lnTo>
                    <a:pt x="909940" y="1313665"/>
                  </a:lnTo>
                  <a:lnTo>
                    <a:pt x="914382" y="1316466"/>
                  </a:lnTo>
                  <a:lnTo>
                    <a:pt x="892571" y="1323237"/>
                  </a:lnTo>
                  <a:lnTo>
                    <a:pt x="866117" y="1302390"/>
                  </a:lnTo>
                  <a:lnTo>
                    <a:pt x="847081" y="1323193"/>
                  </a:lnTo>
                  <a:lnTo>
                    <a:pt x="838176" y="1340122"/>
                  </a:lnTo>
                  <a:lnTo>
                    <a:pt x="818470" y="1346239"/>
                  </a:lnTo>
                  <a:lnTo>
                    <a:pt x="813942" y="1346695"/>
                  </a:lnTo>
                  <a:lnTo>
                    <a:pt x="825179" y="1323437"/>
                  </a:lnTo>
                  <a:lnTo>
                    <a:pt x="850654" y="1290204"/>
                  </a:lnTo>
                  <a:lnTo>
                    <a:pt x="816423" y="1263229"/>
                  </a:lnTo>
                  <a:cubicBezTo>
                    <a:pt x="804591" y="1251068"/>
                    <a:pt x="793785" y="1237882"/>
                    <a:pt x="784358" y="1223317"/>
                  </a:cubicBezTo>
                  <a:lnTo>
                    <a:pt x="769203" y="1192630"/>
                  </a:lnTo>
                  <a:lnTo>
                    <a:pt x="744028" y="1220140"/>
                  </a:lnTo>
                  <a:cubicBezTo>
                    <a:pt x="731666" y="1237307"/>
                    <a:pt x="721269" y="1256437"/>
                    <a:pt x="713491" y="1278188"/>
                  </a:cubicBezTo>
                  <a:lnTo>
                    <a:pt x="695432" y="1314753"/>
                  </a:lnTo>
                  <a:lnTo>
                    <a:pt x="726380" y="1353272"/>
                  </a:lnTo>
                  <a:lnTo>
                    <a:pt x="728911" y="1355267"/>
                  </a:lnTo>
                  <a:lnTo>
                    <a:pt x="706351" y="1357541"/>
                  </a:lnTo>
                  <a:lnTo>
                    <a:pt x="685501" y="1331590"/>
                  </a:lnTo>
                  <a:lnTo>
                    <a:pt x="663938" y="1358430"/>
                  </a:lnTo>
                  <a:lnTo>
                    <a:pt x="641011" y="1356119"/>
                  </a:lnTo>
                  <a:lnTo>
                    <a:pt x="644623" y="1353272"/>
                  </a:lnTo>
                  <a:lnTo>
                    <a:pt x="675570" y="1314753"/>
                  </a:lnTo>
                  <a:lnTo>
                    <a:pt x="657511" y="1278188"/>
                  </a:lnTo>
                  <a:cubicBezTo>
                    <a:pt x="649734" y="1256437"/>
                    <a:pt x="639336" y="1237307"/>
                    <a:pt x="626974" y="1220140"/>
                  </a:cubicBezTo>
                  <a:lnTo>
                    <a:pt x="601799" y="1192630"/>
                  </a:lnTo>
                  <a:lnTo>
                    <a:pt x="586644" y="1223317"/>
                  </a:lnTo>
                  <a:cubicBezTo>
                    <a:pt x="577217" y="1237882"/>
                    <a:pt x="566411" y="1251068"/>
                    <a:pt x="554579" y="1263229"/>
                  </a:cubicBezTo>
                  <a:lnTo>
                    <a:pt x="520349" y="1290204"/>
                  </a:lnTo>
                  <a:lnTo>
                    <a:pt x="545822" y="1323437"/>
                  </a:lnTo>
                  <a:lnTo>
                    <a:pt x="557548" y="1347705"/>
                  </a:lnTo>
                  <a:lnTo>
                    <a:pt x="543004" y="1346239"/>
                  </a:lnTo>
                  <a:lnTo>
                    <a:pt x="534686" y="1343656"/>
                  </a:lnTo>
                  <a:lnTo>
                    <a:pt x="523921" y="1323193"/>
                  </a:lnTo>
                  <a:lnTo>
                    <a:pt x="504885" y="1302390"/>
                  </a:lnTo>
                  <a:lnTo>
                    <a:pt x="475739" y="1325358"/>
                  </a:lnTo>
                  <a:lnTo>
                    <a:pt x="453477" y="1318448"/>
                  </a:lnTo>
                  <a:lnTo>
                    <a:pt x="461063" y="1313665"/>
                  </a:lnTo>
                  <a:lnTo>
                    <a:pt x="492519" y="1288875"/>
                  </a:lnTo>
                  <a:lnTo>
                    <a:pt x="481593" y="1276935"/>
                  </a:lnTo>
                  <a:cubicBezTo>
                    <a:pt x="465955" y="1263044"/>
                    <a:pt x="449008" y="1250462"/>
                    <a:pt x="431404" y="1238537"/>
                  </a:cubicBezTo>
                  <a:lnTo>
                    <a:pt x="387542" y="1210600"/>
                  </a:lnTo>
                  <a:lnTo>
                    <a:pt x="371019" y="1223621"/>
                  </a:lnTo>
                  <a:lnTo>
                    <a:pt x="320665" y="1255366"/>
                  </a:lnTo>
                  <a:lnTo>
                    <a:pt x="302587" y="1245553"/>
                  </a:lnTo>
                  <a:lnTo>
                    <a:pt x="358010" y="1210613"/>
                  </a:lnTo>
                  <a:lnTo>
                    <a:pt x="371219" y="1200204"/>
                  </a:lnTo>
                  <a:lnTo>
                    <a:pt x="323168" y="1169601"/>
                  </a:lnTo>
                  <a:cubicBezTo>
                    <a:pt x="305565" y="1157675"/>
                    <a:pt x="288618" y="1145095"/>
                    <a:pt x="272980" y="1131204"/>
                  </a:cubicBezTo>
                  <a:lnTo>
                    <a:pt x="264975" y="1122455"/>
                  </a:lnTo>
                  <a:lnTo>
                    <a:pt x="200954" y="1162815"/>
                  </a:lnTo>
                  <a:lnTo>
                    <a:pt x="197487" y="1159954"/>
                  </a:lnTo>
                  <a:lnTo>
                    <a:pt x="188715" y="1149323"/>
                  </a:lnTo>
                  <a:lnTo>
                    <a:pt x="252668" y="1109005"/>
                  </a:lnTo>
                  <a:lnTo>
                    <a:pt x="230652" y="1084946"/>
                  </a:lnTo>
                  <a:cubicBezTo>
                    <a:pt x="218290" y="1067779"/>
                    <a:pt x="207892" y="1048649"/>
                    <a:pt x="200114" y="1026897"/>
                  </a:cubicBezTo>
                  <a:lnTo>
                    <a:pt x="186310" y="1000656"/>
                  </a:lnTo>
                  <a:lnTo>
                    <a:pt x="164914" y="1017517"/>
                  </a:lnTo>
                  <a:lnTo>
                    <a:pt x="110308" y="1051942"/>
                  </a:lnTo>
                  <a:lnTo>
                    <a:pt x="101731" y="1036141"/>
                  </a:lnTo>
                  <a:lnTo>
                    <a:pt x="151906" y="1004509"/>
                  </a:lnTo>
                  <a:lnTo>
                    <a:pt x="177660" y="984214"/>
                  </a:lnTo>
                  <a:lnTo>
                    <a:pt x="169576" y="968849"/>
                  </a:lnTo>
                  <a:cubicBezTo>
                    <a:pt x="157214" y="951682"/>
                    <a:pt x="142886" y="936481"/>
                    <a:pt x="127249" y="922590"/>
                  </a:cubicBezTo>
                  <a:lnTo>
                    <a:pt x="88840" y="893205"/>
                  </a:lnTo>
                  <a:lnTo>
                    <a:pt x="61863" y="914465"/>
                  </a:lnTo>
                  <a:lnTo>
                    <a:pt x="45463" y="924804"/>
                  </a:lnTo>
                  <a:lnTo>
                    <a:pt x="39957" y="907067"/>
                  </a:lnTo>
                  <a:lnTo>
                    <a:pt x="48855" y="901457"/>
                  </a:lnTo>
                  <a:lnTo>
                    <a:pt x="73577" y="881974"/>
                  </a:lnTo>
                  <a:lnTo>
                    <a:pt x="22941" y="849725"/>
                  </a:lnTo>
                  <a:lnTo>
                    <a:pt x="21963" y="849102"/>
                  </a:lnTo>
                  <a:lnTo>
                    <a:pt x="13724" y="822560"/>
                  </a:lnTo>
                  <a:lnTo>
                    <a:pt x="35950" y="836716"/>
                  </a:lnTo>
                  <a:lnTo>
                    <a:pt x="88521" y="870198"/>
                  </a:lnTo>
                  <a:lnTo>
                    <a:pt x="129362" y="838012"/>
                  </a:lnTo>
                  <a:cubicBezTo>
                    <a:pt x="141195" y="825853"/>
                    <a:pt x="152000" y="812666"/>
                    <a:pt x="161428" y="798101"/>
                  </a:cubicBezTo>
                  <a:lnTo>
                    <a:pt x="172271" y="776146"/>
                  </a:lnTo>
                  <a:lnTo>
                    <a:pt x="125994" y="746672"/>
                  </a:lnTo>
                  <a:cubicBezTo>
                    <a:pt x="107736" y="735401"/>
                    <a:pt x="89479" y="724130"/>
                    <a:pt x="71876" y="712204"/>
                  </a:cubicBezTo>
                  <a:lnTo>
                    <a:pt x="69508" y="710393"/>
                  </a:lnTo>
                  <a:lnTo>
                    <a:pt x="39319" y="747968"/>
                  </a:lnTo>
                  <a:lnTo>
                    <a:pt x="7065" y="773386"/>
                  </a:lnTo>
                  <a:lnTo>
                    <a:pt x="4892" y="751839"/>
                  </a:lnTo>
                  <a:lnTo>
                    <a:pt x="26311" y="734960"/>
                  </a:lnTo>
                  <a:lnTo>
                    <a:pt x="54980" y="699277"/>
                  </a:lnTo>
                  <a:lnTo>
                    <a:pt x="21688" y="673806"/>
                  </a:lnTo>
                  <a:lnTo>
                    <a:pt x="0" y="650104"/>
                  </a:lnTo>
                  <a:lnTo>
                    <a:pt x="2472" y="625582"/>
                  </a:lnTo>
                  <a:lnTo>
                    <a:pt x="34696" y="660798"/>
                  </a:lnTo>
                  <a:lnTo>
                    <a:pt x="64159" y="683339"/>
                  </a:lnTo>
                  <a:lnTo>
                    <a:pt x="82171" y="646869"/>
                  </a:lnTo>
                  <a:cubicBezTo>
                    <a:pt x="88004" y="630555"/>
                    <a:pt x="95312" y="615715"/>
                    <a:pt x="103816" y="602073"/>
                  </a:cubicBezTo>
                  <a:lnTo>
                    <a:pt x="126683" y="572241"/>
                  </a:lnTo>
                  <a:lnTo>
                    <a:pt x="124739" y="570754"/>
                  </a:lnTo>
                  <a:cubicBezTo>
                    <a:pt x="109102" y="556863"/>
                    <a:pt x="94774" y="541661"/>
                    <a:pt x="82411" y="524496"/>
                  </a:cubicBezTo>
                  <a:lnTo>
                    <a:pt x="52011" y="466706"/>
                  </a:lnTo>
                  <a:lnTo>
                    <a:pt x="24202" y="497096"/>
                  </a:lnTo>
                  <a:lnTo>
                    <a:pt x="37212" y="455184"/>
                  </a:lnTo>
                  <a:lnTo>
                    <a:pt x="43322" y="450191"/>
                  </a:lnTo>
                  <a:lnTo>
                    <a:pt x="40454" y="444740"/>
                  </a:lnTo>
                  <a:lnTo>
                    <a:pt x="47821" y="421008"/>
                  </a:lnTo>
                  <a:lnTo>
                    <a:pt x="57204" y="438844"/>
                  </a:lnTo>
                  <a:lnTo>
                    <a:pt x="108803" y="396669"/>
                  </a:lnTo>
                  <a:lnTo>
                    <a:pt x="156585" y="366547"/>
                  </a:lnTo>
                  <a:lnTo>
                    <a:pt x="154926" y="363395"/>
                  </a:lnTo>
                  <a:cubicBezTo>
                    <a:pt x="147148" y="341644"/>
                    <a:pt x="136751" y="322513"/>
                    <a:pt x="124388" y="305347"/>
                  </a:cubicBezTo>
                  <a:lnTo>
                    <a:pt x="114281" y="294301"/>
                  </a:lnTo>
                  <a:lnTo>
                    <a:pt x="126092" y="279985"/>
                  </a:lnTo>
                  <a:lnTo>
                    <a:pt x="137396" y="292339"/>
                  </a:lnTo>
                  <a:cubicBezTo>
                    <a:pt x="149759" y="309505"/>
                    <a:pt x="160156" y="328636"/>
                    <a:pt x="167934" y="350387"/>
                  </a:cubicBezTo>
                  <a:lnTo>
                    <a:pt x="171492" y="357150"/>
                  </a:lnTo>
                  <a:lnTo>
                    <a:pt x="197094" y="341009"/>
                  </a:lnTo>
                  <a:lnTo>
                    <a:pt x="270134" y="283450"/>
                  </a:lnTo>
                  <a:lnTo>
                    <a:pt x="257977" y="260343"/>
                  </a:lnTo>
                  <a:cubicBezTo>
                    <a:pt x="250200" y="238592"/>
                    <a:pt x="239802" y="219461"/>
                    <a:pt x="227440" y="202295"/>
                  </a:cubicBezTo>
                  <a:lnTo>
                    <a:pt x="209945" y="183175"/>
                  </a:lnTo>
                  <a:lnTo>
                    <a:pt x="224139" y="171464"/>
                  </a:lnTo>
                  <a:lnTo>
                    <a:pt x="240448" y="189287"/>
                  </a:lnTo>
                  <a:cubicBezTo>
                    <a:pt x="252810" y="206453"/>
                    <a:pt x="263208" y="225584"/>
                    <a:pt x="270985" y="247335"/>
                  </a:cubicBezTo>
                  <a:lnTo>
                    <a:pt x="283214" y="270579"/>
                  </a:lnTo>
                  <a:lnTo>
                    <a:pt x="309668" y="237653"/>
                  </a:lnTo>
                  <a:cubicBezTo>
                    <a:pt x="319095" y="223088"/>
                    <a:pt x="327144" y="207145"/>
                    <a:pt x="333463" y="189472"/>
                  </a:cubicBezTo>
                  <a:lnTo>
                    <a:pt x="355711" y="147181"/>
                  </a:lnTo>
                  <a:lnTo>
                    <a:pt x="330493" y="99243"/>
                  </a:lnTo>
                  <a:lnTo>
                    <a:pt x="326568" y="94839"/>
                  </a:lnTo>
                  <a:lnTo>
                    <a:pt x="343148" y="85839"/>
                  </a:lnTo>
                  <a:lnTo>
                    <a:pt x="343500" y="86235"/>
                  </a:lnTo>
                  <a:lnTo>
                    <a:pt x="366078" y="129154"/>
                  </a:lnTo>
                  <a:lnTo>
                    <a:pt x="406329" y="85165"/>
                  </a:lnTo>
                  <a:cubicBezTo>
                    <a:pt x="421967" y="71274"/>
                    <a:pt x="438915" y="58693"/>
                    <a:pt x="456517" y="46767"/>
                  </a:cubicBezTo>
                  <a:lnTo>
                    <a:pt x="459239" y="45034"/>
                  </a:lnTo>
                  <a:lnTo>
                    <a:pt x="453875" y="34837"/>
                  </a:lnTo>
                  <a:lnTo>
                    <a:pt x="470940" y="29540"/>
                  </a:lnTo>
                  <a:lnTo>
                    <a:pt x="474109" y="35564"/>
                  </a:lnTo>
                  <a:lnTo>
                    <a:pt x="495572" y="21894"/>
                  </a:lnTo>
                  <a:lnTo>
                    <a:pt x="543004" y="7170"/>
                  </a:lnTo>
                  <a:lnTo>
                    <a:pt x="553836" y="6078"/>
                  </a:lnTo>
                  <a:lnTo>
                    <a:pt x="523644" y="25307"/>
                  </a:lnTo>
                  <a:lnTo>
                    <a:pt x="482499" y="51513"/>
                  </a:lnTo>
                  <a:lnTo>
                    <a:pt x="507628" y="99279"/>
                  </a:lnTo>
                  <a:cubicBezTo>
                    <a:pt x="519990" y="116446"/>
                    <a:pt x="534318" y="131646"/>
                    <a:pt x="549956" y="145537"/>
                  </a:cubicBezTo>
                  <a:lnTo>
                    <a:pt x="557561" y="151356"/>
                  </a:lnTo>
                  <a:lnTo>
                    <a:pt x="559570" y="149820"/>
                  </a:lnTo>
                  <a:cubicBezTo>
                    <a:pt x="594775" y="125968"/>
                    <a:pt x="632600" y="104735"/>
                    <a:pt x="667806" y="80884"/>
                  </a:cubicBezTo>
                  <a:lnTo>
                    <a:pt x="670496" y="78825"/>
                  </a:lnTo>
                  <a:lnTo>
                    <a:pt x="640000" y="55494"/>
                  </a:lnTo>
                  <a:cubicBezTo>
                    <a:pt x="624362" y="41603"/>
                    <a:pt x="610034" y="26401"/>
                    <a:pt x="597671" y="9235"/>
                  </a:cubicBezTo>
                  <a:lnTo>
                    <a:pt x="593887" y="204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8C6C018A-E228-445D-A827-D132917DE598}"/>
                </a:ext>
              </a:extLst>
            </p:cNvPr>
            <p:cNvSpPr/>
            <p:nvPr/>
          </p:nvSpPr>
          <p:spPr>
            <a:xfrm rot="16200000">
              <a:off x="1081089" y="2202654"/>
              <a:ext cx="147636" cy="962030"/>
            </a:xfrm>
            <a:prstGeom prst="moon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76B6E8AE-3091-4816-94C8-70253B5F1979}"/>
                </a:ext>
              </a:extLst>
            </p:cNvPr>
            <p:cNvSpPr/>
            <p:nvPr/>
          </p:nvSpPr>
          <p:spPr>
            <a:xfrm>
              <a:off x="469279" y="2876550"/>
              <a:ext cx="1366838" cy="136683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CA4B58E-8C11-4C6C-8E09-B66D93AB5221}"/>
              </a:ext>
            </a:extLst>
          </p:cNvPr>
          <p:cNvGrpSpPr/>
          <p:nvPr/>
        </p:nvGrpSpPr>
        <p:grpSpPr>
          <a:xfrm>
            <a:off x="1044760" y="3923903"/>
            <a:ext cx="1948606" cy="2325059"/>
            <a:chOff x="469279" y="2609851"/>
            <a:chExt cx="1369047" cy="1633537"/>
          </a:xfrm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5902B81C-2F4C-49AD-A9D5-910961CB1431}"/>
                </a:ext>
              </a:extLst>
            </p:cNvPr>
            <p:cNvSpPr/>
            <p:nvPr/>
          </p:nvSpPr>
          <p:spPr>
            <a:xfrm>
              <a:off x="1109664" y="2719387"/>
              <a:ext cx="90487" cy="200026"/>
            </a:xfrm>
            <a:prstGeom prst="trapezoid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069D9867-BB00-4BB5-B502-C8B34C236322}"/>
                </a:ext>
              </a:extLst>
            </p:cNvPr>
            <p:cNvSpPr/>
            <p:nvPr/>
          </p:nvSpPr>
          <p:spPr>
            <a:xfrm>
              <a:off x="471488" y="2876550"/>
              <a:ext cx="1366838" cy="1366838"/>
            </a:xfrm>
            <a:prstGeom prst="ellipse">
              <a:avLst/>
            </a:prstGeom>
            <a:gradFill>
              <a:gsLst>
                <a:gs pos="90000">
                  <a:srgbClr val="33CC33"/>
                </a:gs>
                <a:gs pos="1000">
                  <a:srgbClr val="CCFF99"/>
                </a:gs>
                <a:gs pos="58420">
                  <a:srgbClr val="66FF66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749FEFF-07DE-405A-9050-2964213E2E7E}"/>
                </a:ext>
              </a:extLst>
            </p:cNvPr>
            <p:cNvSpPr/>
            <p:nvPr/>
          </p:nvSpPr>
          <p:spPr>
            <a:xfrm>
              <a:off x="473697" y="2883265"/>
              <a:ext cx="1362420" cy="1358430"/>
            </a:xfrm>
            <a:custGeom>
              <a:avLst/>
              <a:gdLst>
                <a:gd name="connsiteX0" fmla="*/ 880957 w 1362420"/>
                <a:gd name="connsiteY0" fmla="*/ 1107198 h 1358430"/>
                <a:gd name="connsiteX1" fmla="*/ 836545 w 1362420"/>
                <a:gd name="connsiteY1" fmla="*/ 1135484 h 1358430"/>
                <a:gd name="connsiteX2" fmla="*/ 786356 w 1362420"/>
                <a:gd name="connsiteY2" fmla="*/ 1173882 h 1358430"/>
                <a:gd name="connsiteX3" fmla="*/ 781823 w 1362420"/>
                <a:gd name="connsiteY3" fmla="*/ 1178837 h 1358430"/>
                <a:gd name="connsiteX4" fmla="*/ 797366 w 1362420"/>
                <a:gd name="connsiteY4" fmla="*/ 1210309 h 1358430"/>
                <a:gd name="connsiteX5" fmla="*/ 829431 w 1362420"/>
                <a:gd name="connsiteY5" fmla="*/ 1250221 h 1358430"/>
                <a:gd name="connsiteX6" fmla="*/ 864124 w 1362420"/>
                <a:gd name="connsiteY6" fmla="*/ 1277559 h 1358430"/>
                <a:gd name="connsiteX7" fmla="*/ 933220 w 1362420"/>
                <a:gd name="connsiteY7" fmla="*/ 1221086 h 1358430"/>
                <a:gd name="connsiteX8" fmla="*/ 968524 w 1362420"/>
                <a:gd name="connsiteY8" fmla="*/ 1198829 h 1358430"/>
                <a:gd name="connsiteX9" fmla="*/ 919476 w 1362420"/>
                <a:gd name="connsiteY9" fmla="*/ 1160176 h 1358430"/>
                <a:gd name="connsiteX10" fmla="*/ 887411 w 1362420"/>
                <a:gd name="connsiteY10" fmla="*/ 1120265 h 1358430"/>
                <a:gd name="connsiteX11" fmla="*/ 490045 w 1362420"/>
                <a:gd name="connsiteY11" fmla="*/ 1107198 h 1358430"/>
                <a:gd name="connsiteX12" fmla="*/ 483592 w 1362420"/>
                <a:gd name="connsiteY12" fmla="*/ 1120265 h 1358430"/>
                <a:gd name="connsiteX13" fmla="*/ 451527 w 1362420"/>
                <a:gd name="connsiteY13" fmla="*/ 1160176 h 1358430"/>
                <a:gd name="connsiteX14" fmla="*/ 402478 w 1362420"/>
                <a:gd name="connsiteY14" fmla="*/ 1198829 h 1358430"/>
                <a:gd name="connsiteX15" fmla="*/ 437783 w 1362420"/>
                <a:gd name="connsiteY15" fmla="*/ 1221086 h 1358430"/>
                <a:gd name="connsiteX16" fmla="*/ 506878 w 1362420"/>
                <a:gd name="connsiteY16" fmla="*/ 1277559 h 1358430"/>
                <a:gd name="connsiteX17" fmla="*/ 541571 w 1362420"/>
                <a:gd name="connsiteY17" fmla="*/ 1250221 h 1358430"/>
                <a:gd name="connsiteX18" fmla="*/ 573636 w 1362420"/>
                <a:gd name="connsiteY18" fmla="*/ 1210309 h 1358430"/>
                <a:gd name="connsiteX19" fmla="*/ 589179 w 1362420"/>
                <a:gd name="connsiteY19" fmla="*/ 1178837 h 1358430"/>
                <a:gd name="connsiteX20" fmla="*/ 584646 w 1362420"/>
                <a:gd name="connsiteY20" fmla="*/ 1173882 h 1358430"/>
                <a:gd name="connsiteX21" fmla="*/ 534457 w 1362420"/>
                <a:gd name="connsiteY21" fmla="*/ 1135484 h 1358430"/>
                <a:gd name="connsiteX22" fmla="*/ 685501 w 1362420"/>
                <a:gd name="connsiteY22" fmla="*/ 1069150 h 1358430"/>
                <a:gd name="connsiteX23" fmla="*/ 683305 w 1362420"/>
                <a:gd name="connsiteY23" fmla="*/ 1070830 h 1358430"/>
                <a:gd name="connsiteX24" fmla="*/ 640977 w 1362420"/>
                <a:gd name="connsiteY24" fmla="*/ 1117089 h 1358430"/>
                <a:gd name="connsiteX25" fmla="*/ 610517 w 1362420"/>
                <a:gd name="connsiteY25" fmla="*/ 1174988 h 1358430"/>
                <a:gd name="connsiteX26" fmla="*/ 620046 w 1362420"/>
                <a:gd name="connsiteY26" fmla="*/ 1182775 h 1358430"/>
                <a:gd name="connsiteX27" fmla="*/ 670519 w 1362420"/>
                <a:gd name="connsiteY27" fmla="*/ 1265180 h 1358430"/>
                <a:gd name="connsiteX28" fmla="*/ 685501 w 1362420"/>
                <a:gd name="connsiteY28" fmla="*/ 1295516 h 1358430"/>
                <a:gd name="connsiteX29" fmla="*/ 700483 w 1362420"/>
                <a:gd name="connsiteY29" fmla="*/ 1265180 h 1358430"/>
                <a:gd name="connsiteX30" fmla="*/ 750957 w 1362420"/>
                <a:gd name="connsiteY30" fmla="*/ 1182775 h 1358430"/>
                <a:gd name="connsiteX31" fmla="*/ 760485 w 1362420"/>
                <a:gd name="connsiteY31" fmla="*/ 1174988 h 1358430"/>
                <a:gd name="connsiteX32" fmla="*/ 730026 w 1362420"/>
                <a:gd name="connsiteY32" fmla="*/ 1117089 h 1358430"/>
                <a:gd name="connsiteX33" fmla="*/ 687697 w 1362420"/>
                <a:gd name="connsiteY33" fmla="*/ 1070830 h 1358430"/>
                <a:gd name="connsiteX34" fmla="*/ 997249 w 1362420"/>
                <a:gd name="connsiteY34" fmla="*/ 1025660 h 1358430"/>
                <a:gd name="connsiteX35" fmla="*/ 994969 w 1362420"/>
                <a:gd name="connsiteY35" fmla="*/ 1028151 h 1358430"/>
                <a:gd name="connsiteX36" fmla="*/ 944782 w 1362420"/>
                <a:gd name="connsiteY36" fmla="*/ 1066548 h 1358430"/>
                <a:gd name="connsiteX37" fmla="*/ 895740 w 1362420"/>
                <a:gd name="connsiteY37" fmla="*/ 1097784 h 1358430"/>
                <a:gd name="connsiteX38" fmla="*/ 900418 w 1362420"/>
                <a:gd name="connsiteY38" fmla="*/ 1107257 h 1358430"/>
                <a:gd name="connsiteX39" fmla="*/ 932484 w 1362420"/>
                <a:gd name="connsiteY39" fmla="*/ 1147168 h 1358430"/>
                <a:gd name="connsiteX40" fmla="*/ 984921 w 1362420"/>
                <a:gd name="connsiteY40" fmla="*/ 1188492 h 1358430"/>
                <a:gd name="connsiteX41" fmla="*/ 1021511 w 1362420"/>
                <a:gd name="connsiteY41" fmla="*/ 1165424 h 1358430"/>
                <a:gd name="connsiteX42" fmla="*/ 1090733 w 1362420"/>
                <a:gd name="connsiteY42" fmla="*/ 1110874 h 1358430"/>
                <a:gd name="connsiteX43" fmla="*/ 1022527 w 1362420"/>
                <a:gd name="connsiteY43" fmla="*/ 1057125 h 1358430"/>
                <a:gd name="connsiteX44" fmla="*/ 373753 w 1362420"/>
                <a:gd name="connsiteY44" fmla="*/ 1025660 h 1358430"/>
                <a:gd name="connsiteX45" fmla="*/ 348475 w 1362420"/>
                <a:gd name="connsiteY45" fmla="*/ 1057125 h 1358430"/>
                <a:gd name="connsiteX46" fmla="*/ 280270 w 1362420"/>
                <a:gd name="connsiteY46" fmla="*/ 1110874 h 1358430"/>
                <a:gd name="connsiteX47" fmla="*/ 349492 w 1362420"/>
                <a:gd name="connsiteY47" fmla="*/ 1165425 h 1358430"/>
                <a:gd name="connsiteX48" fmla="*/ 386081 w 1362420"/>
                <a:gd name="connsiteY48" fmla="*/ 1188492 h 1358430"/>
                <a:gd name="connsiteX49" fmla="*/ 438519 w 1362420"/>
                <a:gd name="connsiteY49" fmla="*/ 1147168 h 1358430"/>
                <a:gd name="connsiteX50" fmla="*/ 470584 w 1362420"/>
                <a:gd name="connsiteY50" fmla="*/ 1107257 h 1358430"/>
                <a:gd name="connsiteX51" fmla="*/ 475263 w 1362420"/>
                <a:gd name="connsiteY51" fmla="*/ 1097783 h 1358430"/>
                <a:gd name="connsiteX52" fmla="*/ 426221 w 1362420"/>
                <a:gd name="connsiteY52" fmla="*/ 1066548 h 1358430"/>
                <a:gd name="connsiteX53" fmla="*/ 376033 w 1362420"/>
                <a:gd name="connsiteY53" fmla="*/ 1028151 h 1358430"/>
                <a:gd name="connsiteX54" fmla="*/ 807045 w 1362420"/>
                <a:gd name="connsiteY54" fmla="*/ 985587 h 1358430"/>
                <a:gd name="connsiteX55" fmla="*/ 787612 w 1362420"/>
                <a:gd name="connsiteY55" fmla="*/ 997965 h 1358430"/>
                <a:gd name="connsiteX56" fmla="*/ 733493 w 1362420"/>
                <a:gd name="connsiteY56" fmla="*/ 1032432 h 1358430"/>
                <a:gd name="connsiteX57" fmla="*/ 698238 w 1362420"/>
                <a:gd name="connsiteY57" fmla="*/ 1059405 h 1358430"/>
                <a:gd name="connsiteX58" fmla="*/ 723097 w 1362420"/>
                <a:gd name="connsiteY58" fmla="*/ 1079724 h 1358430"/>
                <a:gd name="connsiteX59" fmla="*/ 773571 w 1362420"/>
                <a:gd name="connsiteY59" fmla="*/ 1162129 h 1358430"/>
                <a:gd name="connsiteX60" fmla="*/ 774333 w 1362420"/>
                <a:gd name="connsiteY60" fmla="*/ 1163670 h 1358430"/>
                <a:gd name="connsiteX61" fmla="*/ 830167 w 1362420"/>
                <a:gd name="connsiteY61" fmla="*/ 1118033 h 1358430"/>
                <a:gd name="connsiteX62" fmla="*/ 872978 w 1362420"/>
                <a:gd name="connsiteY62" fmla="*/ 1091045 h 1358430"/>
                <a:gd name="connsiteX63" fmla="*/ 863615 w 1362420"/>
                <a:gd name="connsiteY63" fmla="*/ 1072084 h 1358430"/>
                <a:gd name="connsiteX64" fmla="*/ 833078 w 1362420"/>
                <a:gd name="connsiteY64" fmla="*/ 1014036 h 1358430"/>
                <a:gd name="connsiteX65" fmla="*/ 563957 w 1362420"/>
                <a:gd name="connsiteY65" fmla="*/ 985587 h 1358430"/>
                <a:gd name="connsiteX66" fmla="*/ 537924 w 1362420"/>
                <a:gd name="connsiteY66" fmla="*/ 1014036 h 1358430"/>
                <a:gd name="connsiteX67" fmla="*/ 507387 w 1362420"/>
                <a:gd name="connsiteY67" fmla="*/ 1072084 h 1358430"/>
                <a:gd name="connsiteX68" fmla="*/ 498024 w 1362420"/>
                <a:gd name="connsiteY68" fmla="*/ 1091045 h 1358430"/>
                <a:gd name="connsiteX69" fmla="*/ 540835 w 1362420"/>
                <a:gd name="connsiteY69" fmla="*/ 1118033 h 1358430"/>
                <a:gd name="connsiteX70" fmla="*/ 596669 w 1362420"/>
                <a:gd name="connsiteY70" fmla="*/ 1163670 h 1358430"/>
                <a:gd name="connsiteX71" fmla="*/ 597432 w 1362420"/>
                <a:gd name="connsiteY71" fmla="*/ 1162129 h 1358430"/>
                <a:gd name="connsiteX72" fmla="*/ 647905 w 1362420"/>
                <a:gd name="connsiteY72" fmla="*/ 1079724 h 1358430"/>
                <a:gd name="connsiteX73" fmla="*/ 672764 w 1362420"/>
                <a:gd name="connsiteY73" fmla="*/ 1059406 h 1358430"/>
                <a:gd name="connsiteX74" fmla="*/ 637509 w 1362420"/>
                <a:gd name="connsiteY74" fmla="*/ 1032432 h 1358430"/>
                <a:gd name="connsiteX75" fmla="*/ 583391 w 1362420"/>
                <a:gd name="connsiteY75" fmla="*/ 997965 h 1358430"/>
                <a:gd name="connsiteX76" fmla="*/ 685501 w 1362420"/>
                <a:gd name="connsiteY76" fmla="*/ 894313 h 1358430"/>
                <a:gd name="connsiteX77" fmla="*/ 684559 w 1362420"/>
                <a:gd name="connsiteY77" fmla="*/ 894912 h 1358430"/>
                <a:gd name="connsiteX78" fmla="*/ 580253 w 1362420"/>
                <a:gd name="connsiteY78" fmla="*/ 967778 h 1358430"/>
                <a:gd name="connsiteX79" fmla="*/ 576140 w 1362420"/>
                <a:gd name="connsiteY79" fmla="*/ 972273 h 1358430"/>
                <a:gd name="connsiteX80" fmla="*/ 643886 w 1362420"/>
                <a:gd name="connsiteY80" fmla="*/ 1014982 h 1358430"/>
                <a:gd name="connsiteX81" fmla="*/ 685501 w 1362420"/>
                <a:gd name="connsiteY81" fmla="*/ 1048995 h 1358430"/>
                <a:gd name="connsiteX82" fmla="*/ 727116 w 1362420"/>
                <a:gd name="connsiteY82" fmla="*/ 1014982 h 1358430"/>
                <a:gd name="connsiteX83" fmla="*/ 794862 w 1362420"/>
                <a:gd name="connsiteY83" fmla="*/ 972273 h 1358430"/>
                <a:gd name="connsiteX84" fmla="*/ 790750 w 1362420"/>
                <a:gd name="connsiteY84" fmla="*/ 967778 h 1358430"/>
                <a:gd name="connsiteX85" fmla="*/ 686443 w 1362420"/>
                <a:gd name="connsiteY85" fmla="*/ 894912 h 1358430"/>
                <a:gd name="connsiteX86" fmla="*/ 1083547 w 1362420"/>
                <a:gd name="connsiteY86" fmla="*/ 893979 h 1358430"/>
                <a:gd name="connsiteX87" fmla="*/ 1067835 w 1362420"/>
                <a:gd name="connsiteY87" fmla="*/ 923844 h 1358430"/>
                <a:gd name="connsiteX88" fmla="*/ 1037297 w 1362420"/>
                <a:gd name="connsiteY88" fmla="*/ 981893 h 1358430"/>
                <a:gd name="connsiteX89" fmla="*/ 1009741 w 1362420"/>
                <a:gd name="connsiteY89" fmla="*/ 1012009 h 1358430"/>
                <a:gd name="connsiteX90" fmla="*/ 1035535 w 1362420"/>
                <a:gd name="connsiteY90" fmla="*/ 1044117 h 1358430"/>
                <a:gd name="connsiteX91" fmla="*/ 1104711 w 1362420"/>
                <a:gd name="connsiteY91" fmla="*/ 1098630 h 1358430"/>
                <a:gd name="connsiteX92" fmla="*/ 1134084 w 1362420"/>
                <a:gd name="connsiteY92" fmla="*/ 1062069 h 1358430"/>
                <a:gd name="connsiteX93" fmla="*/ 1157880 w 1362420"/>
                <a:gd name="connsiteY93" fmla="*/ 1013889 h 1358430"/>
                <a:gd name="connsiteX94" fmla="*/ 1170659 w 1362420"/>
                <a:gd name="connsiteY94" fmla="*/ 989597 h 1358430"/>
                <a:gd name="connsiteX95" fmla="*/ 1125580 w 1362420"/>
                <a:gd name="connsiteY95" fmla="*/ 954072 h 1358430"/>
                <a:gd name="connsiteX96" fmla="*/ 1093515 w 1362420"/>
                <a:gd name="connsiteY96" fmla="*/ 914161 h 1358430"/>
                <a:gd name="connsiteX97" fmla="*/ 287455 w 1362420"/>
                <a:gd name="connsiteY97" fmla="*/ 893979 h 1358430"/>
                <a:gd name="connsiteX98" fmla="*/ 277488 w 1362420"/>
                <a:gd name="connsiteY98" fmla="*/ 914161 h 1358430"/>
                <a:gd name="connsiteX99" fmla="*/ 245423 w 1362420"/>
                <a:gd name="connsiteY99" fmla="*/ 954072 h 1358430"/>
                <a:gd name="connsiteX100" fmla="*/ 200344 w 1362420"/>
                <a:gd name="connsiteY100" fmla="*/ 989597 h 1358430"/>
                <a:gd name="connsiteX101" fmla="*/ 213123 w 1362420"/>
                <a:gd name="connsiteY101" fmla="*/ 1013889 h 1358430"/>
                <a:gd name="connsiteX102" fmla="*/ 236918 w 1362420"/>
                <a:gd name="connsiteY102" fmla="*/ 1062069 h 1358430"/>
                <a:gd name="connsiteX103" fmla="*/ 266291 w 1362420"/>
                <a:gd name="connsiteY103" fmla="*/ 1098630 h 1358430"/>
                <a:gd name="connsiteX104" fmla="*/ 335466 w 1362420"/>
                <a:gd name="connsiteY104" fmla="*/ 1044116 h 1358430"/>
                <a:gd name="connsiteX105" fmla="*/ 361262 w 1362420"/>
                <a:gd name="connsiteY105" fmla="*/ 1012008 h 1358430"/>
                <a:gd name="connsiteX106" fmla="*/ 333705 w 1362420"/>
                <a:gd name="connsiteY106" fmla="*/ 981893 h 1358430"/>
                <a:gd name="connsiteX107" fmla="*/ 303167 w 1362420"/>
                <a:gd name="connsiteY107" fmla="*/ 923844 h 1358430"/>
                <a:gd name="connsiteX108" fmla="*/ 920481 w 1362420"/>
                <a:gd name="connsiteY108" fmla="*/ 893883 h 1358430"/>
                <a:gd name="connsiteX109" fmla="*/ 891918 w 1362420"/>
                <a:gd name="connsiteY109" fmla="*/ 925099 h 1358430"/>
                <a:gd name="connsiteX110" fmla="*/ 841730 w 1362420"/>
                <a:gd name="connsiteY110" fmla="*/ 963497 h 1358430"/>
                <a:gd name="connsiteX111" fmla="*/ 823913 w 1362420"/>
                <a:gd name="connsiteY111" fmla="*/ 974844 h 1358430"/>
                <a:gd name="connsiteX112" fmla="*/ 826150 w 1362420"/>
                <a:gd name="connsiteY112" fmla="*/ 976671 h 1358430"/>
                <a:gd name="connsiteX113" fmla="*/ 876623 w 1362420"/>
                <a:gd name="connsiteY113" fmla="*/ 1059076 h 1358430"/>
                <a:gd name="connsiteX114" fmla="*/ 887797 w 1362420"/>
                <a:gd name="connsiteY114" fmla="*/ 1081703 h 1358430"/>
                <a:gd name="connsiteX115" fmla="*/ 918458 w 1362420"/>
                <a:gd name="connsiteY115" fmla="*/ 1062373 h 1358430"/>
                <a:gd name="connsiteX116" fmla="*/ 986345 w 1362420"/>
                <a:gd name="connsiteY116" fmla="*/ 1008874 h 1358430"/>
                <a:gd name="connsiteX117" fmla="*/ 966667 w 1362420"/>
                <a:gd name="connsiteY117" fmla="*/ 969033 h 1358430"/>
                <a:gd name="connsiteX118" fmla="*/ 936130 w 1362420"/>
                <a:gd name="connsiteY118" fmla="*/ 910985 h 1358430"/>
                <a:gd name="connsiteX119" fmla="*/ 450521 w 1362420"/>
                <a:gd name="connsiteY119" fmla="*/ 893883 h 1358430"/>
                <a:gd name="connsiteX120" fmla="*/ 434873 w 1362420"/>
                <a:gd name="connsiteY120" fmla="*/ 910985 h 1358430"/>
                <a:gd name="connsiteX121" fmla="*/ 404336 w 1362420"/>
                <a:gd name="connsiteY121" fmla="*/ 969033 h 1358430"/>
                <a:gd name="connsiteX122" fmla="*/ 384658 w 1362420"/>
                <a:gd name="connsiteY122" fmla="*/ 1008875 h 1358430"/>
                <a:gd name="connsiteX123" fmla="*/ 452543 w 1362420"/>
                <a:gd name="connsiteY123" fmla="*/ 1062372 h 1358430"/>
                <a:gd name="connsiteX124" fmla="*/ 483205 w 1362420"/>
                <a:gd name="connsiteY124" fmla="*/ 1081703 h 1358430"/>
                <a:gd name="connsiteX125" fmla="*/ 494379 w 1362420"/>
                <a:gd name="connsiteY125" fmla="*/ 1059076 h 1358430"/>
                <a:gd name="connsiteX126" fmla="*/ 544853 w 1362420"/>
                <a:gd name="connsiteY126" fmla="*/ 976671 h 1358430"/>
                <a:gd name="connsiteX127" fmla="*/ 547089 w 1362420"/>
                <a:gd name="connsiteY127" fmla="*/ 974844 h 1358430"/>
                <a:gd name="connsiteX128" fmla="*/ 529272 w 1362420"/>
                <a:gd name="connsiteY128" fmla="*/ 963497 h 1358430"/>
                <a:gd name="connsiteX129" fmla="*/ 479085 w 1362420"/>
                <a:gd name="connsiteY129" fmla="*/ 925099 h 1358430"/>
                <a:gd name="connsiteX130" fmla="*/ 806549 w 1362420"/>
                <a:gd name="connsiteY130" fmla="*/ 802722 h 1358430"/>
                <a:gd name="connsiteX131" fmla="*/ 788865 w 1362420"/>
                <a:gd name="connsiteY131" fmla="*/ 822047 h 1358430"/>
                <a:gd name="connsiteX132" fmla="*/ 738678 w 1362420"/>
                <a:gd name="connsiteY132" fmla="*/ 860444 h 1358430"/>
                <a:gd name="connsiteX133" fmla="*/ 702162 w 1362420"/>
                <a:gd name="connsiteY133" fmla="*/ 883702 h 1358430"/>
                <a:gd name="connsiteX134" fmla="*/ 746939 w 1362420"/>
                <a:gd name="connsiteY134" fmla="*/ 911929 h 1358430"/>
                <a:gd name="connsiteX135" fmla="*/ 809487 w 1362420"/>
                <a:gd name="connsiteY135" fmla="*/ 963053 h 1358430"/>
                <a:gd name="connsiteX136" fmla="*/ 815407 w 1362420"/>
                <a:gd name="connsiteY136" fmla="*/ 959321 h 1358430"/>
                <a:gd name="connsiteX137" fmla="*/ 895914 w 1362420"/>
                <a:gd name="connsiteY137" fmla="*/ 895876 h 1358430"/>
                <a:gd name="connsiteX138" fmla="*/ 908252 w 1362420"/>
                <a:gd name="connsiteY138" fmla="*/ 880520 h 1358430"/>
                <a:gd name="connsiteX139" fmla="*/ 893801 w 1362420"/>
                <a:gd name="connsiteY139" fmla="*/ 864727 h 1358430"/>
                <a:gd name="connsiteX140" fmla="*/ 843613 w 1362420"/>
                <a:gd name="connsiteY140" fmla="*/ 826328 h 1358430"/>
                <a:gd name="connsiteX141" fmla="*/ 564454 w 1362420"/>
                <a:gd name="connsiteY141" fmla="*/ 802722 h 1358430"/>
                <a:gd name="connsiteX142" fmla="*/ 527389 w 1362420"/>
                <a:gd name="connsiteY142" fmla="*/ 826328 h 1358430"/>
                <a:gd name="connsiteX143" fmla="*/ 477201 w 1362420"/>
                <a:gd name="connsiteY143" fmla="*/ 864727 h 1358430"/>
                <a:gd name="connsiteX144" fmla="*/ 462750 w 1362420"/>
                <a:gd name="connsiteY144" fmla="*/ 880520 h 1358430"/>
                <a:gd name="connsiteX145" fmla="*/ 475088 w 1362420"/>
                <a:gd name="connsiteY145" fmla="*/ 895876 h 1358430"/>
                <a:gd name="connsiteX146" fmla="*/ 555596 w 1362420"/>
                <a:gd name="connsiteY146" fmla="*/ 959321 h 1358430"/>
                <a:gd name="connsiteX147" fmla="*/ 561516 w 1362420"/>
                <a:gd name="connsiteY147" fmla="*/ 963053 h 1358430"/>
                <a:gd name="connsiteX148" fmla="*/ 624063 w 1362420"/>
                <a:gd name="connsiteY148" fmla="*/ 911929 h 1358430"/>
                <a:gd name="connsiteX149" fmla="*/ 668840 w 1362420"/>
                <a:gd name="connsiteY149" fmla="*/ 883702 h 1358430"/>
                <a:gd name="connsiteX150" fmla="*/ 632325 w 1362420"/>
                <a:gd name="connsiteY150" fmla="*/ 860444 h 1358430"/>
                <a:gd name="connsiteX151" fmla="*/ 582137 w 1362420"/>
                <a:gd name="connsiteY151" fmla="*/ 822047 h 1358430"/>
                <a:gd name="connsiteX152" fmla="*/ 1184268 w 1362420"/>
                <a:gd name="connsiteY152" fmla="*/ 786206 h 1358430"/>
                <a:gd name="connsiteX153" fmla="*/ 1140701 w 1362420"/>
                <a:gd name="connsiteY153" fmla="*/ 819537 h 1358430"/>
                <a:gd name="connsiteX154" fmla="*/ 1098374 w 1362420"/>
                <a:gd name="connsiteY154" fmla="*/ 865796 h 1358430"/>
                <a:gd name="connsiteX155" fmla="*/ 1093570 w 1362420"/>
                <a:gd name="connsiteY155" fmla="*/ 874927 h 1358430"/>
                <a:gd name="connsiteX156" fmla="*/ 1106523 w 1362420"/>
                <a:gd name="connsiteY156" fmla="*/ 901153 h 1358430"/>
                <a:gd name="connsiteX157" fmla="*/ 1138588 w 1362420"/>
                <a:gd name="connsiteY157" fmla="*/ 941064 h 1358430"/>
                <a:gd name="connsiteX158" fmla="*/ 1179309 w 1362420"/>
                <a:gd name="connsiteY158" fmla="*/ 973154 h 1358430"/>
                <a:gd name="connsiteX159" fmla="*/ 1188418 w 1362420"/>
                <a:gd name="connsiteY159" fmla="*/ 955840 h 1358430"/>
                <a:gd name="connsiteX160" fmla="*/ 1230746 w 1362420"/>
                <a:gd name="connsiteY160" fmla="*/ 909582 h 1358430"/>
                <a:gd name="connsiteX161" fmla="*/ 1267378 w 1362420"/>
                <a:gd name="connsiteY161" fmla="*/ 881555 h 1358430"/>
                <a:gd name="connsiteX162" fmla="*/ 1228631 w 1362420"/>
                <a:gd name="connsiteY162" fmla="*/ 851021 h 1358430"/>
                <a:gd name="connsiteX163" fmla="*/ 1196566 w 1362420"/>
                <a:gd name="connsiteY163" fmla="*/ 811109 h 1358430"/>
                <a:gd name="connsiteX164" fmla="*/ 186735 w 1362420"/>
                <a:gd name="connsiteY164" fmla="*/ 786206 h 1358430"/>
                <a:gd name="connsiteX165" fmla="*/ 174436 w 1362420"/>
                <a:gd name="connsiteY165" fmla="*/ 811109 h 1358430"/>
                <a:gd name="connsiteX166" fmla="*/ 142370 w 1362420"/>
                <a:gd name="connsiteY166" fmla="*/ 851020 h 1358430"/>
                <a:gd name="connsiteX167" fmla="*/ 103624 w 1362420"/>
                <a:gd name="connsiteY167" fmla="*/ 881555 h 1358430"/>
                <a:gd name="connsiteX168" fmla="*/ 140257 w 1362420"/>
                <a:gd name="connsiteY168" fmla="*/ 909582 h 1358430"/>
                <a:gd name="connsiteX169" fmla="*/ 182585 w 1362420"/>
                <a:gd name="connsiteY169" fmla="*/ 955840 h 1358430"/>
                <a:gd name="connsiteX170" fmla="*/ 191694 w 1362420"/>
                <a:gd name="connsiteY170" fmla="*/ 973154 h 1358430"/>
                <a:gd name="connsiteX171" fmla="*/ 232415 w 1362420"/>
                <a:gd name="connsiteY171" fmla="*/ 941064 h 1358430"/>
                <a:gd name="connsiteX172" fmla="*/ 264480 w 1362420"/>
                <a:gd name="connsiteY172" fmla="*/ 901153 h 1358430"/>
                <a:gd name="connsiteX173" fmla="*/ 277433 w 1362420"/>
                <a:gd name="connsiteY173" fmla="*/ 874927 h 1358430"/>
                <a:gd name="connsiteX174" fmla="*/ 272629 w 1362420"/>
                <a:gd name="connsiteY174" fmla="*/ 865796 h 1358430"/>
                <a:gd name="connsiteX175" fmla="*/ 230300 w 1362420"/>
                <a:gd name="connsiteY175" fmla="*/ 819538 h 1358430"/>
                <a:gd name="connsiteX176" fmla="*/ 374474 w 1362420"/>
                <a:gd name="connsiteY176" fmla="*/ 761425 h 1358430"/>
                <a:gd name="connsiteX177" fmla="*/ 374149 w 1362420"/>
                <a:gd name="connsiteY177" fmla="*/ 761674 h 1358430"/>
                <a:gd name="connsiteX178" fmla="*/ 301283 w 1362420"/>
                <a:gd name="connsiteY178" fmla="*/ 865981 h 1358430"/>
                <a:gd name="connsiteX179" fmla="*/ 297068 w 1362420"/>
                <a:gd name="connsiteY179" fmla="*/ 874516 h 1358430"/>
                <a:gd name="connsiteX180" fmla="*/ 316175 w 1362420"/>
                <a:gd name="connsiteY180" fmla="*/ 910836 h 1358430"/>
                <a:gd name="connsiteX181" fmla="*/ 339971 w 1362420"/>
                <a:gd name="connsiteY181" fmla="*/ 959017 h 1358430"/>
                <a:gd name="connsiteX182" fmla="*/ 370861 w 1362420"/>
                <a:gd name="connsiteY182" fmla="*/ 997466 h 1358430"/>
                <a:gd name="connsiteX183" fmla="*/ 391326 w 1362420"/>
                <a:gd name="connsiteY183" fmla="*/ 956025 h 1358430"/>
                <a:gd name="connsiteX184" fmla="*/ 412972 w 1362420"/>
                <a:gd name="connsiteY184" fmla="*/ 911229 h 1358430"/>
                <a:gd name="connsiteX185" fmla="*/ 437324 w 1362420"/>
                <a:gd name="connsiteY185" fmla="*/ 879460 h 1358430"/>
                <a:gd name="connsiteX186" fmla="*/ 436757 w 1362420"/>
                <a:gd name="connsiteY186" fmla="*/ 878841 h 1358430"/>
                <a:gd name="connsiteX187" fmla="*/ 406219 w 1362420"/>
                <a:gd name="connsiteY187" fmla="*/ 820793 h 1358430"/>
                <a:gd name="connsiteX188" fmla="*/ 375681 w 1362420"/>
                <a:gd name="connsiteY188" fmla="*/ 762744 h 1358430"/>
                <a:gd name="connsiteX189" fmla="*/ 996528 w 1362420"/>
                <a:gd name="connsiteY189" fmla="*/ 761425 h 1358430"/>
                <a:gd name="connsiteX190" fmla="*/ 995322 w 1362420"/>
                <a:gd name="connsiteY190" fmla="*/ 762744 h 1358430"/>
                <a:gd name="connsiteX191" fmla="*/ 964784 w 1362420"/>
                <a:gd name="connsiteY191" fmla="*/ 820793 h 1358430"/>
                <a:gd name="connsiteX192" fmla="*/ 934246 w 1362420"/>
                <a:gd name="connsiteY192" fmla="*/ 878841 h 1358430"/>
                <a:gd name="connsiteX193" fmla="*/ 933679 w 1362420"/>
                <a:gd name="connsiteY193" fmla="*/ 879460 h 1358430"/>
                <a:gd name="connsiteX194" fmla="*/ 958030 w 1362420"/>
                <a:gd name="connsiteY194" fmla="*/ 911229 h 1358430"/>
                <a:gd name="connsiteX195" fmla="*/ 979675 w 1362420"/>
                <a:gd name="connsiteY195" fmla="*/ 956025 h 1358430"/>
                <a:gd name="connsiteX196" fmla="*/ 1000142 w 1362420"/>
                <a:gd name="connsiteY196" fmla="*/ 997466 h 1358430"/>
                <a:gd name="connsiteX197" fmla="*/ 1031032 w 1362420"/>
                <a:gd name="connsiteY197" fmla="*/ 959017 h 1358430"/>
                <a:gd name="connsiteX198" fmla="*/ 1054827 w 1362420"/>
                <a:gd name="connsiteY198" fmla="*/ 910836 h 1358430"/>
                <a:gd name="connsiteX199" fmla="*/ 1073935 w 1362420"/>
                <a:gd name="connsiteY199" fmla="*/ 874516 h 1358430"/>
                <a:gd name="connsiteX200" fmla="*/ 1069719 w 1362420"/>
                <a:gd name="connsiteY200" fmla="*/ 865980 h 1358430"/>
                <a:gd name="connsiteX201" fmla="*/ 996854 w 1362420"/>
                <a:gd name="connsiteY201" fmla="*/ 761674 h 1358430"/>
                <a:gd name="connsiteX202" fmla="*/ 685501 w 1362420"/>
                <a:gd name="connsiteY202" fmla="*/ 719234 h 1358430"/>
                <a:gd name="connsiteX203" fmla="*/ 635626 w 1362420"/>
                <a:gd name="connsiteY203" fmla="*/ 757393 h 1358430"/>
                <a:gd name="connsiteX204" fmla="*/ 581508 w 1362420"/>
                <a:gd name="connsiteY204" fmla="*/ 791861 h 1358430"/>
                <a:gd name="connsiteX205" fmla="*/ 578968 w 1362420"/>
                <a:gd name="connsiteY205" fmla="*/ 793478 h 1358430"/>
                <a:gd name="connsiteX206" fmla="*/ 658648 w 1362420"/>
                <a:gd name="connsiteY206" fmla="*/ 856269 h 1358430"/>
                <a:gd name="connsiteX207" fmla="*/ 685501 w 1362420"/>
                <a:gd name="connsiteY207" fmla="*/ 873198 h 1358430"/>
                <a:gd name="connsiteX208" fmla="*/ 712355 w 1362420"/>
                <a:gd name="connsiteY208" fmla="*/ 856268 h 1358430"/>
                <a:gd name="connsiteX209" fmla="*/ 792034 w 1362420"/>
                <a:gd name="connsiteY209" fmla="*/ 793478 h 1358430"/>
                <a:gd name="connsiteX210" fmla="*/ 789495 w 1362420"/>
                <a:gd name="connsiteY210" fmla="*/ 791861 h 1358430"/>
                <a:gd name="connsiteX211" fmla="*/ 735376 w 1362420"/>
                <a:gd name="connsiteY211" fmla="*/ 757393 h 1358430"/>
                <a:gd name="connsiteX212" fmla="*/ 880866 w 1362420"/>
                <a:gd name="connsiteY212" fmla="*/ 681368 h 1358430"/>
                <a:gd name="connsiteX213" fmla="*/ 861731 w 1362420"/>
                <a:gd name="connsiteY213" fmla="*/ 717740 h 1358430"/>
                <a:gd name="connsiteX214" fmla="*/ 831193 w 1362420"/>
                <a:gd name="connsiteY214" fmla="*/ 775789 h 1358430"/>
                <a:gd name="connsiteX215" fmla="*/ 818869 w 1362420"/>
                <a:gd name="connsiteY215" fmla="*/ 789258 h 1358430"/>
                <a:gd name="connsiteX216" fmla="*/ 849990 w 1362420"/>
                <a:gd name="connsiteY216" fmla="*/ 808878 h 1358430"/>
                <a:gd name="connsiteX217" fmla="*/ 919902 w 1362420"/>
                <a:gd name="connsiteY217" fmla="*/ 866019 h 1358430"/>
                <a:gd name="connsiteX218" fmla="*/ 927979 w 1362420"/>
                <a:gd name="connsiteY218" fmla="*/ 855965 h 1358430"/>
                <a:gd name="connsiteX219" fmla="*/ 951775 w 1362420"/>
                <a:gd name="connsiteY219" fmla="*/ 807784 h 1358430"/>
                <a:gd name="connsiteX220" fmla="*/ 982008 w 1362420"/>
                <a:gd name="connsiteY220" fmla="*/ 750316 h 1358430"/>
                <a:gd name="connsiteX221" fmla="*/ 946665 w 1362420"/>
                <a:gd name="connsiteY221" fmla="*/ 723276 h 1358430"/>
                <a:gd name="connsiteX222" fmla="*/ 892547 w 1362420"/>
                <a:gd name="connsiteY222" fmla="*/ 688808 h 1358430"/>
                <a:gd name="connsiteX223" fmla="*/ 490137 w 1362420"/>
                <a:gd name="connsiteY223" fmla="*/ 681368 h 1358430"/>
                <a:gd name="connsiteX224" fmla="*/ 478455 w 1362420"/>
                <a:gd name="connsiteY224" fmla="*/ 688808 h 1358430"/>
                <a:gd name="connsiteX225" fmla="*/ 424337 w 1362420"/>
                <a:gd name="connsiteY225" fmla="*/ 723276 h 1358430"/>
                <a:gd name="connsiteX226" fmla="*/ 388994 w 1362420"/>
                <a:gd name="connsiteY226" fmla="*/ 750316 h 1358430"/>
                <a:gd name="connsiteX227" fmla="*/ 419227 w 1362420"/>
                <a:gd name="connsiteY227" fmla="*/ 807785 h 1358430"/>
                <a:gd name="connsiteX228" fmla="*/ 443022 w 1362420"/>
                <a:gd name="connsiteY228" fmla="*/ 855965 h 1358430"/>
                <a:gd name="connsiteX229" fmla="*/ 451100 w 1362420"/>
                <a:gd name="connsiteY229" fmla="*/ 866019 h 1358430"/>
                <a:gd name="connsiteX230" fmla="*/ 521012 w 1362420"/>
                <a:gd name="connsiteY230" fmla="*/ 808878 h 1358430"/>
                <a:gd name="connsiteX231" fmla="*/ 552134 w 1362420"/>
                <a:gd name="connsiteY231" fmla="*/ 789258 h 1358430"/>
                <a:gd name="connsiteX232" fmla="*/ 539809 w 1362420"/>
                <a:gd name="connsiteY232" fmla="*/ 775789 h 1358430"/>
                <a:gd name="connsiteX233" fmla="*/ 509271 w 1362420"/>
                <a:gd name="connsiteY233" fmla="*/ 717740 h 1358430"/>
                <a:gd name="connsiteX234" fmla="*/ 264287 w 1362420"/>
                <a:gd name="connsiteY234" fmla="*/ 666065 h 1358430"/>
                <a:gd name="connsiteX235" fmla="*/ 228769 w 1362420"/>
                <a:gd name="connsiteY235" fmla="*/ 704881 h 1358430"/>
                <a:gd name="connsiteX236" fmla="*/ 198230 w 1362420"/>
                <a:gd name="connsiteY236" fmla="*/ 762929 h 1358430"/>
                <a:gd name="connsiteX237" fmla="*/ 194964 w 1362420"/>
                <a:gd name="connsiteY237" fmla="*/ 769542 h 1358430"/>
                <a:gd name="connsiteX238" fmla="*/ 243309 w 1362420"/>
                <a:gd name="connsiteY238" fmla="*/ 806530 h 1358430"/>
                <a:gd name="connsiteX239" fmla="*/ 285637 w 1362420"/>
                <a:gd name="connsiteY239" fmla="*/ 852788 h 1358430"/>
                <a:gd name="connsiteX240" fmla="*/ 287044 w 1362420"/>
                <a:gd name="connsiteY240" fmla="*/ 855463 h 1358430"/>
                <a:gd name="connsiteX241" fmla="*/ 288275 w 1362420"/>
                <a:gd name="connsiteY241" fmla="*/ 852973 h 1358430"/>
                <a:gd name="connsiteX242" fmla="*/ 338749 w 1362420"/>
                <a:gd name="connsiteY242" fmla="*/ 770567 h 1358430"/>
                <a:gd name="connsiteX243" fmla="*/ 363974 w 1362420"/>
                <a:gd name="connsiteY243" fmla="*/ 749950 h 1358430"/>
                <a:gd name="connsiteX244" fmla="*/ 333353 w 1362420"/>
                <a:gd name="connsiteY244" fmla="*/ 716486 h 1358430"/>
                <a:gd name="connsiteX245" fmla="*/ 283164 w 1362420"/>
                <a:gd name="connsiteY245" fmla="*/ 678088 h 1358430"/>
                <a:gd name="connsiteX246" fmla="*/ 1106715 w 1362420"/>
                <a:gd name="connsiteY246" fmla="*/ 666064 h 1358430"/>
                <a:gd name="connsiteX247" fmla="*/ 1087838 w 1362420"/>
                <a:gd name="connsiteY247" fmla="*/ 678088 h 1358430"/>
                <a:gd name="connsiteX248" fmla="*/ 1037650 w 1362420"/>
                <a:gd name="connsiteY248" fmla="*/ 716486 h 1358430"/>
                <a:gd name="connsiteX249" fmla="*/ 1007028 w 1362420"/>
                <a:gd name="connsiteY249" fmla="*/ 749950 h 1358430"/>
                <a:gd name="connsiteX250" fmla="*/ 1032254 w 1362420"/>
                <a:gd name="connsiteY250" fmla="*/ 770567 h 1358430"/>
                <a:gd name="connsiteX251" fmla="*/ 1082727 w 1362420"/>
                <a:gd name="connsiteY251" fmla="*/ 852972 h 1358430"/>
                <a:gd name="connsiteX252" fmla="*/ 1083958 w 1362420"/>
                <a:gd name="connsiteY252" fmla="*/ 855463 h 1358430"/>
                <a:gd name="connsiteX253" fmla="*/ 1085365 w 1362420"/>
                <a:gd name="connsiteY253" fmla="*/ 852788 h 1358430"/>
                <a:gd name="connsiteX254" fmla="*/ 1127693 w 1362420"/>
                <a:gd name="connsiteY254" fmla="*/ 806530 h 1358430"/>
                <a:gd name="connsiteX255" fmla="*/ 1176038 w 1362420"/>
                <a:gd name="connsiteY255" fmla="*/ 769542 h 1358430"/>
                <a:gd name="connsiteX256" fmla="*/ 1172771 w 1362420"/>
                <a:gd name="connsiteY256" fmla="*/ 762929 h 1358430"/>
                <a:gd name="connsiteX257" fmla="*/ 1142234 w 1362420"/>
                <a:gd name="connsiteY257" fmla="*/ 704881 h 1358430"/>
                <a:gd name="connsiteX258" fmla="*/ 769051 w 1362420"/>
                <a:gd name="connsiteY258" fmla="*/ 594972 h 1358430"/>
                <a:gd name="connsiteX259" fmla="*/ 758680 w 1362420"/>
                <a:gd name="connsiteY259" fmla="*/ 614689 h 1358430"/>
                <a:gd name="connsiteX260" fmla="*/ 728142 w 1362420"/>
                <a:gd name="connsiteY260" fmla="*/ 672737 h 1358430"/>
                <a:gd name="connsiteX261" fmla="*/ 699413 w 1362420"/>
                <a:gd name="connsiteY261" fmla="*/ 704133 h 1358430"/>
                <a:gd name="connsiteX262" fmla="*/ 761700 w 1362420"/>
                <a:gd name="connsiteY262" fmla="*/ 753217 h 1358430"/>
                <a:gd name="connsiteX263" fmla="*/ 803508 w 1362420"/>
                <a:gd name="connsiteY263" fmla="*/ 779574 h 1358430"/>
                <a:gd name="connsiteX264" fmla="*/ 824928 w 1362420"/>
                <a:gd name="connsiteY264" fmla="*/ 752913 h 1358430"/>
                <a:gd name="connsiteX265" fmla="*/ 848723 w 1362420"/>
                <a:gd name="connsiteY265" fmla="*/ 704732 h 1358430"/>
                <a:gd name="connsiteX266" fmla="*/ 865996 w 1362420"/>
                <a:gd name="connsiteY266" fmla="*/ 671898 h 1358430"/>
                <a:gd name="connsiteX267" fmla="*/ 838429 w 1362420"/>
                <a:gd name="connsiteY267" fmla="*/ 654340 h 1358430"/>
                <a:gd name="connsiteX268" fmla="*/ 788241 w 1362420"/>
                <a:gd name="connsiteY268" fmla="*/ 615943 h 1358430"/>
                <a:gd name="connsiteX269" fmla="*/ 601951 w 1362420"/>
                <a:gd name="connsiteY269" fmla="*/ 594972 h 1358430"/>
                <a:gd name="connsiteX270" fmla="*/ 582761 w 1362420"/>
                <a:gd name="connsiteY270" fmla="*/ 615943 h 1358430"/>
                <a:gd name="connsiteX271" fmla="*/ 532574 w 1362420"/>
                <a:gd name="connsiteY271" fmla="*/ 654340 h 1358430"/>
                <a:gd name="connsiteX272" fmla="*/ 505006 w 1362420"/>
                <a:gd name="connsiteY272" fmla="*/ 671898 h 1358430"/>
                <a:gd name="connsiteX273" fmla="*/ 522279 w 1362420"/>
                <a:gd name="connsiteY273" fmla="*/ 704732 h 1358430"/>
                <a:gd name="connsiteX274" fmla="*/ 546075 w 1362420"/>
                <a:gd name="connsiteY274" fmla="*/ 752913 h 1358430"/>
                <a:gd name="connsiteX275" fmla="*/ 567494 w 1362420"/>
                <a:gd name="connsiteY275" fmla="*/ 779574 h 1358430"/>
                <a:gd name="connsiteX276" fmla="*/ 609303 w 1362420"/>
                <a:gd name="connsiteY276" fmla="*/ 753216 h 1358430"/>
                <a:gd name="connsiteX277" fmla="*/ 671588 w 1362420"/>
                <a:gd name="connsiteY277" fmla="*/ 704132 h 1358430"/>
                <a:gd name="connsiteX278" fmla="*/ 642860 w 1362420"/>
                <a:gd name="connsiteY278" fmla="*/ 672737 h 1358430"/>
                <a:gd name="connsiteX279" fmla="*/ 612323 w 1362420"/>
                <a:gd name="connsiteY279" fmla="*/ 614689 h 1358430"/>
                <a:gd name="connsiteX280" fmla="*/ 1228963 w 1362420"/>
                <a:gd name="connsiteY280" fmla="*/ 583990 h 1358430"/>
                <a:gd name="connsiteX281" fmla="*/ 1196074 w 1362420"/>
                <a:gd name="connsiteY281" fmla="*/ 609151 h 1358430"/>
                <a:gd name="connsiteX282" fmla="*/ 1141956 w 1362420"/>
                <a:gd name="connsiteY282" fmla="*/ 643620 h 1358430"/>
                <a:gd name="connsiteX283" fmla="*/ 1121786 w 1362420"/>
                <a:gd name="connsiteY283" fmla="*/ 656466 h 1358430"/>
                <a:gd name="connsiteX284" fmla="*/ 1135305 w 1362420"/>
                <a:gd name="connsiteY284" fmla="*/ 667516 h 1358430"/>
                <a:gd name="connsiteX285" fmla="*/ 1185779 w 1362420"/>
                <a:gd name="connsiteY285" fmla="*/ 749921 h 1358430"/>
                <a:gd name="connsiteX286" fmla="*/ 1190731 w 1362420"/>
                <a:gd name="connsiteY286" fmla="*/ 759947 h 1358430"/>
                <a:gd name="connsiteX287" fmla="*/ 1232000 w 1362420"/>
                <a:gd name="connsiteY287" fmla="*/ 733664 h 1358430"/>
                <a:gd name="connsiteX288" fmla="*/ 1286118 w 1362420"/>
                <a:gd name="connsiteY288" fmla="*/ 699196 h 1358430"/>
                <a:gd name="connsiteX289" fmla="*/ 1292741 w 1362420"/>
                <a:gd name="connsiteY289" fmla="*/ 694129 h 1358430"/>
                <a:gd name="connsiteX290" fmla="*/ 1275823 w 1362420"/>
                <a:gd name="connsiteY290" fmla="*/ 659876 h 1358430"/>
                <a:gd name="connsiteX291" fmla="*/ 1245286 w 1362420"/>
                <a:gd name="connsiteY291" fmla="*/ 601828 h 1358430"/>
                <a:gd name="connsiteX292" fmla="*/ 142039 w 1362420"/>
                <a:gd name="connsiteY292" fmla="*/ 583990 h 1358430"/>
                <a:gd name="connsiteX293" fmla="*/ 125717 w 1362420"/>
                <a:gd name="connsiteY293" fmla="*/ 601828 h 1358430"/>
                <a:gd name="connsiteX294" fmla="*/ 95179 w 1362420"/>
                <a:gd name="connsiteY294" fmla="*/ 659877 h 1358430"/>
                <a:gd name="connsiteX295" fmla="*/ 78262 w 1362420"/>
                <a:gd name="connsiteY295" fmla="*/ 694129 h 1358430"/>
                <a:gd name="connsiteX296" fmla="*/ 84884 w 1362420"/>
                <a:gd name="connsiteY296" fmla="*/ 699196 h 1358430"/>
                <a:gd name="connsiteX297" fmla="*/ 139002 w 1362420"/>
                <a:gd name="connsiteY297" fmla="*/ 733664 h 1358430"/>
                <a:gd name="connsiteX298" fmla="*/ 180271 w 1362420"/>
                <a:gd name="connsiteY298" fmla="*/ 759947 h 1358430"/>
                <a:gd name="connsiteX299" fmla="*/ 185222 w 1362420"/>
                <a:gd name="connsiteY299" fmla="*/ 749921 h 1358430"/>
                <a:gd name="connsiteX300" fmla="*/ 235697 w 1362420"/>
                <a:gd name="connsiteY300" fmla="*/ 667516 h 1358430"/>
                <a:gd name="connsiteX301" fmla="*/ 249216 w 1362420"/>
                <a:gd name="connsiteY301" fmla="*/ 656466 h 1358430"/>
                <a:gd name="connsiteX302" fmla="*/ 229046 w 1362420"/>
                <a:gd name="connsiteY302" fmla="*/ 643620 h 1358430"/>
                <a:gd name="connsiteX303" fmla="*/ 174928 w 1362420"/>
                <a:gd name="connsiteY303" fmla="*/ 609152 h 1358430"/>
                <a:gd name="connsiteX304" fmla="*/ 982051 w 1362420"/>
                <a:gd name="connsiteY304" fmla="*/ 577128 h 1358430"/>
                <a:gd name="connsiteX305" fmla="*/ 934597 w 1362420"/>
                <a:gd name="connsiteY305" fmla="*/ 613433 h 1358430"/>
                <a:gd name="connsiteX306" fmla="*/ 892269 w 1362420"/>
                <a:gd name="connsiteY306" fmla="*/ 659692 h 1358430"/>
                <a:gd name="connsiteX307" fmla="*/ 889179 w 1362420"/>
                <a:gd name="connsiteY307" fmla="*/ 665565 h 1358430"/>
                <a:gd name="connsiteX308" fmla="*/ 953044 w 1362420"/>
                <a:gd name="connsiteY308" fmla="*/ 705826 h 1358430"/>
                <a:gd name="connsiteX309" fmla="*/ 992777 w 1362420"/>
                <a:gd name="connsiteY309" fmla="*/ 738301 h 1358430"/>
                <a:gd name="connsiteX310" fmla="*/ 1024642 w 1362420"/>
                <a:gd name="connsiteY310" fmla="*/ 703478 h 1358430"/>
                <a:gd name="connsiteX311" fmla="*/ 1074830 w 1362420"/>
                <a:gd name="connsiteY311" fmla="*/ 665080 h 1358430"/>
                <a:gd name="connsiteX312" fmla="*/ 1093120 w 1362420"/>
                <a:gd name="connsiteY312" fmla="*/ 653431 h 1358430"/>
                <a:gd name="connsiteX313" fmla="*/ 1049717 w 1362420"/>
                <a:gd name="connsiteY313" fmla="*/ 620225 h 1358430"/>
                <a:gd name="connsiteX314" fmla="*/ 995599 w 1362420"/>
                <a:gd name="connsiteY314" fmla="*/ 585757 h 1358430"/>
                <a:gd name="connsiteX315" fmla="*/ 388951 w 1362420"/>
                <a:gd name="connsiteY315" fmla="*/ 577128 h 1358430"/>
                <a:gd name="connsiteX316" fmla="*/ 375404 w 1362420"/>
                <a:gd name="connsiteY316" fmla="*/ 585757 h 1358430"/>
                <a:gd name="connsiteX317" fmla="*/ 321285 w 1362420"/>
                <a:gd name="connsiteY317" fmla="*/ 620225 h 1358430"/>
                <a:gd name="connsiteX318" fmla="*/ 277882 w 1362420"/>
                <a:gd name="connsiteY318" fmla="*/ 653431 h 1358430"/>
                <a:gd name="connsiteX319" fmla="*/ 296172 w 1362420"/>
                <a:gd name="connsiteY319" fmla="*/ 665080 h 1358430"/>
                <a:gd name="connsiteX320" fmla="*/ 346361 w 1362420"/>
                <a:gd name="connsiteY320" fmla="*/ 703478 h 1358430"/>
                <a:gd name="connsiteX321" fmla="*/ 378226 w 1362420"/>
                <a:gd name="connsiteY321" fmla="*/ 738301 h 1358430"/>
                <a:gd name="connsiteX322" fmla="*/ 417959 w 1362420"/>
                <a:gd name="connsiteY322" fmla="*/ 705825 h 1358430"/>
                <a:gd name="connsiteX323" fmla="*/ 481823 w 1362420"/>
                <a:gd name="connsiteY323" fmla="*/ 665565 h 1358430"/>
                <a:gd name="connsiteX324" fmla="*/ 478733 w 1362420"/>
                <a:gd name="connsiteY324" fmla="*/ 659692 h 1358430"/>
                <a:gd name="connsiteX325" fmla="*/ 436405 w 1362420"/>
                <a:gd name="connsiteY325" fmla="*/ 613433 h 1358430"/>
                <a:gd name="connsiteX326" fmla="*/ 1112267 w 1362420"/>
                <a:gd name="connsiteY326" fmla="*/ 491376 h 1358430"/>
                <a:gd name="connsiteX327" fmla="*/ 1093022 w 1362420"/>
                <a:gd name="connsiteY327" fmla="*/ 506100 h 1358430"/>
                <a:gd name="connsiteX328" fmla="*/ 1038904 w 1362420"/>
                <a:gd name="connsiteY328" fmla="*/ 540568 h 1358430"/>
                <a:gd name="connsiteX329" fmla="*/ 998371 w 1362420"/>
                <a:gd name="connsiteY329" fmla="*/ 566383 h 1358430"/>
                <a:gd name="connsiteX330" fmla="*/ 1056095 w 1362420"/>
                <a:gd name="connsiteY330" fmla="*/ 602775 h 1358430"/>
                <a:gd name="connsiteX331" fmla="*/ 1107144 w 1362420"/>
                <a:gd name="connsiteY331" fmla="*/ 644498 h 1358430"/>
                <a:gd name="connsiteX332" fmla="*/ 1128948 w 1362420"/>
                <a:gd name="connsiteY332" fmla="*/ 630612 h 1358430"/>
                <a:gd name="connsiteX333" fmla="*/ 1183066 w 1362420"/>
                <a:gd name="connsiteY333" fmla="*/ 596143 h 1358430"/>
                <a:gd name="connsiteX334" fmla="*/ 1216605 w 1362420"/>
                <a:gd name="connsiteY334" fmla="*/ 570485 h 1358430"/>
                <a:gd name="connsiteX335" fmla="*/ 1202958 w 1362420"/>
                <a:gd name="connsiteY335" fmla="*/ 555570 h 1358430"/>
                <a:gd name="connsiteX336" fmla="*/ 1152769 w 1362420"/>
                <a:gd name="connsiteY336" fmla="*/ 517172 h 1358430"/>
                <a:gd name="connsiteX337" fmla="*/ 258735 w 1362420"/>
                <a:gd name="connsiteY337" fmla="*/ 491376 h 1358430"/>
                <a:gd name="connsiteX338" fmla="*/ 218233 w 1362420"/>
                <a:gd name="connsiteY338" fmla="*/ 517172 h 1358430"/>
                <a:gd name="connsiteX339" fmla="*/ 168045 w 1362420"/>
                <a:gd name="connsiteY339" fmla="*/ 555570 h 1358430"/>
                <a:gd name="connsiteX340" fmla="*/ 154397 w 1362420"/>
                <a:gd name="connsiteY340" fmla="*/ 570485 h 1358430"/>
                <a:gd name="connsiteX341" fmla="*/ 187936 w 1362420"/>
                <a:gd name="connsiteY341" fmla="*/ 596143 h 1358430"/>
                <a:gd name="connsiteX342" fmla="*/ 242054 w 1362420"/>
                <a:gd name="connsiteY342" fmla="*/ 630612 h 1358430"/>
                <a:gd name="connsiteX343" fmla="*/ 263858 w 1362420"/>
                <a:gd name="connsiteY343" fmla="*/ 644499 h 1358430"/>
                <a:gd name="connsiteX344" fmla="*/ 314908 w 1362420"/>
                <a:gd name="connsiteY344" fmla="*/ 602774 h 1358430"/>
                <a:gd name="connsiteX345" fmla="*/ 372632 w 1362420"/>
                <a:gd name="connsiteY345" fmla="*/ 566383 h 1358430"/>
                <a:gd name="connsiteX346" fmla="*/ 332098 w 1362420"/>
                <a:gd name="connsiteY346" fmla="*/ 540568 h 1358430"/>
                <a:gd name="connsiteX347" fmla="*/ 277980 w 1362420"/>
                <a:gd name="connsiteY347" fmla="*/ 506100 h 1358430"/>
                <a:gd name="connsiteX348" fmla="*/ 865338 w 1362420"/>
                <a:gd name="connsiteY348" fmla="*/ 484527 h 1358430"/>
                <a:gd name="connsiteX349" fmla="*/ 831546 w 1362420"/>
                <a:gd name="connsiteY349" fmla="*/ 510382 h 1358430"/>
                <a:gd name="connsiteX350" fmla="*/ 789217 w 1362420"/>
                <a:gd name="connsiteY350" fmla="*/ 556640 h 1358430"/>
                <a:gd name="connsiteX351" fmla="*/ 777687 w 1362420"/>
                <a:gd name="connsiteY351" fmla="*/ 578558 h 1358430"/>
                <a:gd name="connsiteX352" fmla="*/ 784244 w 1362420"/>
                <a:gd name="connsiteY352" fmla="*/ 586720 h 1358430"/>
                <a:gd name="connsiteX353" fmla="*/ 864752 w 1362420"/>
                <a:gd name="connsiteY353" fmla="*/ 650165 h 1358430"/>
                <a:gd name="connsiteX354" fmla="*/ 874272 w 1362420"/>
                <a:gd name="connsiteY354" fmla="*/ 656167 h 1358430"/>
                <a:gd name="connsiteX355" fmla="*/ 879261 w 1362420"/>
                <a:gd name="connsiteY355" fmla="*/ 646684 h 1358430"/>
                <a:gd name="connsiteX356" fmla="*/ 921589 w 1362420"/>
                <a:gd name="connsiteY356" fmla="*/ 600426 h 1358430"/>
                <a:gd name="connsiteX357" fmla="*/ 965674 w 1362420"/>
                <a:gd name="connsiteY357" fmla="*/ 566697 h 1358430"/>
                <a:gd name="connsiteX358" fmla="*/ 941480 w 1362420"/>
                <a:gd name="connsiteY358" fmla="*/ 551289 h 1358430"/>
                <a:gd name="connsiteX359" fmla="*/ 891293 w 1362420"/>
                <a:gd name="connsiteY359" fmla="*/ 512891 h 1358430"/>
                <a:gd name="connsiteX360" fmla="*/ 505664 w 1362420"/>
                <a:gd name="connsiteY360" fmla="*/ 484527 h 1358430"/>
                <a:gd name="connsiteX361" fmla="*/ 479710 w 1362420"/>
                <a:gd name="connsiteY361" fmla="*/ 512891 h 1358430"/>
                <a:gd name="connsiteX362" fmla="*/ 429521 w 1362420"/>
                <a:gd name="connsiteY362" fmla="*/ 551288 h 1358430"/>
                <a:gd name="connsiteX363" fmla="*/ 405328 w 1362420"/>
                <a:gd name="connsiteY363" fmla="*/ 566697 h 1358430"/>
                <a:gd name="connsiteX364" fmla="*/ 449413 w 1362420"/>
                <a:gd name="connsiteY364" fmla="*/ 600426 h 1358430"/>
                <a:gd name="connsiteX365" fmla="*/ 491741 w 1362420"/>
                <a:gd name="connsiteY365" fmla="*/ 646684 h 1358430"/>
                <a:gd name="connsiteX366" fmla="*/ 496730 w 1362420"/>
                <a:gd name="connsiteY366" fmla="*/ 656167 h 1358430"/>
                <a:gd name="connsiteX367" fmla="*/ 506250 w 1362420"/>
                <a:gd name="connsiteY367" fmla="*/ 650165 h 1358430"/>
                <a:gd name="connsiteX368" fmla="*/ 586759 w 1362420"/>
                <a:gd name="connsiteY368" fmla="*/ 586720 h 1358430"/>
                <a:gd name="connsiteX369" fmla="*/ 593316 w 1362420"/>
                <a:gd name="connsiteY369" fmla="*/ 578558 h 1358430"/>
                <a:gd name="connsiteX370" fmla="*/ 581785 w 1362420"/>
                <a:gd name="connsiteY370" fmla="*/ 556640 h 1358430"/>
                <a:gd name="connsiteX371" fmla="*/ 539457 w 1362420"/>
                <a:gd name="connsiteY371" fmla="*/ 510382 h 1358430"/>
                <a:gd name="connsiteX372" fmla="*/ 685501 w 1362420"/>
                <a:gd name="connsiteY372" fmla="*/ 454850 h 1358430"/>
                <a:gd name="connsiteX373" fmla="*/ 655627 w 1362420"/>
                <a:gd name="connsiteY373" fmla="*/ 511636 h 1358430"/>
                <a:gd name="connsiteX374" fmla="*/ 625089 w 1362420"/>
                <a:gd name="connsiteY374" fmla="*/ 569685 h 1358430"/>
                <a:gd name="connsiteX375" fmla="*/ 614556 w 1362420"/>
                <a:gd name="connsiteY375" fmla="*/ 581197 h 1358430"/>
                <a:gd name="connsiteX376" fmla="*/ 625331 w 1362420"/>
                <a:gd name="connsiteY376" fmla="*/ 601681 h 1358430"/>
                <a:gd name="connsiteX377" fmla="*/ 681191 w 1362420"/>
                <a:gd name="connsiteY377" fmla="*/ 689773 h 1358430"/>
                <a:gd name="connsiteX378" fmla="*/ 685501 w 1362420"/>
                <a:gd name="connsiteY378" fmla="*/ 693169 h 1358430"/>
                <a:gd name="connsiteX379" fmla="*/ 689811 w 1362420"/>
                <a:gd name="connsiteY379" fmla="*/ 689773 h 1358430"/>
                <a:gd name="connsiteX380" fmla="*/ 745672 w 1362420"/>
                <a:gd name="connsiteY380" fmla="*/ 601681 h 1358430"/>
                <a:gd name="connsiteX381" fmla="*/ 756447 w 1362420"/>
                <a:gd name="connsiteY381" fmla="*/ 581198 h 1358430"/>
                <a:gd name="connsiteX382" fmla="*/ 745913 w 1362420"/>
                <a:gd name="connsiteY382" fmla="*/ 569685 h 1358430"/>
                <a:gd name="connsiteX383" fmla="*/ 715375 w 1362420"/>
                <a:gd name="connsiteY383" fmla="*/ 511636 h 1358430"/>
                <a:gd name="connsiteX384" fmla="*/ 988808 w 1362420"/>
                <a:gd name="connsiteY384" fmla="*/ 403788 h 1358430"/>
                <a:gd name="connsiteX385" fmla="*/ 935852 w 1362420"/>
                <a:gd name="connsiteY385" fmla="*/ 437516 h 1358430"/>
                <a:gd name="connsiteX386" fmla="*/ 881734 w 1362420"/>
                <a:gd name="connsiteY386" fmla="*/ 471984 h 1358430"/>
                <a:gd name="connsiteX387" fmla="*/ 879364 w 1362420"/>
                <a:gd name="connsiteY387" fmla="*/ 473796 h 1358430"/>
                <a:gd name="connsiteX388" fmla="*/ 887296 w 1362420"/>
                <a:gd name="connsiteY388" fmla="*/ 483668 h 1358430"/>
                <a:gd name="connsiteX389" fmla="*/ 967804 w 1362420"/>
                <a:gd name="connsiteY389" fmla="*/ 547113 h 1358430"/>
                <a:gd name="connsiteX390" fmla="*/ 981570 w 1362420"/>
                <a:gd name="connsiteY390" fmla="*/ 555791 h 1358430"/>
                <a:gd name="connsiteX391" fmla="*/ 1025896 w 1362420"/>
                <a:gd name="connsiteY391" fmla="*/ 527560 h 1358430"/>
                <a:gd name="connsiteX392" fmla="*/ 1080015 w 1362420"/>
                <a:gd name="connsiteY392" fmla="*/ 493092 h 1358430"/>
                <a:gd name="connsiteX393" fmla="*/ 1095890 w 1362420"/>
                <a:gd name="connsiteY393" fmla="*/ 480946 h 1358430"/>
                <a:gd name="connsiteX394" fmla="*/ 1044533 w 1362420"/>
                <a:gd name="connsiteY394" fmla="*/ 448237 h 1358430"/>
                <a:gd name="connsiteX395" fmla="*/ 994345 w 1362420"/>
                <a:gd name="connsiteY395" fmla="*/ 409839 h 1358430"/>
                <a:gd name="connsiteX396" fmla="*/ 382194 w 1362420"/>
                <a:gd name="connsiteY396" fmla="*/ 403788 h 1358430"/>
                <a:gd name="connsiteX397" fmla="*/ 376657 w 1362420"/>
                <a:gd name="connsiteY397" fmla="*/ 409839 h 1358430"/>
                <a:gd name="connsiteX398" fmla="*/ 326470 w 1362420"/>
                <a:gd name="connsiteY398" fmla="*/ 448236 h 1358430"/>
                <a:gd name="connsiteX399" fmla="*/ 275113 w 1362420"/>
                <a:gd name="connsiteY399" fmla="*/ 480946 h 1358430"/>
                <a:gd name="connsiteX400" fmla="*/ 290988 w 1362420"/>
                <a:gd name="connsiteY400" fmla="*/ 493092 h 1358430"/>
                <a:gd name="connsiteX401" fmla="*/ 345106 w 1362420"/>
                <a:gd name="connsiteY401" fmla="*/ 527560 h 1358430"/>
                <a:gd name="connsiteX402" fmla="*/ 389433 w 1362420"/>
                <a:gd name="connsiteY402" fmla="*/ 555791 h 1358430"/>
                <a:gd name="connsiteX403" fmla="*/ 403199 w 1362420"/>
                <a:gd name="connsiteY403" fmla="*/ 547113 h 1358430"/>
                <a:gd name="connsiteX404" fmla="*/ 483706 w 1362420"/>
                <a:gd name="connsiteY404" fmla="*/ 483668 h 1358430"/>
                <a:gd name="connsiteX405" fmla="*/ 491638 w 1362420"/>
                <a:gd name="connsiteY405" fmla="*/ 473796 h 1358430"/>
                <a:gd name="connsiteX406" fmla="*/ 489268 w 1362420"/>
                <a:gd name="connsiteY406" fmla="*/ 471984 h 1358430"/>
                <a:gd name="connsiteX407" fmla="*/ 435150 w 1362420"/>
                <a:gd name="connsiteY407" fmla="*/ 437516 h 1358430"/>
                <a:gd name="connsiteX408" fmla="*/ 1206063 w 1362420"/>
                <a:gd name="connsiteY408" fmla="*/ 382429 h 1358430"/>
                <a:gd name="connsiteX409" fmla="*/ 1185539 w 1362420"/>
                <a:gd name="connsiteY409" fmla="*/ 421443 h 1358430"/>
                <a:gd name="connsiteX410" fmla="*/ 1143211 w 1362420"/>
                <a:gd name="connsiteY410" fmla="*/ 467702 h 1358430"/>
                <a:gd name="connsiteX411" fmla="*/ 1127466 w 1362420"/>
                <a:gd name="connsiteY411" fmla="*/ 479749 h 1358430"/>
                <a:gd name="connsiteX412" fmla="*/ 1159147 w 1362420"/>
                <a:gd name="connsiteY412" fmla="*/ 499722 h 1358430"/>
                <a:gd name="connsiteX413" fmla="*/ 1231645 w 1362420"/>
                <a:gd name="connsiteY413" fmla="*/ 558977 h 1358430"/>
                <a:gd name="connsiteX414" fmla="*/ 1233255 w 1362420"/>
                <a:gd name="connsiteY414" fmla="*/ 557746 h 1358430"/>
                <a:gd name="connsiteX415" fmla="*/ 1306120 w 1362420"/>
                <a:gd name="connsiteY415" fmla="*/ 453439 h 1358430"/>
                <a:gd name="connsiteX416" fmla="*/ 1306388 w 1362420"/>
                <a:gd name="connsiteY416" fmla="*/ 452931 h 1358430"/>
                <a:gd name="connsiteX417" fmla="*/ 1306010 w 1362420"/>
                <a:gd name="connsiteY417" fmla="*/ 452518 h 1358430"/>
                <a:gd name="connsiteX418" fmla="*/ 1255821 w 1362420"/>
                <a:gd name="connsiteY418" fmla="*/ 414121 h 1358430"/>
                <a:gd name="connsiteX419" fmla="*/ 164939 w 1362420"/>
                <a:gd name="connsiteY419" fmla="*/ 382429 h 1358430"/>
                <a:gd name="connsiteX420" fmla="*/ 115181 w 1362420"/>
                <a:gd name="connsiteY420" fmla="*/ 414120 h 1358430"/>
                <a:gd name="connsiteX421" fmla="*/ 64992 w 1362420"/>
                <a:gd name="connsiteY421" fmla="*/ 452518 h 1358430"/>
                <a:gd name="connsiteX422" fmla="*/ 64615 w 1362420"/>
                <a:gd name="connsiteY422" fmla="*/ 452931 h 1358430"/>
                <a:gd name="connsiteX423" fmla="*/ 64881 w 1362420"/>
                <a:gd name="connsiteY423" fmla="*/ 453439 h 1358430"/>
                <a:gd name="connsiteX424" fmla="*/ 137747 w 1362420"/>
                <a:gd name="connsiteY424" fmla="*/ 557746 h 1358430"/>
                <a:gd name="connsiteX425" fmla="*/ 139357 w 1362420"/>
                <a:gd name="connsiteY425" fmla="*/ 558977 h 1358430"/>
                <a:gd name="connsiteX426" fmla="*/ 211856 w 1362420"/>
                <a:gd name="connsiteY426" fmla="*/ 499722 h 1358430"/>
                <a:gd name="connsiteX427" fmla="*/ 243537 w 1362420"/>
                <a:gd name="connsiteY427" fmla="*/ 479749 h 1358430"/>
                <a:gd name="connsiteX428" fmla="*/ 227792 w 1362420"/>
                <a:gd name="connsiteY428" fmla="*/ 467702 h 1358430"/>
                <a:gd name="connsiteX429" fmla="*/ 185463 w 1362420"/>
                <a:gd name="connsiteY429" fmla="*/ 421443 h 1358430"/>
                <a:gd name="connsiteX430" fmla="*/ 792827 w 1362420"/>
                <a:gd name="connsiteY430" fmla="*/ 359922 h 1358430"/>
                <a:gd name="connsiteX431" fmla="*/ 778682 w 1362420"/>
                <a:gd name="connsiteY431" fmla="*/ 368932 h 1358430"/>
                <a:gd name="connsiteX432" fmla="*/ 728493 w 1362420"/>
                <a:gd name="connsiteY432" fmla="*/ 407330 h 1358430"/>
                <a:gd name="connsiteX433" fmla="*/ 697926 w 1362420"/>
                <a:gd name="connsiteY433" fmla="*/ 440735 h 1358430"/>
                <a:gd name="connsiteX434" fmla="*/ 728383 w 1362420"/>
                <a:gd name="connsiteY434" fmla="*/ 498628 h 1358430"/>
                <a:gd name="connsiteX435" fmla="*/ 752178 w 1362420"/>
                <a:gd name="connsiteY435" fmla="*/ 546809 h 1358430"/>
                <a:gd name="connsiteX436" fmla="*/ 765690 w 1362420"/>
                <a:gd name="connsiteY436" fmla="*/ 563627 h 1358430"/>
                <a:gd name="connsiteX437" fmla="*/ 776209 w 1362420"/>
                <a:gd name="connsiteY437" fmla="*/ 543632 h 1358430"/>
                <a:gd name="connsiteX438" fmla="*/ 818538 w 1362420"/>
                <a:gd name="connsiteY438" fmla="*/ 497374 h 1358430"/>
                <a:gd name="connsiteX439" fmla="*/ 852981 w 1362420"/>
                <a:gd name="connsiteY439" fmla="*/ 471021 h 1358430"/>
                <a:gd name="connsiteX440" fmla="*/ 848965 w 1362420"/>
                <a:gd name="connsiteY440" fmla="*/ 466632 h 1358430"/>
                <a:gd name="connsiteX441" fmla="*/ 818427 w 1362420"/>
                <a:gd name="connsiteY441" fmla="*/ 408585 h 1358430"/>
                <a:gd name="connsiteX442" fmla="*/ 578175 w 1362420"/>
                <a:gd name="connsiteY442" fmla="*/ 359922 h 1358430"/>
                <a:gd name="connsiteX443" fmla="*/ 552576 w 1362420"/>
                <a:gd name="connsiteY443" fmla="*/ 408585 h 1358430"/>
                <a:gd name="connsiteX444" fmla="*/ 522037 w 1362420"/>
                <a:gd name="connsiteY444" fmla="*/ 466632 h 1358430"/>
                <a:gd name="connsiteX445" fmla="*/ 518021 w 1362420"/>
                <a:gd name="connsiteY445" fmla="*/ 471021 h 1358430"/>
                <a:gd name="connsiteX446" fmla="*/ 552465 w 1362420"/>
                <a:gd name="connsiteY446" fmla="*/ 497374 h 1358430"/>
                <a:gd name="connsiteX447" fmla="*/ 594793 w 1362420"/>
                <a:gd name="connsiteY447" fmla="*/ 543632 h 1358430"/>
                <a:gd name="connsiteX448" fmla="*/ 605312 w 1362420"/>
                <a:gd name="connsiteY448" fmla="*/ 563627 h 1358430"/>
                <a:gd name="connsiteX449" fmla="*/ 618824 w 1362420"/>
                <a:gd name="connsiteY449" fmla="*/ 546809 h 1358430"/>
                <a:gd name="connsiteX450" fmla="*/ 642619 w 1362420"/>
                <a:gd name="connsiteY450" fmla="*/ 498628 h 1358430"/>
                <a:gd name="connsiteX451" fmla="*/ 673076 w 1362420"/>
                <a:gd name="connsiteY451" fmla="*/ 440735 h 1358430"/>
                <a:gd name="connsiteX452" fmla="*/ 642509 w 1362420"/>
                <a:gd name="connsiteY452" fmla="*/ 407330 h 1358430"/>
                <a:gd name="connsiteX453" fmla="*/ 592321 w 1362420"/>
                <a:gd name="connsiteY453" fmla="*/ 368932 h 1358430"/>
                <a:gd name="connsiteX454" fmla="*/ 1091806 w 1362420"/>
                <a:gd name="connsiteY454" fmla="*/ 300677 h 1358430"/>
                <a:gd name="connsiteX455" fmla="*/ 1082487 w 1362420"/>
                <a:gd name="connsiteY455" fmla="*/ 318392 h 1358430"/>
                <a:gd name="connsiteX456" fmla="*/ 1040159 w 1362420"/>
                <a:gd name="connsiteY456" fmla="*/ 364650 h 1358430"/>
                <a:gd name="connsiteX457" fmla="*/ 1004605 w 1362420"/>
                <a:gd name="connsiteY457" fmla="*/ 391852 h 1358430"/>
                <a:gd name="connsiteX458" fmla="*/ 1070856 w 1362420"/>
                <a:gd name="connsiteY458" fmla="*/ 444061 h 1358430"/>
                <a:gd name="connsiteX459" fmla="*/ 1111012 w 1362420"/>
                <a:gd name="connsiteY459" fmla="*/ 469376 h 1358430"/>
                <a:gd name="connsiteX460" fmla="*/ 1130203 w 1362420"/>
                <a:gd name="connsiteY460" fmla="*/ 454694 h 1358430"/>
                <a:gd name="connsiteX461" fmla="*/ 1172531 w 1362420"/>
                <a:gd name="connsiteY461" fmla="*/ 408435 h 1358430"/>
                <a:gd name="connsiteX462" fmla="*/ 1191194 w 1362420"/>
                <a:gd name="connsiteY462" fmla="*/ 372959 h 1358430"/>
                <a:gd name="connsiteX463" fmla="*/ 1147585 w 1362420"/>
                <a:gd name="connsiteY463" fmla="*/ 345184 h 1358430"/>
                <a:gd name="connsiteX464" fmla="*/ 1097397 w 1362420"/>
                <a:gd name="connsiteY464" fmla="*/ 306787 h 1358430"/>
                <a:gd name="connsiteX465" fmla="*/ 279196 w 1362420"/>
                <a:gd name="connsiteY465" fmla="*/ 300677 h 1358430"/>
                <a:gd name="connsiteX466" fmla="*/ 273605 w 1362420"/>
                <a:gd name="connsiteY466" fmla="*/ 306787 h 1358430"/>
                <a:gd name="connsiteX467" fmla="*/ 223417 w 1362420"/>
                <a:gd name="connsiteY467" fmla="*/ 345184 h 1358430"/>
                <a:gd name="connsiteX468" fmla="*/ 179808 w 1362420"/>
                <a:gd name="connsiteY468" fmla="*/ 372958 h 1358430"/>
                <a:gd name="connsiteX469" fmla="*/ 198471 w 1362420"/>
                <a:gd name="connsiteY469" fmla="*/ 408435 h 1358430"/>
                <a:gd name="connsiteX470" fmla="*/ 240800 w 1362420"/>
                <a:gd name="connsiteY470" fmla="*/ 454694 h 1358430"/>
                <a:gd name="connsiteX471" fmla="*/ 259990 w 1362420"/>
                <a:gd name="connsiteY471" fmla="*/ 469376 h 1358430"/>
                <a:gd name="connsiteX472" fmla="*/ 300146 w 1362420"/>
                <a:gd name="connsiteY472" fmla="*/ 444061 h 1358430"/>
                <a:gd name="connsiteX473" fmla="*/ 366397 w 1362420"/>
                <a:gd name="connsiteY473" fmla="*/ 391852 h 1358430"/>
                <a:gd name="connsiteX474" fmla="*/ 330843 w 1362420"/>
                <a:gd name="connsiteY474" fmla="*/ 364650 h 1358430"/>
                <a:gd name="connsiteX475" fmla="*/ 288515 w 1362420"/>
                <a:gd name="connsiteY475" fmla="*/ 318392 h 1358430"/>
                <a:gd name="connsiteX476" fmla="*/ 909484 w 1362420"/>
                <a:gd name="connsiteY476" fmla="*/ 282732 h 1358430"/>
                <a:gd name="connsiteX477" fmla="*/ 886918 w 1362420"/>
                <a:gd name="connsiteY477" fmla="*/ 299996 h 1358430"/>
                <a:gd name="connsiteX478" fmla="*/ 832800 w 1362420"/>
                <a:gd name="connsiteY478" fmla="*/ 334464 h 1358430"/>
                <a:gd name="connsiteX479" fmla="*/ 807696 w 1362420"/>
                <a:gd name="connsiteY479" fmla="*/ 350453 h 1358430"/>
                <a:gd name="connsiteX480" fmla="*/ 831435 w 1362420"/>
                <a:gd name="connsiteY480" fmla="*/ 395576 h 1358430"/>
                <a:gd name="connsiteX481" fmla="*/ 855230 w 1362420"/>
                <a:gd name="connsiteY481" fmla="*/ 443758 h 1358430"/>
                <a:gd name="connsiteX482" fmla="*/ 867940 w 1362420"/>
                <a:gd name="connsiteY482" fmla="*/ 459576 h 1358430"/>
                <a:gd name="connsiteX483" fmla="*/ 868726 w 1362420"/>
                <a:gd name="connsiteY483" fmla="*/ 458976 h 1358430"/>
                <a:gd name="connsiteX484" fmla="*/ 922844 w 1362420"/>
                <a:gd name="connsiteY484" fmla="*/ 424508 h 1358430"/>
                <a:gd name="connsiteX485" fmla="*/ 976498 w 1362420"/>
                <a:gd name="connsiteY485" fmla="*/ 390335 h 1358430"/>
                <a:gd name="connsiteX486" fmla="*/ 952017 w 1362420"/>
                <a:gd name="connsiteY486" fmla="*/ 363581 h 1358430"/>
                <a:gd name="connsiteX487" fmla="*/ 921479 w 1362420"/>
                <a:gd name="connsiteY487" fmla="*/ 305532 h 1358430"/>
                <a:gd name="connsiteX488" fmla="*/ 461518 w 1362420"/>
                <a:gd name="connsiteY488" fmla="*/ 282732 h 1358430"/>
                <a:gd name="connsiteX489" fmla="*/ 449523 w 1362420"/>
                <a:gd name="connsiteY489" fmla="*/ 305532 h 1358430"/>
                <a:gd name="connsiteX490" fmla="*/ 418986 w 1362420"/>
                <a:gd name="connsiteY490" fmla="*/ 363581 h 1358430"/>
                <a:gd name="connsiteX491" fmla="*/ 394504 w 1362420"/>
                <a:gd name="connsiteY491" fmla="*/ 390335 h 1358430"/>
                <a:gd name="connsiteX492" fmla="*/ 448158 w 1362420"/>
                <a:gd name="connsiteY492" fmla="*/ 424508 h 1358430"/>
                <a:gd name="connsiteX493" fmla="*/ 502276 w 1362420"/>
                <a:gd name="connsiteY493" fmla="*/ 458976 h 1358430"/>
                <a:gd name="connsiteX494" fmla="*/ 503062 w 1362420"/>
                <a:gd name="connsiteY494" fmla="*/ 459576 h 1358430"/>
                <a:gd name="connsiteX495" fmla="*/ 515771 w 1362420"/>
                <a:gd name="connsiteY495" fmla="*/ 443757 h 1358430"/>
                <a:gd name="connsiteX496" fmla="*/ 539567 w 1362420"/>
                <a:gd name="connsiteY496" fmla="*/ 395576 h 1358430"/>
                <a:gd name="connsiteX497" fmla="*/ 563306 w 1362420"/>
                <a:gd name="connsiteY497" fmla="*/ 350453 h 1358430"/>
                <a:gd name="connsiteX498" fmla="*/ 538202 w 1362420"/>
                <a:gd name="connsiteY498" fmla="*/ 334464 h 1358430"/>
                <a:gd name="connsiteX499" fmla="*/ 484084 w 1362420"/>
                <a:gd name="connsiteY499" fmla="*/ 299996 h 1358430"/>
                <a:gd name="connsiteX500" fmla="*/ 685501 w 1362420"/>
                <a:gd name="connsiteY500" fmla="*/ 259592 h 1358430"/>
                <a:gd name="connsiteX501" fmla="*/ 675630 w 1362420"/>
                <a:gd name="connsiteY501" fmla="*/ 265880 h 1358430"/>
                <a:gd name="connsiteX502" fmla="*/ 625442 w 1362420"/>
                <a:gd name="connsiteY502" fmla="*/ 304278 h 1358430"/>
                <a:gd name="connsiteX503" fmla="*/ 588178 w 1362420"/>
                <a:gd name="connsiteY503" fmla="*/ 345000 h 1358430"/>
                <a:gd name="connsiteX504" fmla="*/ 605329 w 1362420"/>
                <a:gd name="connsiteY504" fmla="*/ 355924 h 1358430"/>
                <a:gd name="connsiteX505" fmla="*/ 655517 w 1362420"/>
                <a:gd name="connsiteY505" fmla="*/ 394322 h 1358430"/>
                <a:gd name="connsiteX506" fmla="*/ 685501 w 1362420"/>
                <a:gd name="connsiteY506" fmla="*/ 427090 h 1358430"/>
                <a:gd name="connsiteX507" fmla="*/ 715485 w 1362420"/>
                <a:gd name="connsiteY507" fmla="*/ 394322 h 1358430"/>
                <a:gd name="connsiteX508" fmla="*/ 765674 w 1362420"/>
                <a:gd name="connsiteY508" fmla="*/ 355924 h 1358430"/>
                <a:gd name="connsiteX509" fmla="*/ 782824 w 1362420"/>
                <a:gd name="connsiteY509" fmla="*/ 345000 h 1358430"/>
                <a:gd name="connsiteX510" fmla="*/ 745561 w 1362420"/>
                <a:gd name="connsiteY510" fmla="*/ 304278 h 1358430"/>
                <a:gd name="connsiteX511" fmla="*/ 695372 w 1362420"/>
                <a:gd name="connsiteY511" fmla="*/ 265880 h 1358430"/>
                <a:gd name="connsiteX512" fmla="*/ 813441 w 1362420"/>
                <a:gd name="connsiteY512" fmla="*/ 174316 h 1358430"/>
                <a:gd name="connsiteX513" fmla="*/ 783867 w 1362420"/>
                <a:gd name="connsiteY513" fmla="*/ 196944 h 1358430"/>
                <a:gd name="connsiteX514" fmla="*/ 729748 w 1362420"/>
                <a:gd name="connsiteY514" fmla="*/ 231412 h 1358430"/>
                <a:gd name="connsiteX515" fmla="*/ 702217 w 1362420"/>
                <a:gd name="connsiteY515" fmla="*/ 248946 h 1358430"/>
                <a:gd name="connsiteX516" fmla="*/ 708381 w 1362420"/>
                <a:gd name="connsiteY516" fmla="*/ 252871 h 1358430"/>
                <a:gd name="connsiteX517" fmla="*/ 758569 w 1362420"/>
                <a:gd name="connsiteY517" fmla="*/ 291269 h 1358430"/>
                <a:gd name="connsiteX518" fmla="*/ 798563 w 1362420"/>
                <a:gd name="connsiteY518" fmla="*/ 334976 h 1358430"/>
                <a:gd name="connsiteX519" fmla="*/ 819792 w 1362420"/>
                <a:gd name="connsiteY519" fmla="*/ 321456 h 1358430"/>
                <a:gd name="connsiteX520" fmla="*/ 873910 w 1362420"/>
                <a:gd name="connsiteY520" fmla="*/ 286988 h 1358430"/>
                <a:gd name="connsiteX521" fmla="*/ 900872 w 1362420"/>
                <a:gd name="connsiteY521" fmla="*/ 266361 h 1358430"/>
                <a:gd name="connsiteX522" fmla="*/ 890941 w 1362420"/>
                <a:gd name="connsiteY522" fmla="*/ 247484 h 1358430"/>
                <a:gd name="connsiteX523" fmla="*/ 848613 w 1362420"/>
                <a:gd name="connsiteY523" fmla="*/ 201226 h 1358430"/>
                <a:gd name="connsiteX524" fmla="*/ 557561 w 1362420"/>
                <a:gd name="connsiteY524" fmla="*/ 174316 h 1358430"/>
                <a:gd name="connsiteX525" fmla="*/ 522389 w 1362420"/>
                <a:gd name="connsiteY525" fmla="*/ 201226 h 1358430"/>
                <a:gd name="connsiteX526" fmla="*/ 480061 w 1362420"/>
                <a:gd name="connsiteY526" fmla="*/ 247484 h 1358430"/>
                <a:gd name="connsiteX527" fmla="*/ 470131 w 1362420"/>
                <a:gd name="connsiteY527" fmla="*/ 266361 h 1358430"/>
                <a:gd name="connsiteX528" fmla="*/ 497092 w 1362420"/>
                <a:gd name="connsiteY528" fmla="*/ 286988 h 1358430"/>
                <a:gd name="connsiteX529" fmla="*/ 551210 w 1362420"/>
                <a:gd name="connsiteY529" fmla="*/ 321456 h 1358430"/>
                <a:gd name="connsiteX530" fmla="*/ 572439 w 1362420"/>
                <a:gd name="connsiteY530" fmla="*/ 334977 h 1358430"/>
                <a:gd name="connsiteX531" fmla="*/ 612433 w 1362420"/>
                <a:gd name="connsiteY531" fmla="*/ 291269 h 1358430"/>
                <a:gd name="connsiteX532" fmla="*/ 662621 w 1362420"/>
                <a:gd name="connsiteY532" fmla="*/ 252871 h 1358430"/>
                <a:gd name="connsiteX533" fmla="*/ 668785 w 1362420"/>
                <a:gd name="connsiteY533" fmla="*/ 248946 h 1358430"/>
                <a:gd name="connsiteX534" fmla="*/ 641254 w 1362420"/>
                <a:gd name="connsiteY534" fmla="*/ 231412 h 1358430"/>
                <a:gd name="connsiteX535" fmla="*/ 587136 w 1362420"/>
                <a:gd name="connsiteY535" fmla="*/ 196944 h 1358430"/>
                <a:gd name="connsiteX536" fmla="*/ 365636 w 1362420"/>
                <a:gd name="connsiteY536" fmla="*/ 166048 h 1358430"/>
                <a:gd name="connsiteX537" fmla="*/ 346471 w 1362420"/>
                <a:gd name="connsiteY537" fmla="*/ 202480 h 1358430"/>
                <a:gd name="connsiteX538" fmla="*/ 315933 w 1362420"/>
                <a:gd name="connsiteY538" fmla="*/ 260529 h 1358430"/>
                <a:gd name="connsiteX539" fmla="*/ 291801 w 1362420"/>
                <a:gd name="connsiteY539" fmla="*/ 286902 h 1358430"/>
                <a:gd name="connsiteX540" fmla="*/ 301524 w 1362420"/>
                <a:gd name="connsiteY540" fmla="*/ 305383 h 1358430"/>
                <a:gd name="connsiteX541" fmla="*/ 343851 w 1362420"/>
                <a:gd name="connsiteY541" fmla="*/ 351642 h 1358430"/>
                <a:gd name="connsiteX542" fmla="*/ 381061 w 1362420"/>
                <a:gd name="connsiteY542" fmla="*/ 380110 h 1358430"/>
                <a:gd name="connsiteX543" fmla="*/ 412720 w 1362420"/>
                <a:gd name="connsiteY543" fmla="*/ 340705 h 1358430"/>
                <a:gd name="connsiteX544" fmla="*/ 436515 w 1362420"/>
                <a:gd name="connsiteY544" fmla="*/ 292524 h 1358430"/>
                <a:gd name="connsiteX545" fmla="*/ 447364 w 1362420"/>
                <a:gd name="connsiteY545" fmla="*/ 271902 h 1358430"/>
                <a:gd name="connsiteX546" fmla="*/ 433896 w 1362420"/>
                <a:gd name="connsiteY546" fmla="*/ 261598 h 1358430"/>
                <a:gd name="connsiteX547" fmla="*/ 391567 w 1362420"/>
                <a:gd name="connsiteY547" fmla="*/ 215339 h 1358430"/>
                <a:gd name="connsiteX548" fmla="*/ 1005365 w 1362420"/>
                <a:gd name="connsiteY548" fmla="*/ 166048 h 1358430"/>
                <a:gd name="connsiteX549" fmla="*/ 979435 w 1362420"/>
                <a:gd name="connsiteY549" fmla="*/ 215339 h 1358430"/>
                <a:gd name="connsiteX550" fmla="*/ 937107 w 1362420"/>
                <a:gd name="connsiteY550" fmla="*/ 261598 h 1358430"/>
                <a:gd name="connsiteX551" fmla="*/ 923639 w 1362420"/>
                <a:gd name="connsiteY551" fmla="*/ 271902 h 1358430"/>
                <a:gd name="connsiteX552" fmla="*/ 934487 w 1362420"/>
                <a:gd name="connsiteY552" fmla="*/ 292524 h 1358430"/>
                <a:gd name="connsiteX553" fmla="*/ 958283 w 1362420"/>
                <a:gd name="connsiteY553" fmla="*/ 340705 h 1358430"/>
                <a:gd name="connsiteX554" fmla="*/ 989941 w 1362420"/>
                <a:gd name="connsiteY554" fmla="*/ 380109 h 1358430"/>
                <a:gd name="connsiteX555" fmla="*/ 1027151 w 1362420"/>
                <a:gd name="connsiteY555" fmla="*/ 351642 h 1358430"/>
                <a:gd name="connsiteX556" fmla="*/ 1069479 w 1362420"/>
                <a:gd name="connsiteY556" fmla="*/ 305383 h 1358430"/>
                <a:gd name="connsiteX557" fmla="*/ 1079201 w 1362420"/>
                <a:gd name="connsiteY557" fmla="*/ 286902 h 1358430"/>
                <a:gd name="connsiteX558" fmla="*/ 1055069 w 1362420"/>
                <a:gd name="connsiteY558" fmla="*/ 260529 h 1358430"/>
                <a:gd name="connsiteX559" fmla="*/ 1024531 w 1362420"/>
                <a:gd name="connsiteY559" fmla="*/ 202480 h 1358430"/>
                <a:gd name="connsiteX560" fmla="*/ 685501 w 1362420"/>
                <a:gd name="connsiteY560" fmla="*/ 90305 h 1358430"/>
                <a:gd name="connsiteX561" fmla="*/ 680814 w 1362420"/>
                <a:gd name="connsiteY561" fmla="*/ 93892 h 1358430"/>
                <a:gd name="connsiteX562" fmla="*/ 572578 w 1362420"/>
                <a:gd name="connsiteY562" fmla="*/ 162828 h 1358430"/>
                <a:gd name="connsiteX563" fmla="*/ 572566 w 1362420"/>
                <a:gd name="connsiteY563" fmla="*/ 162836 h 1358430"/>
                <a:gd name="connsiteX564" fmla="*/ 600144 w 1362420"/>
                <a:gd name="connsiteY564" fmla="*/ 183935 h 1358430"/>
                <a:gd name="connsiteX565" fmla="*/ 654263 w 1362420"/>
                <a:gd name="connsiteY565" fmla="*/ 218403 h 1358430"/>
                <a:gd name="connsiteX566" fmla="*/ 685501 w 1362420"/>
                <a:gd name="connsiteY566" fmla="*/ 238300 h 1358430"/>
                <a:gd name="connsiteX567" fmla="*/ 716740 w 1362420"/>
                <a:gd name="connsiteY567" fmla="*/ 218403 h 1358430"/>
                <a:gd name="connsiteX568" fmla="*/ 770858 w 1362420"/>
                <a:gd name="connsiteY568" fmla="*/ 183935 h 1358430"/>
                <a:gd name="connsiteX569" fmla="*/ 798436 w 1362420"/>
                <a:gd name="connsiteY569" fmla="*/ 162836 h 1358430"/>
                <a:gd name="connsiteX570" fmla="*/ 798425 w 1362420"/>
                <a:gd name="connsiteY570" fmla="*/ 162828 h 1358430"/>
                <a:gd name="connsiteX571" fmla="*/ 690188 w 1362420"/>
                <a:gd name="connsiteY571" fmla="*/ 93892 h 1358430"/>
                <a:gd name="connsiteX572" fmla="*/ 467720 w 1362420"/>
                <a:gd name="connsiteY572" fmla="*/ 61156 h 1358430"/>
                <a:gd name="connsiteX573" fmla="*/ 419337 w 1362420"/>
                <a:gd name="connsiteY573" fmla="*/ 98173 h 1358430"/>
                <a:gd name="connsiteX574" fmla="*/ 377009 w 1362420"/>
                <a:gd name="connsiteY574" fmla="*/ 144431 h 1358430"/>
                <a:gd name="connsiteX575" fmla="*/ 375563 w 1362420"/>
                <a:gd name="connsiteY575" fmla="*/ 147181 h 1358430"/>
                <a:gd name="connsiteX576" fmla="*/ 404575 w 1362420"/>
                <a:gd name="connsiteY576" fmla="*/ 202332 h 1358430"/>
                <a:gd name="connsiteX577" fmla="*/ 446903 w 1362420"/>
                <a:gd name="connsiteY577" fmla="*/ 248590 h 1358430"/>
                <a:gd name="connsiteX578" fmla="*/ 455976 w 1362420"/>
                <a:gd name="connsiteY578" fmla="*/ 255531 h 1358430"/>
                <a:gd name="connsiteX579" fmla="*/ 467053 w 1362420"/>
                <a:gd name="connsiteY579" fmla="*/ 234476 h 1358430"/>
                <a:gd name="connsiteX580" fmla="*/ 509381 w 1362420"/>
                <a:gd name="connsiteY580" fmla="*/ 188218 h 1358430"/>
                <a:gd name="connsiteX581" fmla="*/ 542555 w 1362420"/>
                <a:gd name="connsiteY581" fmla="*/ 162836 h 1358430"/>
                <a:gd name="connsiteX582" fmla="*/ 536947 w 1362420"/>
                <a:gd name="connsiteY582" fmla="*/ 158546 h 1358430"/>
                <a:gd name="connsiteX583" fmla="*/ 494620 w 1362420"/>
                <a:gd name="connsiteY583" fmla="*/ 112287 h 1358430"/>
                <a:gd name="connsiteX584" fmla="*/ 903282 w 1362420"/>
                <a:gd name="connsiteY584" fmla="*/ 61156 h 1358430"/>
                <a:gd name="connsiteX585" fmla="*/ 876382 w 1362420"/>
                <a:gd name="connsiteY585" fmla="*/ 112287 h 1358430"/>
                <a:gd name="connsiteX586" fmla="*/ 834055 w 1362420"/>
                <a:gd name="connsiteY586" fmla="*/ 158546 h 1358430"/>
                <a:gd name="connsiteX587" fmla="*/ 828446 w 1362420"/>
                <a:gd name="connsiteY587" fmla="*/ 162837 h 1358430"/>
                <a:gd name="connsiteX588" fmla="*/ 861621 w 1362420"/>
                <a:gd name="connsiteY588" fmla="*/ 188218 h 1358430"/>
                <a:gd name="connsiteX589" fmla="*/ 903949 w 1362420"/>
                <a:gd name="connsiteY589" fmla="*/ 234476 h 1358430"/>
                <a:gd name="connsiteX590" fmla="*/ 915026 w 1362420"/>
                <a:gd name="connsiteY590" fmla="*/ 255531 h 1358430"/>
                <a:gd name="connsiteX591" fmla="*/ 924099 w 1362420"/>
                <a:gd name="connsiteY591" fmla="*/ 248590 h 1358430"/>
                <a:gd name="connsiteX592" fmla="*/ 966427 w 1362420"/>
                <a:gd name="connsiteY592" fmla="*/ 202332 h 1358430"/>
                <a:gd name="connsiteX593" fmla="*/ 995440 w 1362420"/>
                <a:gd name="connsiteY593" fmla="*/ 147181 h 1358430"/>
                <a:gd name="connsiteX594" fmla="*/ 993994 w 1362420"/>
                <a:gd name="connsiteY594" fmla="*/ 144431 h 1358430"/>
                <a:gd name="connsiteX595" fmla="*/ 951665 w 1362420"/>
                <a:gd name="connsiteY595" fmla="*/ 98173 h 1358430"/>
                <a:gd name="connsiteX596" fmla="*/ 614131 w 1362420"/>
                <a:gd name="connsiteY596" fmla="*/ 0 h 1358430"/>
                <a:gd name="connsiteX597" fmla="*/ 653007 w 1362420"/>
                <a:gd name="connsiteY597" fmla="*/ 42486 h 1358430"/>
                <a:gd name="connsiteX598" fmla="*/ 685501 w 1362420"/>
                <a:gd name="connsiteY598" fmla="*/ 67346 h 1358430"/>
                <a:gd name="connsiteX599" fmla="*/ 717995 w 1362420"/>
                <a:gd name="connsiteY599" fmla="*/ 42486 h 1358430"/>
                <a:gd name="connsiteX600" fmla="*/ 756066 w 1362420"/>
                <a:gd name="connsiteY600" fmla="*/ 879 h 1358430"/>
                <a:gd name="connsiteX601" fmla="*/ 776636 w 1362420"/>
                <a:gd name="connsiteY601" fmla="*/ 2953 h 1358430"/>
                <a:gd name="connsiteX602" fmla="*/ 773331 w 1362420"/>
                <a:gd name="connsiteY602" fmla="*/ 9235 h 1358430"/>
                <a:gd name="connsiteX603" fmla="*/ 731003 w 1362420"/>
                <a:gd name="connsiteY603" fmla="*/ 55494 h 1358430"/>
                <a:gd name="connsiteX604" fmla="*/ 700507 w 1362420"/>
                <a:gd name="connsiteY604" fmla="*/ 78825 h 1358430"/>
                <a:gd name="connsiteX605" fmla="*/ 703196 w 1362420"/>
                <a:gd name="connsiteY605" fmla="*/ 80884 h 1358430"/>
                <a:gd name="connsiteX606" fmla="*/ 811433 w 1362420"/>
                <a:gd name="connsiteY606" fmla="*/ 149820 h 1358430"/>
                <a:gd name="connsiteX607" fmla="*/ 813441 w 1362420"/>
                <a:gd name="connsiteY607" fmla="*/ 151356 h 1358430"/>
                <a:gd name="connsiteX608" fmla="*/ 821046 w 1362420"/>
                <a:gd name="connsiteY608" fmla="*/ 145537 h 1358430"/>
                <a:gd name="connsiteX609" fmla="*/ 863375 w 1362420"/>
                <a:gd name="connsiteY609" fmla="*/ 99279 h 1358430"/>
                <a:gd name="connsiteX610" fmla="*/ 888504 w 1362420"/>
                <a:gd name="connsiteY610" fmla="*/ 51513 h 1358430"/>
                <a:gd name="connsiteX611" fmla="*/ 847359 w 1362420"/>
                <a:gd name="connsiteY611" fmla="*/ 25307 h 1358430"/>
                <a:gd name="connsiteX612" fmla="*/ 819271 w 1362420"/>
                <a:gd name="connsiteY612" fmla="*/ 7418 h 1358430"/>
                <a:gd name="connsiteX613" fmla="*/ 884489 w 1362420"/>
                <a:gd name="connsiteY613" fmla="*/ 27663 h 1358430"/>
                <a:gd name="connsiteX614" fmla="*/ 896894 w 1362420"/>
                <a:gd name="connsiteY614" fmla="*/ 35564 h 1358430"/>
                <a:gd name="connsiteX615" fmla="*/ 898725 w 1362420"/>
                <a:gd name="connsiteY615" fmla="*/ 32082 h 1358430"/>
                <a:gd name="connsiteX616" fmla="*/ 915790 w 1362420"/>
                <a:gd name="connsiteY616" fmla="*/ 37380 h 1358430"/>
                <a:gd name="connsiteX617" fmla="*/ 911763 w 1362420"/>
                <a:gd name="connsiteY617" fmla="*/ 45034 h 1358430"/>
                <a:gd name="connsiteX618" fmla="*/ 914485 w 1362420"/>
                <a:gd name="connsiteY618" fmla="*/ 46767 h 1358430"/>
                <a:gd name="connsiteX619" fmla="*/ 964673 w 1362420"/>
                <a:gd name="connsiteY619" fmla="*/ 85165 h 1358430"/>
                <a:gd name="connsiteX620" fmla="*/ 1004924 w 1362420"/>
                <a:gd name="connsiteY620" fmla="*/ 129154 h 1358430"/>
                <a:gd name="connsiteX621" fmla="*/ 1025626 w 1362420"/>
                <a:gd name="connsiteY621" fmla="*/ 89801 h 1358430"/>
                <a:gd name="connsiteX622" fmla="*/ 1041328 w 1362420"/>
                <a:gd name="connsiteY622" fmla="*/ 98324 h 1358430"/>
                <a:gd name="connsiteX623" fmla="*/ 1040510 w 1362420"/>
                <a:gd name="connsiteY623" fmla="*/ 99243 h 1358430"/>
                <a:gd name="connsiteX624" fmla="*/ 1015291 w 1362420"/>
                <a:gd name="connsiteY624" fmla="*/ 147181 h 1358430"/>
                <a:gd name="connsiteX625" fmla="*/ 1037539 w 1362420"/>
                <a:gd name="connsiteY625" fmla="*/ 189472 h 1358430"/>
                <a:gd name="connsiteX626" fmla="*/ 1061335 w 1362420"/>
                <a:gd name="connsiteY626" fmla="*/ 237653 h 1358430"/>
                <a:gd name="connsiteX627" fmla="*/ 1087788 w 1362420"/>
                <a:gd name="connsiteY627" fmla="*/ 270579 h 1358430"/>
                <a:gd name="connsiteX628" fmla="*/ 1100016 w 1362420"/>
                <a:gd name="connsiteY628" fmla="*/ 247335 h 1358430"/>
                <a:gd name="connsiteX629" fmla="*/ 1130554 w 1362420"/>
                <a:gd name="connsiteY629" fmla="*/ 189287 h 1358430"/>
                <a:gd name="connsiteX630" fmla="*/ 1142764 w 1362420"/>
                <a:gd name="connsiteY630" fmla="*/ 175943 h 1358430"/>
                <a:gd name="connsiteX631" fmla="*/ 1156959 w 1362420"/>
                <a:gd name="connsiteY631" fmla="*/ 187654 h 1358430"/>
                <a:gd name="connsiteX632" fmla="*/ 1143562 w 1362420"/>
                <a:gd name="connsiteY632" fmla="*/ 202295 h 1358430"/>
                <a:gd name="connsiteX633" fmla="*/ 1113024 w 1362420"/>
                <a:gd name="connsiteY633" fmla="*/ 260343 h 1358430"/>
                <a:gd name="connsiteX634" fmla="*/ 1100869 w 1362420"/>
                <a:gd name="connsiteY634" fmla="*/ 283450 h 1358430"/>
                <a:gd name="connsiteX635" fmla="*/ 1173908 w 1362420"/>
                <a:gd name="connsiteY635" fmla="*/ 341009 h 1358430"/>
                <a:gd name="connsiteX636" fmla="*/ 1199511 w 1362420"/>
                <a:gd name="connsiteY636" fmla="*/ 357150 h 1358430"/>
                <a:gd name="connsiteX637" fmla="*/ 1203068 w 1362420"/>
                <a:gd name="connsiteY637" fmla="*/ 350388 h 1358430"/>
                <a:gd name="connsiteX638" fmla="*/ 1233606 w 1362420"/>
                <a:gd name="connsiteY638" fmla="*/ 292339 h 1358430"/>
                <a:gd name="connsiteX639" fmla="*/ 1239900 w 1362420"/>
                <a:gd name="connsiteY639" fmla="*/ 285461 h 1358430"/>
                <a:gd name="connsiteX640" fmla="*/ 1247439 w 1362420"/>
                <a:gd name="connsiteY640" fmla="*/ 294598 h 1358430"/>
                <a:gd name="connsiteX641" fmla="*/ 1250794 w 1362420"/>
                <a:gd name="connsiteY641" fmla="*/ 300779 h 1358430"/>
                <a:gd name="connsiteX642" fmla="*/ 1246614 w 1362420"/>
                <a:gd name="connsiteY642" fmla="*/ 305347 h 1358430"/>
                <a:gd name="connsiteX643" fmla="*/ 1216076 w 1362420"/>
                <a:gd name="connsiteY643" fmla="*/ 363396 h 1358430"/>
                <a:gd name="connsiteX644" fmla="*/ 1214418 w 1362420"/>
                <a:gd name="connsiteY644" fmla="*/ 366547 h 1358430"/>
                <a:gd name="connsiteX645" fmla="*/ 1262199 w 1362420"/>
                <a:gd name="connsiteY645" fmla="*/ 396669 h 1358430"/>
                <a:gd name="connsiteX646" fmla="*/ 1313798 w 1362420"/>
                <a:gd name="connsiteY646" fmla="*/ 438844 h 1358430"/>
                <a:gd name="connsiteX647" fmla="*/ 1317189 w 1362420"/>
                <a:gd name="connsiteY647" fmla="*/ 432398 h 1358430"/>
                <a:gd name="connsiteX648" fmla="*/ 1332381 w 1362420"/>
                <a:gd name="connsiteY648" fmla="*/ 481338 h 1358430"/>
                <a:gd name="connsiteX649" fmla="*/ 1318992 w 1362420"/>
                <a:gd name="connsiteY649" fmla="*/ 466706 h 1358430"/>
                <a:gd name="connsiteX650" fmla="*/ 1288591 w 1362420"/>
                <a:gd name="connsiteY650" fmla="*/ 524496 h 1358430"/>
                <a:gd name="connsiteX651" fmla="*/ 1246263 w 1362420"/>
                <a:gd name="connsiteY651" fmla="*/ 570754 h 1358430"/>
                <a:gd name="connsiteX652" fmla="*/ 1244319 w 1362420"/>
                <a:gd name="connsiteY652" fmla="*/ 572241 h 1358430"/>
                <a:gd name="connsiteX653" fmla="*/ 1267186 w 1362420"/>
                <a:gd name="connsiteY653" fmla="*/ 602073 h 1358430"/>
                <a:gd name="connsiteX654" fmla="*/ 1288831 w 1362420"/>
                <a:gd name="connsiteY654" fmla="*/ 646868 h 1358430"/>
                <a:gd name="connsiteX655" fmla="*/ 1306844 w 1362420"/>
                <a:gd name="connsiteY655" fmla="*/ 683339 h 1358430"/>
                <a:gd name="connsiteX656" fmla="*/ 1336307 w 1362420"/>
                <a:gd name="connsiteY656" fmla="*/ 660798 h 1358430"/>
                <a:gd name="connsiteX657" fmla="*/ 1359948 w 1362420"/>
                <a:gd name="connsiteY657" fmla="*/ 634961 h 1358430"/>
                <a:gd name="connsiteX658" fmla="*/ 1362420 w 1362420"/>
                <a:gd name="connsiteY658" fmla="*/ 659483 h 1358430"/>
                <a:gd name="connsiteX659" fmla="*/ 1349315 w 1362420"/>
                <a:gd name="connsiteY659" fmla="*/ 673806 h 1358430"/>
                <a:gd name="connsiteX660" fmla="*/ 1316023 w 1362420"/>
                <a:gd name="connsiteY660" fmla="*/ 699277 h 1358430"/>
                <a:gd name="connsiteX661" fmla="*/ 1344692 w 1362420"/>
                <a:gd name="connsiteY661" fmla="*/ 734960 h 1358430"/>
                <a:gd name="connsiteX662" fmla="*/ 1357283 w 1362420"/>
                <a:gd name="connsiteY662" fmla="*/ 744883 h 1358430"/>
                <a:gd name="connsiteX663" fmla="*/ 1355111 w 1362420"/>
                <a:gd name="connsiteY663" fmla="*/ 766430 h 1358430"/>
                <a:gd name="connsiteX664" fmla="*/ 1331684 w 1362420"/>
                <a:gd name="connsiteY664" fmla="*/ 747968 h 1358430"/>
                <a:gd name="connsiteX665" fmla="*/ 1301494 w 1362420"/>
                <a:gd name="connsiteY665" fmla="*/ 710392 h 1358430"/>
                <a:gd name="connsiteX666" fmla="*/ 1299126 w 1362420"/>
                <a:gd name="connsiteY666" fmla="*/ 712204 h 1358430"/>
                <a:gd name="connsiteX667" fmla="*/ 1245008 w 1362420"/>
                <a:gd name="connsiteY667" fmla="*/ 746672 h 1358430"/>
                <a:gd name="connsiteX668" fmla="*/ 1198731 w 1362420"/>
                <a:gd name="connsiteY668" fmla="*/ 776146 h 1358430"/>
                <a:gd name="connsiteX669" fmla="*/ 1209574 w 1362420"/>
                <a:gd name="connsiteY669" fmla="*/ 798101 h 1358430"/>
                <a:gd name="connsiteX670" fmla="*/ 1241640 w 1362420"/>
                <a:gd name="connsiteY670" fmla="*/ 838012 h 1358430"/>
                <a:gd name="connsiteX671" fmla="*/ 1282482 w 1362420"/>
                <a:gd name="connsiteY671" fmla="*/ 870197 h 1358430"/>
                <a:gd name="connsiteX672" fmla="*/ 1335052 w 1362420"/>
                <a:gd name="connsiteY672" fmla="*/ 836716 h 1358430"/>
                <a:gd name="connsiteX673" fmla="*/ 1345402 w 1362420"/>
                <a:gd name="connsiteY673" fmla="*/ 830124 h 1358430"/>
                <a:gd name="connsiteX674" fmla="*/ 1337163 w 1362420"/>
                <a:gd name="connsiteY674" fmla="*/ 856665 h 1358430"/>
                <a:gd name="connsiteX675" fmla="*/ 1297424 w 1362420"/>
                <a:gd name="connsiteY675" fmla="*/ 881974 h 1358430"/>
                <a:gd name="connsiteX676" fmla="*/ 1322148 w 1362420"/>
                <a:gd name="connsiteY676" fmla="*/ 901457 h 1358430"/>
                <a:gd name="connsiteX677" fmla="*/ 1323077 w 1362420"/>
                <a:gd name="connsiteY677" fmla="*/ 902043 h 1358430"/>
                <a:gd name="connsiteX678" fmla="*/ 1317571 w 1362420"/>
                <a:gd name="connsiteY678" fmla="*/ 919780 h 1358430"/>
                <a:gd name="connsiteX679" fmla="*/ 1309140 w 1362420"/>
                <a:gd name="connsiteY679" fmla="*/ 914465 h 1358430"/>
                <a:gd name="connsiteX680" fmla="*/ 1282161 w 1362420"/>
                <a:gd name="connsiteY680" fmla="*/ 893205 h 1358430"/>
                <a:gd name="connsiteX681" fmla="*/ 1243754 w 1362420"/>
                <a:gd name="connsiteY681" fmla="*/ 922590 h 1358430"/>
                <a:gd name="connsiteX682" fmla="*/ 1201426 w 1362420"/>
                <a:gd name="connsiteY682" fmla="*/ 968849 h 1358430"/>
                <a:gd name="connsiteX683" fmla="*/ 1193343 w 1362420"/>
                <a:gd name="connsiteY683" fmla="*/ 984214 h 1358430"/>
                <a:gd name="connsiteX684" fmla="*/ 1219096 w 1362420"/>
                <a:gd name="connsiteY684" fmla="*/ 1004509 h 1358430"/>
                <a:gd name="connsiteX685" fmla="*/ 1262173 w 1362420"/>
                <a:gd name="connsiteY685" fmla="*/ 1031665 h 1358430"/>
                <a:gd name="connsiteX686" fmla="*/ 1253596 w 1362420"/>
                <a:gd name="connsiteY686" fmla="*/ 1047467 h 1358430"/>
                <a:gd name="connsiteX687" fmla="*/ 1206088 w 1362420"/>
                <a:gd name="connsiteY687" fmla="*/ 1017517 h 1358430"/>
                <a:gd name="connsiteX688" fmla="*/ 1184692 w 1362420"/>
                <a:gd name="connsiteY688" fmla="*/ 1000656 h 1358430"/>
                <a:gd name="connsiteX689" fmla="*/ 1170888 w 1362420"/>
                <a:gd name="connsiteY689" fmla="*/ 1026897 h 1358430"/>
                <a:gd name="connsiteX690" fmla="*/ 1140351 w 1362420"/>
                <a:gd name="connsiteY690" fmla="*/ 1084946 h 1358430"/>
                <a:gd name="connsiteX691" fmla="*/ 1118335 w 1362420"/>
                <a:gd name="connsiteY691" fmla="*/ 1109005 h 1358430"/>
                <a:gd name="connsiteX692" fmla="*/ 1176020 w 1362420"/>
                <a:gd name="connsiteY692" fmla="*/ 1145371 h 1358430"/>
                <a:gd name="connsiteX693" fmla="*/ 1164508 w 1362420"/>
                <a:gd name="connsiteY693" fmla="*/ 1159323 h 1358430"/>
                <a:gd name="connsiteX694" fmla="*/ 1106028 w 1362420"/>
                <a:gd name="connsiteY694" fmla="*/ 1122455 h 1358430"/>
                <a:gd name="connsiteX695" fmla="*/ 1098022 w 1362420"/>
                <a:gd name="connsiteY695" fmla="*/ 1131203 h 1358430"/>
                <a:gd name="connsiteX696" fmla="*/ 1047835 w 1362420"/>
                <a:gd name="connsiteY696" fmla="*/ 1169601 h 1358430"/>
                <a:gd name="connsiteX697" fmla="*/ 999783 w 1362420"/>
                <a:gd name="connsiteY697" fmla="*/ 1200204 h 1358430"/>
                <a:gd name="connsiteX698" fmla="*/ 1012991 w 1362420"/>
                <a:gd name="connsiteY698" fmla="*/ 1210613 h 1358430"/>
                <a:gd name="connsiteX699" fmla="*/ 1063781 w 1362420"/>
                <a:gd name="connsiteY699" fmla="*/ 1242632 h 1358430"/>
                <a:gd name="connsiteX700" fmla="*/ 1062843 w 1362420"/>
                <a:gd name="connsiteY700" fmla="*/ 1243406 h 1358430"/>
                <a:gd name="connsiteX701" fmla="*/ 1045929 w 1362420"/>
                <a:gd name="connsiteY701" fmla="*/ 1252587 h 1358430"/>
                <a:gd name="connsiteX702" fmla="*/ 999983 w 1362420"/>
                <a:gd name="connsiteY702" fmla="*/ 1223621 h 1358430"/>
                <a:gd name="connsiteX703" fmla="*/ 983461 w 1362420"/>
                <a:gd name="connsiteY703" fmla="*/ 1210601 h 1358430"/>
                <a:gd name="connsiteX704" fmla="*/ 939597 w 1362420"/>
                <a:gd name="connsiteY704" fmla="*/ 1238536 h 1358430"/>
                <a:gd name="connsiteX705" fmla="*/ 889410 w 1362420"/>
                <a:gd name="connsiteY705" fmla="*/ 1276935 h 1358430"/>
                <a:gd name="connsiteX706" fmla="*/ 878483 w 1362420"/>
                <a:gd name="connsiteY706" fmla="*/ 1288875 h 1358430"/>
                <a:gd name="connsiteX707" fmla="*/ 909940 w 1362420"/>
                <a:gd name="connsiteY707" fmla="*/ 1313665 h 1358430"/>
                <a:gd name="connsiteX708" fmla="*/ 914382 w 1362420"/>
                <a:gd name="connsiteY708" fmla="*/ 1316466 h 1358430"/>
                <a:gd name="connsiteX709" fmla="*/ 892571 w 1362420"/>
                <a:gd name="connsiteY709" fmla="*/ 1323237 h 1358430"/>
                <a:gd name="connsiteX710" fmla="*/ 866117 w 1362420"/>
                <a:gd name="connsiteY710" fmla="*/ 1302390 h 1358430"/>
                <a:gd name="connsiteX711" fmla="*/ 847081 w 1362420"/>
                <a:gd name="connsiteY711" fmla="*/ 1323193 h 1358430"/>
                <a:gd name="connsiteX712" fmla="*/ 838176 w 1362420"/>
                <a:gd name="connsiteY712" fmla="*/ 1340122 h 1358430"/>
                <a:gd name="connsiteX713" fmla="*/ 818470 w 1362420"/>
                <a:gd name="connsiteY713" fmla="*/ 1346239 h 1358430"/>
                <a:gd name="connsiteX714" fmla="*/ 813942 w 1362420"/>
                <a:gd name="connsiteY714" fmla="*/ 1346695 h 1358430"/>
                <a:gd name="connsiteX715" fmla="*/ 825179 w 1362420"/>
                <a:gd name="connsiteY715" fmla="*/ 1323437 h 1358430"/>
                <a:gd name="connsiteX716" fmla="*/ 850654 w 1362420"/>
                <a:gd name="connsiteY716" fmla="*/ 1290204 h 1358430"/>
                <a:gd name="connsiteX717" fmla="*/ 816423 w 1362420"/>
                <a:gd name="connsiteY717" fmla="*/ 1263229 h 1358430"/>
                <a:gd name="connsiteX718" fmla="*/ 784358 w 1362420"/>
                <a:gd name="connsiteY718" fmla="*/ 1223317 h 1358430"/>
                <a:gd name="connsiteX719" fmla="*/ 769203 w 1362420"/>
                <a:gd name="connsiteY719" fmla="*/ 1192630 h 1358430"/>
                <a:gd name="connsiteX720" fmla="*/ 744028 w 1362420"/>
                <a:gd name="connsiteY720" fmla="*/ 1220140 h 1358430"/>
                <a:gd name="connsiteX721" fmla="*/ 713491 w 1362420"/>
                <a:gd name="connsiteY721" fmla="*/ 1278188 h 1358430"/>
                <a:gd name="connsiteX722" fmla="*/ 695432 w 1362420"/>
                <a:gd name="connsiteY722" fmla="*/ 1314753 h 1358430"/>
                <a:gd name="connsiteX723" fmla="*/ 726380 w 1362420"/>
                <a:gd name="connsiteY723" fmla="*/ 1353272 h 1358430"/>
                <a:gd name="connsiteX724" fmla="*/ 728911 w 1362420"/>
                <a:gd name="connsiteY724" fmla="*/ 1355267 h 1358430"/>
                <a:gd name="connsiteX725" fmla="*/ 706351 w 1362420"/>
                <a:gd name="connsiteY725" fmla="*/ 1357541 h 1358430"/>
                <a:gd name="connsiteX726" fmla="*/ 685501 w 1362420"/>
                <a:gd name="connsiteY726" fmla="*/ 1331590 h 1358430"/>
                <a:gd name="connsiteX727" fmla="*/ 663938 w 1362420"/>
                <a:gd name="connsiteY727" fmla="*/ 1358430 h 1358430"/>
                <a:gd name="connsiteX728" fmla="*/ 641011 w 1362420"/>
                <a:gd name="connsiteY728" fmla="*/ 1356119 h 1358430"/>
                <a:gd name="connsiteX729" fmla="*/ 644623 w 1362420"/>
                <a:gd name="connsiteY729" fmla="*/ 1353272 h 1358430"/>
                <a:gd name="connsiteX730" fmla="*/ 675570 w 1362420"/>
                <a:gd name="connsiteY730" fmla="*/ 1314753 h 1358430"/>
                <a:gd name="connsiteX731" fmla="*/ 657511 w 1362420"/>
                <a:gd name="connsiteY731" fmla="*/ 1278188 h 1358430"/>
                <a:gd name="connsiteX732" fmla="*/ 626974 w 1362420"/>
                <a:gd name="connsiteY732" fmla="*/ 1220140 h 1358430"/>
                <a:gd name="connsiteX733" fmla="*/ 601799 w 1362420"/>
                <a:gd name="connsiteY733" fmla="*/ 1192630 h 1358430"/>
                <a:gd name="connsiteX734" fmla="*/ 586644 w 1362420"/>
                <a:gd name="connsiteY734" fmla="*/ 1223317 h 1358430"/>
                <a:gd name="connsiteX735" fmla="*/ 554579 w 1362420"/>
                <a:gd name="connsiteY735" fmla="*/ 1263229 h 1358430"/>
                <a:gd name="connsiteX736" fmla="*/ 520349 w 1362420"/>
                <a:gd name="connsiteY736" fmla="*/ 1290204 h 1358430"/>
                <a:gd name="connsiteX737" fmla="*/ 545822 w 1362420"/>
                <a:gd name="connsiteY737" fmla="*/ 1323437 h 1358430"/>
                <a:gd name="connsiteX738" fmla="*/ 557548 w 1362420"/>
                <a:gd name="connsiteY738" fmla="*/ 1347705 h 1358430"/>
                <a:gd name="connsiteX739" fmla="*/ 543004 w 1362420"/>
                <a:gd name="connsiteY739" fmla="*/ 1346239 h 1358430"/>
                <a:gd name="connsiteX740" fmla="*/ 534686 w 1362420"/>
                <a:gd name="connsiteY740" fmla="*/ 1343656 h 1358430"/>
                <a:gd name="connsiteX741" fmla="*/ 523921 w 1362420"/>
                <a:gd name="connsiteY741" fmla="*/ 1323193 h 1358430"/>
                <a:gd name="connsiteX742" fmla="*/ 504885 w 1362420"/>
                <a:gd name="connsiteY742" fmla="*/ 1302390 h 1358430"/>
                <a:gd name="connsiteX743" fmla="*/ 475739 w 1362420"/>
                <a:gd name="connsiteY743" fmla="*/ 1325358 h 1358430"/>
                <a:gd name="connsiteX744" fmla="*/ 453477 w 1362420"/>
                <a:gd name="connsiteY744" fmla="*/ 1318448 h 1358430"/>
                <a:gd name="connsiteX745" fmla="*/ 461063 w 1362420"/>
                <a:gd name="connsiteY745" fmla="*/ 1313665 h 1358430"/>
                <a:gd name="connsiteX746" fmla="*/ 492519 w 1362420"/>
                <a:gd name="connsiteY746" fmla="*/ 1288875 h 1358430"/>
                <a:gd name="connsiteX747" fmla="*/ 481593 w 1362420"/>
                <a:gd name="connsiteY747" fmla="*/ 1276935 h 1358430"/>
                <a:gd name="connsiteX748" fmla="*/ 431404 w 1362420"/>
                <a:gd name="connsiteY748" fmla="*/ 1238537 h 1358430"/>
                <a:gd name="connsiteX749" fmla="*/ 387542 w 1362420"/>
                <a:gd name="connsiteY749" fmla="*/ 1210600 h 1358430"/>
                <a:gd name="connsiteX750" fmla="*/ 371019 w 1362420"/>
                <a:gd name="connsiteY750" fmla="*/ 1223621 h 1358430"/>
                <a:gd name="connsiteX751" fmla="*/ 320665 w 1362420"/>
                <a:gd name="connsiteY751" fmla="*/ 1255366 h 1358430"/>
                <a:gd name="connsiteX752" fmla="*/ 302587 w 1362420"/>
                <a:gd name="connsiteY752" fmla="*/ 1245553 h 1358430"/>
                <a:gd name="connsiteX753" fmla="*/ 358010 w 1362420"/>
                <a:gd name="connsiteY753" fmla="*/ 1210613 h 1358430"/>
                <a:gd name="connsiteX754" fmla="*/ 371219 w 1362420"/>
                <a:gd name="connsiteY754" fmla="*/ 1200204 h 1358430"/>
                <a:gd name="connsiteX755" fmla="*/ 323168 w 1362420"/>
                <a:gd name="connsiteY755" fmla="*/ 1169601 h 1358430"/>
                <a:gd name="connsiteX756" fmla="*/ 272980 w 1362420"/>
                <a:gd name="connsiteY756" fmla="*/ 1131204 h 1358430"/>
                <a:gd name="connsiteX757" fmla="*/ 264975 w 1362420"/>
                <a:gd name="connsiteY757" fmla="*/ 1122455 h 1358430"/>
                <a:gd name="connsiteX758" fmla="*/ 200954 w 1362420"/>
                <a:gd name="connsiteY758" fmla="*/ 1162815 h 1358430"/>
                <a:gd name="connsiteX759" fmla="*/ 197487 w 1362420"/>
                <a:gd name="connsiteY759" fmla="*/ 1159954 h 1358430"/>
                <a:gd name="connsiteX760" fmla="*/ 188715 w 1362420"/>
                <a:gd name="connsiteY760" fmla="*/ 1149323 h 1358430"/>
                <a:gd name="connsiteX761" fmla="*/ 252668 w 1362420"/>
                <a:gd name="connsiteY761" fmla="*/ 1109005 h 1358430"/>
                <a:gd name="connsiteX762" fmla="*/ 230652 w 1362420"/>
                <a:gd name="connsiteY762" fmla="*/ 1084946 h 1358430"/>
                <a:gd name="connsiteX763" fmla="*/ 200114 w 1362420"/>
                <a:gd name="connsiteY763" fmla="*/ 1026897 h 1358430"/>
                <a:gd name="connsiteX764" fmla="*/ 186310 w 1362420"/>
                <a:gd name="connsiteY764" fmla="*/ 1000656 h 1358430"/>
                <a:gd name="connsiteX765" fmla="*/ 164914 w 1362420"/>
                <a:gd name="connsiteY765" fmla="*/ 1017517 h 1358430"/>
                <a:gd name="connsiteX766" fmla="*/ 110308 w 1362420"/>
                <a:gd name="connsiteY766" fmla="*/ 1051942 h 1358430"/>
                <a:gd name="connsiteX767" fmla="*/ 101731 w 1362420"/>
                <a:gd name="connsiteY767" fmla="*/ 1036141 h 1358430"/>
                <a:gd name="connsiteX768" fmla="*/ 151906 w 1362420"/>
                <a:gd name="connsiteY768" fmla="*/ 1004509 h 1358430"/>
                <a:gd name="connsiteX769" fmla="*/ 177660 w 1362420"/>
                <a:gd name="connsiteY769" fmla="*/ 984214 h 1358430"/>
                <a:gd name="connsiteX770" fmla="*/ 169576 w 1362420"/>
                <a:gd name="connsiteY770" fmla="*/ 968849 h 1358430"/>
                <a:gd name="connsiteX771" fmla="*/ 127249 w 1362420"/>
                <a:gd name="connsiteY771" fmla="*/ 922590 h 1358430"/>
                <a:gd name="connsiteX772" fmla="*/ 88840 w 1362420"/>
                <a:gd name="connsiteY772" fmla="*/ 893205 h 1358430"/>
                <a:gd name="connsiteX773" fmla="*/ 61863 w 1362420"/>
                <a:gd name="connsiteY773" fmla="*/ 914465 h 1358430"/>
                <a:gd name="connsiteX774" fmla="*/ 45463 w 1362420"/>
                <a:gd name="connsiteY774" fmla="*/ 924804 h 1358430"/>
                <a:gd name="connsiteX775" fmla="*/ 39957 w 1362420"/>
                <a:gd name="connsiteY775" fmla="*/ 907067 h 1358430"/>
                <a:gd name="connsiteX776" fmla="*/ 48855 w 1362420"/>
                <a:gd name="connsiteY776" fmla="*/ 901457 h 1358430"/>
                <a:gd name="connsiteX777" fmla="*/ 73577 w 1362420"/>
                <a:gd name="connsiteY777" fmla="*/ 881974 h 1358430"/>
                <a:gd name="connsiteX778" fmla="*/ 22941 w 1362420"/>
                <a:gd name="connsiteY778" fmla="*/ 849725 h 1358430"/>
                <a:gd name="connsiteX779" fmla="*/ 21963 w 1362420"/>
                <a:gd name="connsiteY779" fmla="*/ 849102 h 1358430"/>
                <a:gd name="connsiteX780" fmla="*/ 13724 w 1362420"/>
                <a:gd name="connsiteY780" fmla="*/ 822560 h 1358430"/>
                <a:gd name="connsiteX781" fmla="*/ 35950 w 1362420"/>
                <a:gd name="connsiteY781" fmla="*/ 836716 h 1358430"/>
                <a:gd name="connsiteX782" fmla="*/ 88521 w 1362420"/>
                <a:gd name="connsiteY782" fmla="*/ 870198 h 1358430"/>
                <a:gd name="connsiteX783" fmla="*/ 129362 w 1362420"/>
                <a:gd name="connsiteY783" fmla="*/ 838012 h 1358430"/>
                <a:gd name="connsiteX784" fmla="*/ 161428 w 1362420"/>
                <a:gd name="connsiteY784" fmla="*/ 798101 h 1358430"/>
                <a:gd name="connsiteX785" fmla="*/ 172271 w 1362420"/>
                <a:gd name="connsiteY785" fmla="*/ 776146 h 1358430"/>
                <a:gd name="connsiteX786" fmla="*/ 125994 w 1362420"/>
                <a:gd name="connsiteY786" fmla="*/ 746672 h 1358430"/>
                <a:gd name="connsiteX787" fmla="*/ 71876 w 1362420"/>
                <a:gd name="connsiteY787" fmla="*/ 712204 h 1358430"/>
                <a:gd name="connsiteX788" fmla="*/ 69508 w 1362420"/>
                <a:gd name="connsiteY788" fmla="*/ 710393 h 1358430"/>
                <a:gd name="connsiteX789" fmla="*/ 39319 w 1362420"/>
                <a:gd name="connsiteY789" fmla="*/ 747968 h 1358430"/>
                <a:gd name="connsiteX790" fmla="*/ 7065 w 1362420"/>
                <a:gd name="connsiteY790" fmla="*/ 773386 h 1358430"/>
                <a:gd name="connsiteX791" fmla="*/ 4892 w 1362420"/>
                <a:gd name="connsiteY791" fmla="*/ 751839 h 1358430"/>
                <a:gd name="connsiteX792" fmla="*/ 26311 w 1362420"/>
                <a:gd name="connsiteY792" fmla="*/ 734960 h 1358430"/>
                <a:gd name="connsiteX793" fmla="*/ 54980 w 1362420"/>
                <a:gd name="connsiteY793" fmla="*/ 699277 h 1358430"/>
                <a:gd name="connsiteX794" fmla="*/ 21688 w 1362420"/>
                <a:gd name="connsiteY794" fmla="*/ 673806 h 1358430"/>
                <a:gd name="connsiteX795" fmla="*/ 0 w 1362420"/>
                <a:gd name="connsiteY795" fmla="*/ 650104 h 1358430"/>
                <a:gd name="connsiteX796" fmla="*/ 2472 w 1362420"/>
                <a:gd name="connsiteY796" fmla="*/ 625582 h 1358430"/>
                <a:gd name="connsiteX797" fmla="*/ 34696 w 1362420"/>
                <a:gd name="connsiteY797" fmla="*/ 660798 h 1358430"/>
                <a:gd name="connsiteX798" fmla="*/ 64159 w 1362420"/>
                <a:gd name="connsiteY798" fmla="*/ 683339 h 1358430"/>
                <a:gd name="connsiteX799" fmla="*/ 82171 w 1362420"/>
                <a:gd name="connsiteY799" fmla="*/ 646869 h 1358430"/>
                <a:gd name="connsiteX800" fmla="*/ 103816 w 1362420"/>
                <a:gd name="connsiteY800" fmla="*/ 602073 h 1358430"/>
                <a:gd name="connsiteX801" fmla="*/ 126683 w 1362420"/>
                <a:gd name="connsiteY801" fmla="*/ 572241 h 1358430"/>
                <a:gd name="connsiteX802" fmla="*/ 124739 w 1362420"/>
                <a:gd name="connsiteY802" fmla="*/ 570754 h 1358430"/>
                <a:gd name="connsiteX803" fmla="*/ 82411 w 1362420"/>
                <a:gd name="connsiteY803" fmla="*/ 524496 h 1358430"/>
                <a:gd name="connsiteX804" fmla="*/ 52011 w 1362420"/>
                <a:gd name="connsiteY804" fmla="*/ 466706 h 1358430"/>
                <a:gd name="connsiteX805" fmla="*/ 24202 w 1362420"/>
                <a:gd name="connsiteY805" fmla="*/ 497096 h 1358430"/>
                <a:gd name="connsiteX806" fmla="*/ 37212 w 1362420"/>
                <a:gd name="connsiteY806" fmla="*/ 455184 h 1358430"/>
                <a:gd name="connsiteX807" fmla="*/ 43322 w 1362420"/>
                <a:gd name="connsiteY807" fmla="*/ 450191 h 1358430"/>
                <a:gd name="connsiteX808" fmla="*/ 40454 w 1362420"/>
                <a:gd name="connsiteY808" fmla="*/ 444740 h 1358430"/>
                <a:gd name="connsiteX809" fmla="*/ 47821 w 1362420"/>
                <a:gd name="connsiteY809" fmla="*/ 421008 h 1358430"/>
                <a:gd name="connsiteX810" fmla="*/ 57204 w 1362420"/>
                <a:gd name="connsiteY810" fmla="*/ 438844 h 1358430"/>
                <a:gd name="connsiteX811" fmla="*/ 108803 w 1362420"/>
                <a:gd name="connsiteY811" fmla="*/ 396669 h 1358430"/>
                <a:gd name="connsiteX812" fmla="*/ 156585 w 1362420"/>
                <a:gd name="connsiteY812" fmla="*/ 366547 h 1358430"/>
                <a:gd name="connsiteX813" fmla="*/ 154926 w 1362420"/>
                <a:gd name="connsiteY813" fmla="*/ 363395 h 1358430"/>
                <a:gd name="connsiteX814" fmla="*/ 124388 w 1362420"/>
                <a:gd name="connsiteY814" fmla="*/ 305347 h 1358430"/>
                <a:gd name="connsiteX815" fmla="*/ 114281 w 1362420"/>
                <a:gd name="connsiteY815" fmla="*/ 294301 h 1358430"/>
                <a:gd name="connsiteX816" fmla="*/ 126092 w 1362420"/>
                <a:gd name="connsiteY816" fmla="*/ 279985 h 1358430"/>
                <a:gd name="connsiteX817" fmla="*/ 137396 w 1362420"/>
                <a:gd name="connsiteY817" fmla="*/ 292339 h 1358430"/>
                <a:gd name="connsiteX818" fmla="*/ 167934 w 1362420"/>
                <a:gd name="connsiteY818" fmla="*/ 350387 h 1358430"/>
                <a:gd name="connsiteX819" fmla="*/ 171492 w 1362420"/>
                <a:gd name="connsiteY819" fmla="*/ 357150 h 1358430"/>
                <a:gd name="connsiteX820" fmla="*/ 197094 w 1362420"/>
                <a:gd name="connsiteY820" fmla="*/ 341009 h 1358430"/>
                <a:gd name="connsiteX821" fmla="*/ 270134 w 1362420"/>
                <a:gd name="connsiteY821" fmla="*/ 283450 h 1358430"/>
                <a:gd name="connsiteX822" fmla="*/ 257977 w 1362420"/>
                <a:gd name="connsiteY822" fmla="*/ 260343 h 1358430"/>
                <a:gd name="connsiteX823" fmla="*/ 227440 w 1362420"/>
                <a:gd name="connsiteY823" fmla="*/ 202295 h 1358430"/>
                <a:gd name="connsiteX824" fmla="*/ 209945 w 1362420"/>
                <a:gd name="connsiteY824" fmla="*/ 183175 h 1358430"/>
                <a:gd name="connsiteX825" fmla="*/ 224139 w 1362420"/>
                <a:gd name="connsiteY825" fmla="*/ 171464 h 1358430"/>
                <a:gd name="connsiteX826" fmla="*/ 240448 w 1362420"/>
                <a:gd name="connsiteY826" fmla="*/ 189287 h 1358430"/>
                <a:gd name="connsiteX827" fmla="*/ 270985 w 1362420"/>
                <a:gd name="connsiteY827" fmla="*/ 247335 h 1358430"/>
                <a:gd name="connsiteX828" fmla="*/ 283214 w 1362420"/>
                <a:gd name="connsiteY828" fmla="*/ 270579 h 1358430"/>
                <a:gd name="connsiteX829" fmla="*/ 309668 w 1362420"/>
                <a:gd name="connsiteY829" fmla="*/ 237653 h 1358430"/>
                <a:gd name="connsiteX830" fmla="*/ 333463 w 1362420"/>
                <a:gd name="connsiteY830" fmla="*/ 189472 h 1358430"/>
                <a:gd name="connsiteX831" fmla="*/ 355711 w 1362420"/>
                <a:gd name="connsiteY831" fmla="*/ 147181 h 1358430"/>
                <a:gd name="connsiteX832" fmla="*/ 330493 w 1362420"/>
                <a:gd name="connsiteY832" fmla="*/ 99243 h 1358430"/>
                <a:gd name="connsiteX833" fmla="*/ 326568 w 1362420"/>
                <a:gd name="connsiteY833" fmla="*/ 94839 h 1358430"/>
                <a:gd name="connsiteX834" fmla="*/ 343148 w 1362420"/>
                <a:gd name="connsiteY834" fmla="*/ 85839 h 1358430"/>
                <a:gd name="connsiteX835" fmla="*/ 343500 w 1362420"/>
                <a:gd name="connsiteY835" fmla="*/ 86235 h 1358430"/>
                <a:gd name="connsiteX836" fmla="*/ 366078 w 1362420"/>
                <a:gd name="connsiteY836" fmla="*/ 129154 h 1358430"/>
                <a:gd name="connsiteX837" fmla="*/ 406329 w 1362420"/>
                <a:gd name="connsiteY837" fmla="*/ 85165 h 1358430"/>
                <a:gd name="connsiteX838" fmla="*/ 456517 w 1362420"/>
                <a:gd name="connsiteY838" fmla="*/ 46767 h 1358430"/>
                <a:gd name="connsiteX839" fmla="*/ 459239 w 1362420"/>
                <a:gd name="connsiteY839" fmla="*/ 45034 h 1358430"/>
                <a:gd name="connsiteX840" fmla="*/ 453875 w 1362420"/>
                <a:gd name="connsiteY840" fmla="*/ 34837 h 1358430"/>
                <a:gd name="connsiteX841" fmla="*/ 470940 w 1362420"/>
                <a:gd name="connsiteY841" fmla="*/ 29540 h 1358430"/>
                <a:gd name="connsiteX842" fmla="*/ 474109 w 1362420"/>
                <a:gd name="connsiteY842" fmla="*/ 35564 h 1358430"/>
                <a:gd name="connsiteX843" fmla="*/ 495572 w 1362420"/>
                <a:gd name="connsiteY843" fmla="*/ 21894 h 1358430"/>
                <a:gd name="connsiteX844" fmla="*/ 543004 w 1362420"/>
                <a:gd name="connsiteY844" fmla="*/ 7170 h 1358430"/>
                <a:gd name="connsiteX845" fmla="*/ 553836 w 1362420"/>
                <a:gd name="connsiteY845" fmla="*/ 6078 h 1358430"/>
                <a:gd name="connsiteX846" fmla="*/ 523644 w 1362420"/>
                <a:gd name="connsiteY846" fmla="*/ 25307 h 1358430"/>
                <a:gd name="connsiteX847" fmla="*/ 482499 w 1362420"/>
                <a:gd name="connsiteY847" fmla="*/ 51513 h 1358430"/>
                <a:gd name="connsiteX848" fmla="*/ 507628 w 1362420"/>
                <a:gd name="connsiteY848" fmla="*/ 99279 h 1358430"/>
                <a:gd name="connsiteX849" fmla="*/ 549956 w 1362420"/>
                <a:gd name="connsiteY849" fmla="*/ 145537 h 1358430"/>
                <a:gd name="connsiteX850" fmla="*/ 557561 w 1362420"/>
                <a:gd name="connsiteY850" fmla="*/ 151356 h 1358430"/>
                <a:gd name="connsiteX851" fmla="*/ 559570 w 1362420"/>
                <a:gd name="connsiteY851" fmla="*/ 149820 h 1358430"/>
                <a:gd name="connsiteX852" fmla="*/ 667806 w 1362420"/>
                <a:gd name="connsiteY852" fmla="*/ 80884 h 1358430"/>
                <a:gd name="connsiteX853" fmla="*/ 670496 w 1362420"/>
                <a:gd name="connsiteY853" fmla="*/ 78825 h 1358430"/>
                <a:gd name="connsiteX854" fmla="*/ 640000 w 1362420"/>
                <a:gd name="connsiteY854" fmla="*/ 55494 h 1358430"/>
                <a:gd name="connsiteX855" fmla="*/ 597671 w 1362420"/>
                <a:gd name="connsiteY855" fmla="*/ 9235 h 1358430"/>
                <a:gd name="connsiteX856" fmla="*/ 593887 w 1362420"/>
                <a:gd name="connsiteY856" fmla="*/ 2040 h 1358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</a:cxnLst>
              <a:rect l="l" t="t" r="r" b="b"/>
              <a:pathLst>
                <a:path w="1362420" h="1358430">
                  <a:moveTo>
                    <a:pt x="880957" y="1107198"/>
                  </a:moveTo>
                  <a:lnTo>
                    <a:pt x="836545" y="1135484"/>
                  </a:lnTo>
                  <a:cubicBezTo>
                    <a:pt x="818942" y="1147410"/>
                    <a:pt x="801994" y="1159991"/>
                    <a:pt x="786356" y="1173882"/>
                  </a:cubicBezTo>
                  <a:lnTo>
                    <a:pt x="781823" y="1178837"/>
                  </a:lnTo>
                  <a:lnTo>
                    <a:pt x="797366" y="1210309"/>
                  </a:lnTo>
                  <a:cubicBezTo>
                    <a:pt x="806793" y="1224874"/>
                    <a:pt x="817599" y="1238061"/>
                    <a:pt x="829431" y="1250221"/>
                  </a:cubicBezTo>
                  <a:lnTo>
                    <a:pt x="864124" y="1277559"/>
                  </a:lnTo>
                  <a:lnTo>
                    <a:pt x="933220" y="1221086"/>
                  </a:lnTo>
                  <a:lnTo>
                    <a:pt x="968524" y="1198829"/>
                  </a:lnTo>
                  <a:lnTo>
                    <a:pt x="919476" y="1160176"/>
                  </a:lnTo>
                  <a:cubicBezTo>
                    <a:pt x="907643" y="1148017"/>
                    <a:pt x="896838" y="1134830"/>
                    <a:pt x="887411" y="1120265"/>
                  </a:cubicBezTo>
                  <a:close/>
                  <a:moveTo>
                    <a:pt x="490045" y="1107198"/>
                  </a:moveTo>
                  <a:lnTo>
                    <a:pt x="483592" y="1120265"/>
                  </a:lnTo>
                  <a:cubicBezTo>
                    <a:pt x="474165" y="1134830"/>
                    <a:pt x="463359" y="1148017"/>
                    <a:pt x="451527" y="1160176"/>
                  </a:cubicBezTo>
                  <a:lnTo>
                    <a:pt x="402478" y="1198829"/>
                  </a:lnTo>
                  <a:lnTo>
                    <a:pt x="437783" y="1221086"/>
                  </a:lnTo>
                  <a:lnTo>
                    <a:pt x="506878" y="1277559"/>
                  </a:lnTo>
                  <a:lnTo>
                    <a:pt x="541571" y="1250221"/>
                  </a:lnTo>
                  <a:cubicBezTo>
                    <a:pt x="553403" y="1238061"/>
                    <a:pt x="564209" y="1224874"/>
                    <a:pt x="573636" y="1210309"/>
                  </a:cubicBezTo>
                  <a:lnTo>
                    <a:pt x="589179" y="1178837"/>
                  </a:lnTo>
                  <a:lnTo>
                    <a:pt x="584646" y="1173882"/>
                  </a:lnTo>
                  <a:cubicBezTo>
                    <a:pt x="569008" y="1159991"/>
                    <a:pt x="552060" y="1147410"/>
                    <a:pt x="534457" y="1135484"/>
                  </a:cubicBezTo>
                  <a:close/>
                  <a:moveTo>
                    <a:pt x="685501" y="1069150"/>
                  </a:moveTo>
                  <a:lnTo>
                    <a:pt x="683305" y="1070830"/>
                  </a:lnTo>
                  <a:cubicBezTo>
                    <a:pt x="667667" y="1084722"/>
                    <a:pt x="653339" y="1099922"/>
                    <a:pt x="640977" y="1117089"/>
                  </a:cubicBezTo>
                  <a:lnTo>
                    <a:pt x="610517" y="1174988"/>
                  </a:lnTo>
                  <a:lnTo>
                    <a:pt x="620046" y="1182775"/>
                  </a:lnTo>
                  <a:cubicBezTo>
                    <a:pt x="641291" y="1205822"/>
                    <a:pt x="658852" y="1232554"/>
                    <a:pt x="670519" y="1265180"/>
                  </a:cubicBezTo>
                  <a:lnTo>
                    <a:pt x="685501" y="1295516"/>
                  </a:lnTo>
                  <a:lnTo>
                    <a:pt x="700483" y="1265180"/>
                  </a:lnTo>
                  <a:cubicBezTo>
                    <a:pt x="712150" y="1232554"/>
                    <a:pt x="729712" y="1205822"/>
                    <a:pt x="750957" y="1182775"/>
                  </a:cubicBezTo>
                  <a:lnTo>
                    <a:pt x="760485" y="1174988"/>
                  </a:lnTo>
                  <a:lnTo>
                    <a:pt x="730026" y="1117089"/>
                  </a:lnTo>
                  <a:cubicBezTo>
                    <a:pt x="717663" y="1099922"/>
                    <a:pt x="703335" y="1084722"/>
                    <a:pt x="687697" y="1070830"/>
                  </a:cubicBezTo>
                  <a:close/>
                  <a:moveTo>
                    <a:pt x="997249" y="1025660"/>
                  </a:moveTo>
                  <a:lnTo>
                    <a:pt x="994969" y="1028151"/>
                  </a:lnTo>
                  <a:cubicBezTo>
                    <a:pt x="979332" y="1042042"/>
                    <a:pt x="962384" y="1054622"/>
                    <a:pt x="944782" y="1066548"/>
                  </a:cubicBezTo>
                  <a:lnTo>
                    <a:pt x="895740" y="1097784"/>
                  </a:lnTo>
                  <a:lnTo>
                    <a:pt x="900418" y="1107257"/>
                  </a:lnTo>
                  <a:cubicBezTo>
                    <a:pt x="909846" y="1121822"/>
                    <a:pt x="920651" y="1135009"/>
                    <a:pt x="932484" y="1147168"/>
                  </a:cubicBezTo>
                  <a:lnTo>
                    <a:pt x="984921" y="1188492"/>
                  </a:lnTo>
                  <a:lnTo>
                    <a:pt x="1021511" y="1165424"/>
                  </a:lnTo>
                  <a:lnTo>
                    <a:pt x="1090733" y="1110874"/>
                  </a:lnTo>
                  <a:lnTo>
                    <a:pt x="1022527" y="1057125"/>
                  </a:lnTo>
                  <a:close/>
                  <a:moveTo>
                    <a:pt x="373753" y="1025660"/>
                  </a:moveTo>
                  <a:lnTo>
                    <a:pt x="348475" y="1057125"/>
                  </a:lnTo>
                  <a:lnTo>
                    <a:pt x="280270" y="1110874"/>
                  </a:lnTo>
                  <a:lnTo>
                    <a:pt x="349492" y="1165425"/>
                  </a:lnTo>
                  <a:lnTo>
                    <a:pt x="386081" y="1188492"/>
                  </a:lnTo>
                  <a:lnTo>
                    <a:pt x="438519" y="1147168"/>
                  </a:lnTo>
                  <a:cubicBezTo>
                    <a:pt x="450351" y="1135009"/>
                    <a:pt x="461157" y="1121822"/>
                    <a:pt x="470584" y="1107257"/>
                  </a:cubicBezTo>
                  <a:lnTo>
                    <a:pt x="475263" y="1097783"/>
                  </a:lnTo>
                  <a:lnTo>
                    <a:pt x="426221" y="1066548"/>
                  </a:lnTo>
                  <a:cubicBezTo>
                    <a:pt x="408618" y="1054622"/>
                    <a:pt x="391671" y="1042042"/>
                    <a:pt x="376033" y="1028151"/>
                  </a:cubicBezTo>
                  <a:close/>
                  <a:moveTo>
                    <a:pt x="807045" y="985587"/>
                  </a:moveTo>
                  <a:lnTo>
                    <a:pt x="787612" y="997965"/>
                  </a:lnTo>
                  <a:cubicBezTo>
                    <a:pt x="769353" y="1009235"/>
                    <a:pt x="751096" y="1020506"/>
                    <a:pt x="733493" y="1032432"/>
                  </a:cubicBezTo>
                  <a:lnTo>
                    <a:pt x="698238" y="1059405"/>
                  </a:lnTo>
                  <a:lnTo>
                    <a:pt x="723097" y="1079724"/>
                  </a:lnTo>
                  <a:cubicBezTo>
                    <a:pt x="744343" y="1102770"/>
                    <a:pt x="761905" y="1129501"/>
                    <a:pt x="773571" y="1162129"/>
                  </a:cubicBezTo>
                  <a:lnTo>
                    <a:pt x="774333" y="1163670"/>
                  </a:lnTo>
                  <a:lnTo>
                    <a:pt x="830167" y="1118033"/>
                  </a:lnTo>
                  <a:lnTo>
                    <a:pt x="872978" y="1091045"/>
                  </a:lnTo>
                  <a:lnTo>
                    <a:pt x="863615" y="1072084"/>
                  </a:lnTo>
                  <a:cubicBezTo>
                    <a:pt x="855837" y="1050333"/>
                    <a:pt x="845439" y="1031202"/>
                    <a:pt x="833078" y="1014036"/>
                  </a:cubicBezTo>
                  <a:close/>
                  <a:moveTo>
                    <a:pt x="563957" y="985587"/>
                  </a:moveTo>
                  <a:lnTo>
                    <a:pt x="537924" y="1014036"/>
                  </a:lnTo>
                  <a:cubicBezTo>
                    <a:pt x="525562" y="1031203"/>
                    <a:pt x="515165" y="1050333"/>
                    <a:pt x="507387" y="1072084"/>
                  </a:cubicBezTo>
                  <a:lnTo>
                    <a:pt x="498024" y="1091045"/>
                  </a:lnTo>
                  <a:lnTo>
                    <a:pt x="540835" y="1118033"/>
                  </a:lnTo>
                  <a:lnTo>
                    <a:pt x="596669" y="1163670"/>
                  </a:lnTo>
                  <a:lnTo>
                    <a:pt x="597432" y="1162129"/>
                  </a:lnTo>
                  <a:cubicBezTo>
                    <a:pt x="609098" y="1129501"/>
                    <a:pt x="626659" y="1102770"/>
                    <a:pt x="647905" y="1079724"/>
                  </a:cubicBezTo>
                  <a:lnTo>
                    <a:pt x="672764" y="1059406"/>
                  </a:lnTo>
                  <a:lnTo>
                    <a:pt x="637509" y="1032432"/>
                  </a:lnTo>
                  <a:cubicBezTo>
                    <a:pt x="619906" y="1020506"/>
                    <a:pt x="601649" y="1009235"/>
                    <a:pt x="583391" y="997965"/>
                  </a:cubicBezTo>
                  <a:close/>
                  <a:moveTo>
                    <a:pt x="685501" y="894313"/>
                  </a:moveTo>
                  <a:lnTo>
                    <a:pt x="684559" y="894912"/>
                  </a:lnTo>
                  <a:cubicBezTo>
                    <a:pt x="648044" y="917454"/>
                    <a:pt x="611529" y="939997"/>
                    <a:pt x="580253" y="967778"/>
                  </a:cubicBezTo>
                  <a:lnTo>
                    <a:pt x="576140" y="972273"/>
                  </a:lnTo>
                  <a:lnTo>
                    <a:pt x="643886" y="1014982"/>
                  </a:lnTo>
                  <a:lnTo>
                    <a:pt x="685501" y="1048995"/>
                  </a:lnTo>
                  <a:lnTo>
                    <a:pt x="727116" y="1014982"/>
                  </a:lnTo>
                  <a:lnTo>
                    <a:pt x="794862" y="972273"/>
                  </a:lnTo>
                  <a:lnTo>
                    <a:pt x="790750" y="967778"/>
                  </a:lnTo>
                  <a:cubicBezTo>
                    <a:pt x="759474" y="939997"/>
                    <a:pt x="722959" y="917454"/>
                    <a:pt x="686443" y="894912"/>
                  </a:cubicBezTo>
                  <a:close/>
                  <a:moveTo>
                    <a:pt x="1083547" y="893979"/>
                  </a:moveTo>
                  <a:lnTo>
                    <a:pt x="1067835" y="923844"/>
                  </a:lnTo>
                  <a:cubicBezTo>
                    <a:pt x="1060058" y="945595"/>
                    <a:pt x="1049661" y="964727"/>
                    <a:pt x="1037297" y="981893"/>
                  </a:cubicBezTo>
                  <a:lnTo>
                    <a:pt x="1009741" y="1012009"/>
                  </a:lnTo>
                  <a:lnTo>
                    <a:pt x="1035535" y="1044117"/>
                  </a:lnTo>
                  <a:lnTo>
                    <a:pt x="1104711" y="1098630"/>
                  </a:lnTo>
                  <a:lnTo>
                    <a:pt x="1134084" y="1062069"/>
                  </a:lnTo>
                  <a:cubicBezTo>
                    <a:pt x="1143511" y="1047504"/>
                    <a:pt x="1151560" y="1031561"/>
                    <a:pt x="1157880" y="1013889"/>
                  </a:cubicBezTo>
                  <a:lnTo>
                    <a:pt x="1170659" y="989597"/>
                  </a:lnTo>
                  <a:lnTo>
                    <a:pt x="1125580" y="954072"/>
                  </a:lnTo>
                  <a:cubicBezTo>
                    <a:pt x="1113747" y="941913"/>
                    <a:pt x="1102942" y="928726"/>
                    <a:pt x="1093515" y="914161"/>
                  </a:cubicBezTo>
                  <a:close/>
                  <a:moveTo>
                    <a:pt x="287455" y="893979"/>
                  </a:moveTo>
                  <a:lnTo>
                    <a:pt x="277488" y="914161"/>
                  </a:lnTo>
                  <a:cubicBezTo>
                    <a:pt x="268061" y="928726"/>
                    <a:pt x="257255" y="941913"/>
                    <a:pt x="245423" y="954072"/>
                  </a:cubicBezTo>
                  <a:lnTo>
                    <a:pt x="200344" y="989597"/>
                  </a:lnTo>
                  <a:lnTo>
                    <a:pt x="213123" y="1013889"/>
                  </a:lnTo>
                  <a:cubicBezTo>
                    <a:pt x="219442" y="1031561"/>
                    <a:pt x="227491" y="1047504"/>
                    <a:pt x="236918" y="1062069"/>
                  </a:cubicBezTo>
                  <a:lnTo>
                    <a:pt x="266291" y="1098630"/>
                  </a:lnTo>
                  <a:lnTo>
                    <a:pt x="335466" y="1044116"/>
                  </a:lnTo>
                  <a:lnTo>
                    <a:pt x="361262" y="1012008"/>
                  </a:lnTo>
                  <a:lnTo>
                    <a:pt x="333705" y="981893"/>
                  </a:lnTo>
                  <a:cubicBezTo>
                    <a:pt x="321342" y="964727"/>
                    <a:pt x="310945" y="945595"/>
                    <a:pt x="303167" y="923844"/>
                  </a:cubicBezTo>
                  <a:close/>
                  <a:moveTo>
                    <a:pt x="920481" y="893883"/>
                  </a:moveTo>
                  <a:lnTo>
                    <a:pt x="891918" y="925099"/>
                  </a:lnTo>
                  <a:cubicBezTo>
                    <a:pt x="876280" y="938990"/>
                    <a:pt x="859333" y="951571"/>
                    <a:pt x="841730" y="963497"/>
                  </a:cubicBezTo>
                  <a:lnTo>
                    <a:pt x="823913" y="974844"/>
                  </a:lnTo>
                  <a:lnTo>
                    <a:pt x="826150" y="976671"/>
                  </a:lnTo>
                  <a:cubicBezTo>
                    <a:pt x="847395" y="999717"/>
                    <a:pt x="864956" y="1026450"/>
                    <a:pt x="876623" y="1059076"/>
                  </a:cubicBezTo>
                  <a:lnTo>
                    <a:pt x="887797" y="1081703"/>
                  </a:lnTo>
                  <a:lnTo>
                    <a:pt x="918458" y="1062373"/>
                  </a:lnTo>
                  <a:lnTo>
                    <a:pt x="986345" y="1008874"/>
                  </a:lnTo>
                  <a:lnTo>
                    <a:pt x="966667" y="969033"/>
                  </a:lnTo>
                  <a:cubicBezTo>
                    <a:pt x="958889" y="947281"/>
                    <a:pt x="948493" y="928150"/>
                    <a:pt x="936130" y="910985"/>
                  </a:cubicBezTo>
                  <a:close/>
                  <a:moveTo>
                    <a:pt x="450521" y="893883"/>
                  </a:moveTo>
                  <a:lnTo>
                    <a:pt x="434873" y="910985"/>
                  </a:lnTo>
                  <a:cubicBezTo>
                    <a:pt x="422510" y="928150"/>
                    <a:pt x="412113" y="947281"/>
                    <a:pt x="404336" y="969033"/>
                  </a:cubicBezTo>
                  <a:lnTo>
                    <a:pt x="384658" y="1008875"/>
                  </a:lnTo>
                  <a:lnTo>
                    <a:pt x="452543" y="1062372"/>
                  </a:lnTo>
                  <a:lnTo>
                    <a:pt x="483205" y="1081703"/>
                  </a:lnTo>
                  <a:lnTo>
                    <a:pt x="494379" y="1059076"/>
                  </a:lnTo>
                  <a:cubicBezTo>
                    <a:pt x="506046" y="1026450"/>
                    <a:pt x="523607" y="999717"/>
                    <a:pt x="544853" y="976671"/>
                  </a:cubicBezTo>
                  <a:lnTo>
                    <a:pt x="547089" y="974844"/>
                  </a:lnTo>
                  <a:lnTo>
                    <a:pt x="529272" y="963497"/>
                  </a:lnTo>
                  <a:cubicBezTo>
                    <a:pt x="511670" y="951571"/>
                    <a:pt x="494722" y="938990"/>
                    <a:pt x="479085" y="925099"/>
                  </a:cubicBezTo>
                  <a:close/>
                  <a:moveTo>
                    <a:pt x="806549" y="802722"/>
                  </a:moveTo>
                  <a:lnTo>
                    <a:pt x="788865" y="822047"/>
                  </a:lnTo>
                  <a:cubicBezTo>
                    <a:pt x="773228" y="835938"/>
                    <a:pt x="756280" y="848518"/>
                    <a:pt x="738678" y="860444"/>
                  </a:cubicBezTo>
                  <a:lnTo>
                    <a:pt x="702162" y="883702"/>
                  </a:lnTo>
                  <a:lnTo>
                    <a:pt x="746939" y="911929"/>
                  </a:lnTo>
                  <a:lnTo>
                    <a:pt x="809487" y="963053"/>
                  </a:lnTo>
                  <a:lnTo>
                    <a:pt x="815407" y="959321"/>
                  </a:lnTo>
                  <a:cubicBezTo>
                    <a:pt x="844476" y="940407"/>
                    <a:pt x="872249" y="920196"/>
                    <a:pt x="895914" y="895876"/>
                  </a:cubicBezTo>
                  <a:lnTo>
                    <a:pt x="908252" y="880520"/>
                  </a:lnTo>
                  <a:lnTo>
                    <a:pt x="893801" y="864727"/>
                  </a:lnTo>
                  <a:cubicBezTo>
                    <a:pt x="878164" y="850835"/>
                    <a:pt x="861216" y="838255"/>
                    <a:pt x="843613" y="826328"/>
                  </a:cubicBezTo>
                  <a:close/>
                  <a:moveTo>
                    <a:pt x="564454" y="802722"/>
                  </a:moveTo>
                  <a:lnTo>
                    <a:pt x="527389" y="826328"/>
                  </a:lnTo>
                  <a:cubicBezTo>
                    <a:pt x="509787" y="838255"/>
                    <a:pt x="492839" y="850835"/>
                    <a:pt x="477201" y="864727"/>
                  </a:cubicBezTo>
                  <a:lnTo>
                    <a:pt x="462750" y="880520"/>
                  </a:lnTo>
                  <a:lnTo>
                    <a:pt x="475088" y="895876"/>
                  </a:lnTo>
                  <a:cubicBezTo>
                    <a:pt x="498753" y="920196"/>
                    <a:pt x="526526" y="940407"/>
                    <a:pt x="555596" y="959321"/>
                  </a:cubicBezTo>
                  <a:lnTo>
                    <a:pt x="561516" y="963053"/>
                  </a:lnTo>
                  <a:lnTo>
                    <a:pt x="624063" y="911929"/>
                  </a:lnTo>
                  <a:lnTo>
                    <a:pt x="668840" y="883702"/>
                  </a:lnTo>
                  <a:lnTo>
                    <a:pt x="632325" y="860444"/>
                  </a:lnTo>
                  <a:cubicBezTo>
                    <a:pt x="614722" y="848518"/>
                    <a:pt x="597775" y="835938"/>
                    <a:pt x="582137" y="822047"/>
                  </a:cubicBezTo>
                  <a:close/>
                  <a:moveTo>
                    <a:pt x="1184268" y="786206"/>
                  </a:moveTo>
                  <a:lnTo>
                    <a:pt x="1140701" y="819537"/>
                  </a:lnTo>
                  <a:cubicBezTo>
                    <a:pt x="1125064" y="833429"/>
                    <a:pt x="1110736" y="848630"/>
                    <a:pt x="1098374" y="865796"/>
                  </a:cubicBezTo>
                  <a:lnTo>
                    <a:pt x="1093570" y="874927"/>
                  </a:lnTo>
                  <a:lnTo>
                    <a:pt x="1106523" y="901153"/>
                  </a:lnTo>
                  <a:cubicBezTo>
                    <a:pt x="1115950" y="915718"/>
                    <a:pt x="1126755" y="928905"/>
                    <a:pt x="1138588" y="941064"/>
                  </a:cubicBezTo>
                  <a:lnTo>
                    <a:pt x="1179309" y="973154"/>
                  </a:lnTo>
                  <a:lnTo>
                    <a:pt x="1188418" y="955840"/>
                  </a:lnTo>
                  <a:cubicBezTo>
                    <a:pt x="1200780" y="938674"/>
                    <a:pt x="1215108" y="923473"/>
                    <a:pt x="1230746" y="909582"/>
                  </a:cubicBezTo>
                  <a:lnTo>
                    <a:pt x="1267378" y="881555"/>
                  </a:lnTo>
                  <a:lnTo>
                    <a:pt x="1228631" y="851021"/>
                  </a:lnTo>
                  <a:cubicBezTo>
                    <a:pt x="1216799" y="838861"/>
                    <a:pt x="1205993" y="825674"/>
                    <a:pt x="1196566" y="811109"/>
                  </a:cubicBezTo>
                  <a:close/>
                  <a:moveTo>
                    <a:pt x="186735" y="786206"/>
                  </a:moveTo>
                  <a:lnTo>
                    <a:pt x="174436" y="811109"/>
                  </a:lnTo>
                  <a:cubicBezTo>
                    <a:pt x="165009" y="825674"/>
                    <a:pt x="154203" y="838861"/>
                    <a:pt x="142370" y="851020"/>
                  </a:cubicBezTo>
                  <a:lnTo>
                    <a:pt x="103624" y="881555"/>
                  </a:lnTo>
                  <a:lnTo>
                    <a:pt x="140257" y="909582"/>
                  </a:lnTo>
                  <a:cubicBezTo>
                    <a:pt x="155894" y="923473"/>
                    <a:pt x="170223" y="938674"/>
                    <a:pt x="182585" y="955840"/>
                  </a:cubicBezTo>
                  <a:lnTo>
                    <a:pt x="191694" y="973154"/>
                  </a:lnTo>
                  <a:lnTo>
                    <a:pt x="232415" y="941064"/>
                  </a:lnTo>
                  <a:cubicBezTo>
                    <a:pt x="244247" y="928905"/>
                    <a:pt x="255053" y="915718"/>
                    <a:pt x="264480" y="901153"/>
                  </a:cubicBezTo>
                  <a:lnTo>
                    <a:pt x="277433" y="874927"/>
                  </a:lnTo>
                  <a:lnTo>
                    <a:pt x="272629" y="865796"/>
                  </a:lnTo>
                  <a:cubicBezTo>
                    <a:pt x="260266" y="848630"/>
                    <a:pt x="245939" y="833429"/>
                    <a:pt x="230300" y="819538"/>
                  </a:cubicBezTo>
                  <a:close/>
                  <a:moveTo>
                    <a:pt x="374474" y="761425"/>
                  </a:moveTo>
                  <a:lnTo>
                    <a:pt x="374149" y="761674"/>
                  </a:lnTo>
                  <a:cubicBezTo>
                    <a:pt x="342873" y="789456"/>
                    <a:pt x="316838" y="822478"/>
                    <a:pt x="301283" y="865981"/>
                  </a:cubicBezTo>
                  <a:lnTo>
                    <a:pt x="297068" y="874516"/>
                  </a:lnTo>
                  <a:lnTo>
                    <a:pt x="316175" y="910836"/>
                  </a:lnTo>
                  <a:cubicBezTo>
                    <a:pt x="322494" y="928509"/>
                    <a:pt x="330543" y="944452"/>
                    <a:pt x="339971" y="959017"/>
                  </a:cubicBezTo>
                  <a:lnTo>
                    <a:pt x="370861" y="997466"/>
                  </a:lnTo>
                  <a:lnTo>
                    <a:pt x="391326" y="956025"/>
                  </a:lnTo>
                  <a:cubicBezTo>
                    <a:pt x="397160" y="939712"/>
                    <a:pt x="404467" y="924871"/>
                    <a:pt x="412972" y="911229"/>
                  </a:cubicBezTo>
                  <a:lnTo>
                    <a:pt x="437324" y="879460"/>
                  </a:lnTo>
                  <a:lnTo>
                    <a:pt x="436757" y="878841"/>
                  </a:lnTo>
                  <a:cubicBezTo>
                    <a:pt x="424394" y="861675"/>
                    <a:pt x="413996" y="842544"/>
                    <a:pt x="406219" y="820793"/>
                  </a:cubicBezTo>
                  <a:cubicBezTo>
                    <a:pt x="398441" y="799041"/>
                    <a:pt x="388044" y="779910"/>
                    <a:pt x="375681" y="762744"/>
                  </a:cubicBezTo>
                  <a:close/>
                  <a:moveTo>
                    <a:pt x="996528" y="761425"/>
                  </a:moveTo>
                  <a:lnTo>
                    <a:pt x="995322" y="762744"/>
                  </a:lnTo>
                  <a:cubicBezTo>
                    <a:pt x="982958" y="779910"/>
                    <a:pt x="972561" y="799041"/>
                    <a:pt x="964784" y="820793"/>
                  </a:cubicBezTo>
                  <a:cubicBezTo>
                    <a:pt x="957006" y="842544"/>
                    <a:pt x="946608" y="861675"/>
                    <a:pt x="934246" y="878841"/>
                  </a:cubicBezTo>
                  <a:lnTo>
                    <a:pt x="933679" y="879460"/>
                  </a:lnTo>
                  <a:lnTo>
                    <a:pt x="958030" y="911229"/>
                  </a:lnTo>
                  <a:cubicBezTo>
                    <a:pt x="966535" y="924871"/>
                    <a:pt x="973842" y="939712"/>
                    <a:pt x="979675" y="956025"/>
                  </a:cubicBezTo>
                  <a:lnTo>
                    <a:pt x="1000142" y="997466"/>
                  </a:lnTo>
                  <a:lnTo>
                    <a:pt x="1031032" y="959017"/>
                  </a:lnTo>
                  <a:cubicBezTo>
                    <a:pt x="1040459" y="944452"/>
                    <a:pt x="1048508" y="928509"/>
                    <a:pt x="1054827" y="910836"/>
                  </a:cubicBezTo>
                  <a:lnTo>
                    <a:pt x="1073935" y="874516"/>
                  </a:lnTo>
                  <a:lnTo>
                    <a:pt x="1069719" y="865980"/>
                  </a:lnTo>
                  <a:cubicBezTo>
                    <a:pt x="1054165" y="822478"/>
                    <a:pt x="1028129" y="789456"/>
                    <a:pt x="996854" y="761674"/>
                  </a:cubicBezTo>
                  <a:close/>
                  <a:moveTo>
                    <a:pt x="685501" y="719234"/>
                  </a:moveTo>
                  <a:lnTo>
                    <a:pt x="635626" y="757393"/>
                  </a:lnTo>
                  <a:cubicBezTo>
                    <a:pt x="618023" y="769319"/>
                    <a:pt x="599765" y="780589"/>
                    <a:pt x="581508" y="791861"/>
                  </a:cubicBezTo>
                  <a:lnTo>
                    <a:pt x="578968" y="793478"/>
                  </a:lnTo>
                  <a:lnTo>
                    <a:pt x="658648" y="856269"/>
                  </a:lnTo>
                  <a:lnTo>
                    <a:pt x="685501" y="873198"/>
                  </a:lnTo>
                  <a:lnTo>
                    <a:pt x="712355" y="856268"/>
                  </a:lnTo>
                  <a:lnTo>
                    <a:pt x="792034" y="793478"/>
                  </a:lnTo>
                  <a:lnTo>
                    <a:pt x="789495" y="791861"/>
                  </a:lnTo>
                  <a:cubicBezTo>
                    <a:pt x="771237" y="780589"/>
                    <a:pt x="752980" y="769318"/>
                    <a:pt x="735376" y="757393"/>
                  </a:cubicBezTo>
                  <a:close/>
                  <a:moveTo>
                    <a:pt x="880866" y="681368"/>
                  </a:moveTo>
                  <a:lnTo>
                    <a:pt x="861731" y="717740"/>
                  </a:lnTo>
                  <a:cubicBezTo>
                    <a:pt x="853954" y="739492"/>
                    <a:pt x="843556" y="758623"/>
                    <a:pt x="831193" y="775789"/>
                  </a:cubicBezTo>
                  <a:lnTo>
                    <a:pt x="818869" y="789258"/>
                  </a:lnTo>
                  <a:lnTo>
                    <a:pt x="849990" y="808878"/>
                  </a:lnTo>
                  <a:lnTo>
                    <a:pt x="919902" y="866019"/>
                  </a:lnTo>
                  <a:lnTo>
                    <a:pt x="927979" y="855965"/>
                  </a:lnTo>
                  <a:cubicBezTo>
                    <a:pt x="937407" y="841400"/>
                    <a:pt x="945456" y="825457"/>
                    <a:pt x="951775" y="807784"/>
                  </a:cubicBezTo>
                  <a:lnTo>
                    <a:pt x="982008" y="750316"/>
                  </a:lnTo>
                  <a:lnTo>
                    <a:pt x="946665" y="723276"/>
                  </a:lnTo>
                  <a:cubicBezTo>
                    <a:pt x="929063" y="711350"/>
                    <a:pt x="910804" y="700080"/>
                    <a:pt x="892547" y="688808"/>
                  </a:cubicBezTo>
                  <a:close/>
                  <a:moveTo>
                    <a:pt x="490137" y="681368"/>
                  </a:moveTo>
                  <a:lnTo>
                    <a:pt x="478455" y="688808"/>
                  </a:lnTo>
                  <a:cubicBezTo>
                    <a:pt x="460198" y="700080"/>
                    <a:pt x="441940" y="711350"/>
                    <a:pt x="424337" y="723276"/>
                  </a:cubicBezTo>
                  <a:lnTo>
                    <a:pt x="388994" y="750316"/>
                  </a:lnTo>
                  <a:lnTo>
                    <a:pt x="419227" y="807785"/>
                  </a:lnTo>
                  <a:cubicBezTo>
                    <a:pt x="425546" y="825457"/>
                    <a:pt x="433595" y="841400"/>
                    <a:pt x="443022" y="855965"/>
                  </a:cubicBezTo>
                  <a:lnTo>
                    <a:pt x="451100" y="866019"/>
                  </a:lnTo>
                  <a:lnTo>
                    <a:pt x="521012" y="808878"/>
                  </a:lnTo>
                  <a:lnTo>
                    <a:pt x="552134" y="789258"/>
                  </a:lnTo>
                  <a:lnTo>
                    <a:pt x="539809" y="775789"/>
                  </a:lnTo>
                  <a:cubicBezTo>
                    <a:pt x="527446" y="758623"/>
                    <a:pt x="517048" y="739492"/>
                    <a:pt x="509271" y="717740"/>
                  </a:cubicBezTo>
                  <a:close/>
                  <a:moveTo>
                    <a:pt x="264287" y="666065"/>
                  </a:moveTo>
                  <a:lnTo>
                    <a:pt x="228769" y="704881"/>
                  </a:lnTo>
                  <a:cubicBezTo>
                    <a:pt x="216406" y="722047"/>
                    <a:pt x="206008" y="741177"/>
                    <a:pt x="198230" y="762929"/>
                  </a:cubicBezTo>
                  <a:lnTo>
                    <a:pt x="194964" y="769542"/>
                  </a:lnTo>
                  <a:lnTo>
                    <a:pt x="243309" y="806530"/>
                  </a:lnTo>
                  <a:cubicBezTo>
                    <a:pt x="258947" y="820421"/>
                    <a:pt x="273274" y="835622"/>
                    <a:pt x="285637" y="852788"/>
                  </a:cubicBezTo>
                  <a:lnTo>
                    <a:pt x="287044" y="855463"/>
                  </a:lnTo>
                  <a:lnTo>
                    <a:pt x="288275" y="852973"/>
                  </a:lnTo>
                  <a:cubicBezTo>
                    <a:pt x="299942" y="820346"/>
                    <a:pt x="317503" y="793613"/>
                    <a:pt x="338749" y="770567"/>
                  </a:cubicBezTo>
                  <a:lnTo>
                    <a:pt x="363974" y="749950"/>
                  </a:lnTo>
                  <a:lnTo>
                    <a:pt x="333353" y="716486"/>
                  </a:lnTo>
                  <a:cubicBezTo>
                    <a:pt x="317715" y="702595"/>
                    <a:pt x="300767" y="690014"/>
                    <a:pt x="283164" y="678088"/>
                  </a:cubicBezTo>
                  <a:close/>
                  <a:moveTo>
                    <a:pt x="1106715" y="666064"/>
                  </a:moveTo>
                  <a:lnTo>
                    <a:pt x="1087838" y="678088"/>
                  </a:lnTo>
                  <a:cubicBezTo>
                    <a:pt x="1070235" y="690013"/>
                    <a:pt x="1053287" y="702595"/>
                    <a:pt x="1037650" y="716486"/>
                  </a:cubicBezTo>
                  <a:lnTo>
                    <a:pt x="1007028" y="749950"/>
                  </a:lnTo>
                  <a:lnTo>
                    <a:pt x="1032254" y="770567"/>
                  </a:lnTo>
                  <a:cubicBezTo>
                    <a:pt x="1053499" y="793613"/>
                    <a:pt x="1071062" y="820346"/>
                    <a:pt x="1082727" y="852972"/>
                  </a:cubicBezTo>
                  <a:lnTo>
                    <a:pt x="1083958" y="855463"/>
                  </a:lnTo>
                  <a:lnTo>
                    <a:pt x="1085365" y="852788"/>
                  </a:lnTo>
                  <a:cubicBezTo>
                    <a:pt x="1097728" y="835621"/>
                    <a:pt x="1112056" y="820421"/>
                    <a:pt x="1127693" y="806530"/>
                  </a:cubicBezTo>
                  <a:lnTo>
                    <a:pt x="1176038" y="769542"/>
                  </a:lnTo>
                  <a:lnTo>
                    <a:pt x="1172771" y="762929"/>
                  </a:lnTo>
                  <a:cubicBezTo>
                    <a:pt x="1164993" y="741177"/>
                    <a:pt x="1154597" y="722047"/>
                    <a:pt x="1142234" y="704881"/>
                  </a:cubicBezTo>
                  <a:close/>
                  <a:moveTo>
                    <a:pt x="769051" y="594972"/>
                  </a:moveTo>
                  <a:lnTo>
                    <a:pt x="758680" y="614689"/>
                  </a:lnTo>
                  <a:cubicBezTo>
                    <a:pt x="750902" y="636440"/>
                    <a:pt x="740504" y="655571"/>
                    <a:pt x="728142" y="672737"/>
                  </a:cubicBezTo>
                  <a:lnTo>
                    <a:pt x="699413" y="704133"/>
                  </a:lnTo>
                  <a:lnTo>
                    <a:pt x="761700" y="753217"/>
                  </a:lnTo>
                  <a:lnTo>
                    <a:pt x="803508" y="779574"/>
                  </a:lnTo>
                  <a:lnTo>
                    <a:pt x="824928" y="752913"/>
                  </a:lnTo>
                  <a:cubicBezTo>
                    <a:pt x="834355" y="738348"/>
                    <a:pt x="842404" y="722405"/>
                    <a:pt x="848723" y="704732"/>
                  </a:cubicBezTo>
                  <a:lnTo>
                    <a:pt x="865996" y="671898"/>
                  </a:lnTo>
                  <a:lnTo>
                    <a:pt x="838429" y="654340"/>
                  </a:lnTo>
                  <a:cubicBezTo>
                    <a:pt x="820826" y="642414"/>
                    <a:pt x="803879" y="629834"/>
                    <a:pt x="788241" y="615943"/>
                  </a:cubicBezTo>
                  <a:close/>
                  <a:moveTo>
                    <a:pt x="601951" y="594972"/>
                  </a:moveTo>
                  <a:lnTo>
                    <a:pt x="582761" y="615943"/>
                  </a:lnTo>
                  <a:cubicBezTo>
                    <a:pt x="567124" y="629834"/>
                    <a:pt x="550176" y="642414"/>
                    <a:pt x="532574" y="654340"/>
                  </a:cubicBezTo>
                  <a:lnTo>
                    <a:pt x="505006" y="671898"/>
                  </a:lnTo>
                  <a:lnTo>
                    <a:pt x="522279" y="704732"/>
                  </a:lnTo>
                  <a:cubicBezTo>
                    <a:pt x="528598" y="722405"/>
                    <a:pt x="536647" y="738348"/>
                    <a:pt x="546075" y="752913"/>
                  </a:cubicBezTo>
                  <a:lnTo>
                    <a:pt x="567494" y="779574"/>
                  </a:lnTo>
                  <a:lnTo>
                    <a:pt x="609303" y="753216"/>
                  </a:lnTo>
                  <a:lnTo>
                    <a:pt x="671588" y="704132"/>
                  </a:lnTo>
                  <a:lnTo>
                    <a:pt x="642860" y="672737"/>
                  </a:lnTo>
                  <a:cubicBezTo>
                    <a:pt x="630498" y="655571"/>
                    <a:pt x="620100" y="636440"/>
                    <a:pt x="612323" y="614689"/>
                  </a:cubicBezTo>
                  <a:close/>
                  <a:moveTo>
                    <a:pt x="1228963" y="583990"/>
                  </a:moveTo>
                  <a:lnTo>
                    <a:pt x="1196074" y="609151"/>
                  </a:lnTo>
                  <a:cubicBezTo>
                    <a:pt x="1178472" y="621078"/>
                    <a:pt x="1160214" y="632349"/>
                    <a:pt x="1141956" y="643620"/>
                  </a:cubicBezTo>
                  <a:lnTo>
                    <a:pt x="1121786" y="656466"/>
                  </a:lnTo>
                  <a:lnTo>
                    <a:pt x="1135305" y="667516"/>
                  </a:lnTo>
                  <a:cubicBezTo>
                    <a:pt x="1156551" y="690562"/>
                    <a:pt x="1174113" y="717294"/>
                    <a:pt x="1185779" y="749921"/>
                  </a:cubicBezTo>
                  <a:lnTo>
                    <a:pt x="1190731" y="759947"/>
                  </a:lnTo>
                  <a:lnTo>
                    <a:pt x="1232000" y="733664"/>
                  </a:lnTo>
                  <a:cubicBezTo>
                    <a:pt x="1250258" y="722392"/>
                    <a:pt x="1268516" y="711122"/>
                    <a:pt x="1286118" y="699196"/>
                  </a:cubicBezTo>
                  <a:lnTo>
                    <a:pt x="1292741" y="694129"/>
                  </a:lnTo>
                  <a:lnTo>
                    <a:pt x="1275823" y="659876"/>
                  </a:lnTo>
                  <a:cubicBezTo>
                    <a:pt x="1268046" y="638125"/>
                    <a:pt x="1257648" y="618995"/>
                    <a:pt x="1245286" y="601828"/>
                  </a:cubicBezTo>
                  <a:close/>
                  <a:moveTo>
                    <a:pt x="142039" y="583990"/>
                  </a:moveTo>
                  <a:lnTo>
                    <a:pt x="125717" y="601828"/>
                  </a:lnTo>
                  <a:cubicBezTo>
                    <a:pt x="113354" y="618995"/>
                    <a:pt x="102956" y="638126"/>
                    <a:pt x="95179" y="659877"/>
                  </a:cubicBezTo>
                  <a:lnTo>
                    <a:pt x="78262" y="694129"/>
                  </a:lnTo>
                  <a:lnTo>
                    <a:pt x="84884" y="699196"/>
                  </a:lnTo>
                  <a:cubicBezTo>
                    <a:pt x="102487" y="711122"/>
                    <a:pt x="120744" y="722393"/>
                    <a:pt x="139002" y="733664"/>
                  </a:cubicBezTo>
                  <a:lnTo>
                    <a:pt x="180271" y="759947"/>
                  </a:lnTo>
                  <a:lnTo>
                    <a:pt x="185222" y="749921"/>
                  </a:lnTo>
                  <a:cubicBezTo>
                    <a:pt x="196890" y="717293"/>
                    <a:pt x="214451" y="690562"/>
                    <a:pt x="235697" y="667516"/>
                  </a:cubicBezTo>
                  <a:lnTo>
                    <a:pt x="249216" y="656466"/>
                  </a:lnTo>
                  <a:lnTo>
                    <a:pt x="229046" y="643620"/>
                  </a:lnTo>
                  <a:cubicBezTo>
                    <a:pt x="210789" y="632349"/>
                    <a:pt x="192530" y="621078"/>
                    <a:pt x="174928" y="609152"/>
                  </a:cubicBezTo>
                  <a:close/>
                  <a:moveTo>
                    <a:pt x="982051" y="577128"/>
                  </a:moveTo>
                  <a:lnTo>
                    <a:pt x="934597" y="613433"/>
                  </a:lnTo>
                  <a:cubicBezTo>
                    <a:pt x="918960" y="627325"/>
                    <a:pt x="904632" y="642526"/>
                    <a:pt x="892269" y="659692"/>
                  </a:cubicBezTo>
                  <a:lnTo>
                    <a:pt x="889179" y="665565"/>
                  </a:lnTo>
                  <a:lnTo>
                    <a:pt x="953044" y="705826"/>
                  </a:lnTo>
                  <a:lnTo>
                    <a:pt x="992777" y="738301"/>
                  </a:lnTo>
                  <a:lnTo>
                    <a:pt x="1024642" y="703478"/>
                  </a:lnTo>
                  <a:cubicBezTo>
                    <a:pt x="1040279" y="689587"/>
                    <a:pt x="1057227" y="677005"/>
                    <a:pt x="1074830" y="665080"/>
                  </a:cubicBezTo>
                  <a:lnTo>
                    <a:pt x="1093120" y="653431"/>
                  </a:lnTo>
                  <a:lnTo>
                    <a:pt x="1049717" y="620225"/>
                  </a:lnTo>
                  <a:cubicBezTo>
                    <a:pt x="1032114" y="608298"/>
                    <a:pt x="1013857" y="597027"/>
                    <a:pt x="995599" y="585757"/>
                  </a:cubicBezTo>
                  <a:close/>
                  <a:moveTo>
                    <a:pt x="388951" y="577128"/>
                  </a:moveTo>
                  <a:lnTo>
                    <a:pt x="375404" y="585757"/>
                  </a:lnTo>
                  <a:cubicBezTo>
                    <a:pt x="357145" y="597027"/>
                    <a:pt x="338888" y="608298"/>
                    <a:pt x="321285" y="620225"/>
                  </a:cubicBezTo>
                  <a:lnTo>
                    <a:pt x="277882" y="653431"/>
                  </a:lnTo>
                  <a:lnTo>
                    <a:pt x="296172" y="665080"/>
                  </a:lnTo>
                  <a:cubicBezTo>
                    <a:pt x="313775" y="677006"/>
                    <a:pt x="330723" y="689587"/>
                    <a:pt x="346361" y="703478"/>
                  </a:cubicBezTo>
                  <a:lnTo>
                    <a:pt x="378226" y="738301"/>
                  </a:lnTo>
                  <a:lnTo>
                    <a:pt x="417959" y="705825"/>
                  </a:lnTo>
                  <a:lnTo>
                    <a:pt x="481823" y="665565"/>
                  </a:lnTo>
                  <a:lnTo>
                    <a:pt x="478733" y="659692"/>
                  </a:lnTo>
                  <a:cubicBezTo>
                    <a:pt x="466370" y="642526"/>
                    <a:pt x="452043" y="627325"/>
                    <a:pt x="436405" y="613433"/>
                  </a:cubicBezTo>
                  <a:close/>
                  <a:moveTo>
                    <a:pt x="1112267" y="491376"/>
                  </a:moveTo>
                  <a:lnTo>
                    <a:pt x="1093022" y="506100"/>
                  </a:lnTo>
                  <a:cubicBezTo>
                    <a:pt x="1075420" y="518026"/>
                    <a:pt x="1057162" y="529296"/>
                    <a:pt x="1038904" y="540568"/>
                  </a:cubicBezTo>
                  <a:lnTo>
                    <a:pt x="998371" y="566383"/>
                  </a:lnTo>
                  <a:lnTo>
                    <a:pt x="1056095" y="602775"/>
                  </a:lnTo>
                  <a:lnTo>
                    <a:pt x="1107144" y="644498"/>
                  </a:lnTo>
                  <a:lnTo>
                    <a:pt x="1128948" y="630612"/>
                  </a:lnTo>
                  <a:cubicBezTo>
                    <a:pt x="1147206" y="619341"/>
                    <a:pt x="1165463" y="608069"/>
                    <a:pt x="1183066" y="596143"/>
                  </a:cubicBezTo>
                  <a:lnTo>
                    <a:pt x="1216605" y="570485"/>
                  </a:lnTo>
                  <a:lnTo>
                    <a:pt x="1202958" y="555570"/>
                  </a:lnTo>
                  <a:cubicBezTo>
                    <a:pt x="1187320" y="541679"/>
                    <a:pt x="1170372" y="529098"/>
                    <a:pt x="1152769" y="517172"/>
                  </a:cubicBezTo>
                  <a:close/>
                  <a:moveTo>
                    <a:pt x="258735" y="491376"/>
                  </a:moveTo>
                  <a:lnTo>
                    <a:pt x="218233" y="517172"/>
                  </a:lnTo>
                  <a:cubicBezTo>
                    <a:pt x="200630" y="529098"/>
                    <a:pt x="183682" y="541679"/>
                    <a:pt x="168045" y="555570"/>
                  </a:cubicBezTo>
                  <a:lnTo>
                    <a:pt x="154397" y="570485"/>
                  </a:lnTo>
                  <a:lnTo>
                    <a:pt x="187936" y="596143"/>
                  </a:lnTo>
                  <a:cubicBezTo>
                    <a:pt x="205539" y="608069"/>
                    <a:pt x="223796" y="619341"/>
                    <a:pt x="242054" y="630612"/>
                  </a:cubicBezTo>
                  <a:lnTo>
                    <a:pt x="263858" y="644499"/>
                  </a:lnTo>
                  <a:lnTo>
                    <a:pt x="314908" y="602774"/>
                  </a:lnTo>
                  <a:lnTo>
                    <a:pt x="372632" y="566383"/>
                  </a:lnTo>
                  <a:lnTo>
                    <a:pt x="332098" y="540568"/>
                  </a:lnTo>
                  <a:cubicBezTo>
                    <a:pt x="313840" y="529297"/>
                    <a:pt x="295583" y="518026"/>
                    <a:pt x="277980" y="506100"/>
                  </a:cubicBezTo>
                  <a:close/>
                  <a:moveTo>
                    <a:pt x="865338" y="484527"/>
                  </a:moveTo>
                  <a:lnTo>
                    <a:pt x="831546" y="510382"/>
                  </a:lnTo>
                  <a:cubicBezTo>
                    <a:pt x="815908" y="524273"/>
                    <a:pt x="801580" y="539474"/>
                    <a:pt x="789217" y="556640"/>
                  </a:cubicBezTo>
                  <a:lnTo>
                    <a:pt x="777687" y="578558"/>
                  </a:lnTo>
                  <a:lnTo>
                    <a:pt x="784244" y="586720"/>
                  </a:lnTo>
                  <a:cubicBezTo>
                    <a:pt x="807909" y="611039"/>
                    <a:pt x="835681" y="631251"/>
                    <a:pt x="864752" y="650165"/>
                  </a:cubicBezTo>
                  <a:lnTo>
                    <a:pt x="874272" y="656167"/>
                  </a:lnTo>
                  <a:lnTo>
                    <a:pt x="879261" y="646684"/>
                  </a:lnTo>
                  <a:cubicBezTo>
                    <a:pt x="891624" y="629518"/>
                    <a:pt x="905952" y="614317"/>
                    <a:pt x="921589" y="600426"/>
                  </a:cubicBezTo>
                  <a:lnTo>
                    <a:pt x="965674" y="566697"/>
                  </a:lnTo>
                  <a:lnTo>
                    <a:pt x="941480" y="551289"/>
                  </a:lnTo>
                  <a:cubicBezTo>
                    <a:pt x="923878" y="539363"/>
                    <a:pt x="906931" y="526782"/>
                    <a:pt x="891293" y="512891"/>
                  </a:cubicBezTo>
                  <a:close/>
                  <a:moveTo>
                    <a:pt x="505664" y="484527"/>
                  </a:moveTo>
                  <a:lnTo>
                    <a:pt x="479710" y="512891"/>
                  </a:lnTo>
                  <a:cubicBezTo>
                    <a:pt x="464071" y="526782"/>
                    <a:pt x="447124" y="539363"/>
                    <a:pt x="429521" y="551288"/>
                  </a:cubicBezTo>
                  <a:lnTo>
                    <a:pt x="405328" y="566697"/>
                  </a:lnTo>
                  <a:lnTo>
                    <a:pt x="449413" y="600426"/>
                  </a:lnTo>
                  <a:cubicBezTo>
                    <a:pt x="465051" y="614317"/>
                    <a:pt x="479378" y="629518"/>
                    <a:pt x="491741" y="646684"/>
                  </a:cubicBezTo>
                  <a:lnTo>
                    <a:pt x="496730" y="656167"/>
                  </a:lnTo>
                  <a:lnTo>
                    <a:pt x="506250" y="650165"/>
                  </a:lnTo>
                  <a:cubicBezTo>
                    <a:pt x="535321" y="631251"/>
                    <a:pt x="563094" y="611040"/>
                    <a:pt x="586759" y="586720"/>
                  </a:cubicBezTo>
                  <a:lnTo>
                    <a:pt x="593316" y="578558"/>
                  </a:lnTo>
                  <a:lnTo>
                    <a:pt x="581785" y="556640"/>
                  </a:lnTo>
                  <a:cubicBezTo>
                    <a:pt x="569422" y="539474"/>
                    <a:pt x="555094" y="524273"/>
                    <a:pt x="539457" y="510382"/>
                  </a:cubicBezTo>
                  <a:close/>
                  <a:moveTo>
                    <a:pt x="685501" y="454850"/>
                  </a:moveTo>
                  <a:lnTo>
                    <a:pt x="655627" y="511636"/>
                  </a:lnTo>
                  <a:cubicBezTo>
                    <a:pt x="647850" y="533388"/>
                    <a:pt x="637453" y="552519"/>
                    <a:pt x="625089" y="569685"/>
                  </a:cubicBezTo>
                  <a:lnTo>
                    <a:pt x="614556" y="581197"/>
                  </a:lnTo>
                  <a:lnTo>
                    <a:pt x="625331" y="601681"/>
                  </a:lnTo>
                  <a:cubicBezTo>
                    <a:pt x="637969" y="637026"/>
                    <a:pt x="657527" y="665453"/>
                    <a:pt x="681191" y="689773"/>
                  </a:cubicBezTo>
                  <a:lnTo>
                    <a:pt x="685501" y="693169"/>
                  </a:lnTo>
                  <a:lnTo>
                    <a:pt x="689811" y="689773"/>
                  </a:lnTo>
                  <a:cubicBezTo>
                    <a:pt x="713476" y="665453"/>
                    <a:pt x="733033" y="637026"/>
                    <a:pt x="745672" y="601681"/>
                  </a:cubicBezTo>
                  <a:lnTo>
                    <a:pt x="756447" y="581198"/>
                  </a:lnTo>
                  <a:lnTo>
                    <a:pt x="745913" y="569685"/>
                  </a:lnTo>
                  <a:cubicBezTo>
                    <a:pt x="733550" y="552519"/>
                    <a:pt x="723152" y="533388"/>
                    <a:pt x="715375" y="511636"/>
                  </a:cubicBezTo>
                  <a:close/>
                  <a:moveTo>
                    <a:pt x="988808" y="403788"/>
                  </a:moveTo>
                  <a:lnTo>
                    <a:pt x="935852" y="437516"/>
                  </a:lnTo>
                  <a:cubicBezTo>
                    <a:pt x="917594" y="448787"/>
                    <a:pt x="899337" y="460058"/>
                    <a:pt x="881734" y="471984"/>
                  </a:cubicBezTo>
                  <a:lnTo>
                    <a:pt x="879364" y="473796"/>
                  </a:lnTo>
                  <a:lnTo>
                    <a:pt x="887296" y="483668"/>
                  </a:lnTo>
                  <a:cubicBezTo>
                    <a:pt x="910961" y="507988"/>
                    <a:pt x="938734" y="528199"/>
                    <a:pt x="967804" y="547113"/>
                  </a:cubicBezTo>
                  <a:lnTo>
                    <a:pt x="981570" y="555791"/>
                  </a:lnTo>
                  <a:lnTo>
                    <a:pt x="1025896" y="527560"/>
                  </a:lnTo>
                  <a:cubicBezTo>
                    <a:pt x="1044154" y="516289"/>
                    <a:pt x="1062412" y="505018"/>
                    <a:pt x="1080015" y="493092"/>
                  </a:cubicBezTo>
                  <a:lnTo>
                    <a:pt x="1095890" y="480946"/>
                  </a:lnTo>
                  <a:lnTo>
                    <a:pt x="1044533" y="448237"/>
                  </a:lnTo>
                  <a:cubicBezTo>
                    <a:pt x="1026930" y="436310"/>
                    <a:pt x="1009983" y="423730"/>
                    <a:pt x="994345" y="409839"/>
                  </a:cubicBezTo>
                  <a:close/>
                  <a:moveTo>
                    <a:pt x="382194" y="403788"/>
                  </a:moveTo>
                  <a:lnTo>
                    <a:pt x="376657" y="409839"/>
                  </a:lnTo>
                  <a:cubicBezTo>
                    <a:pt x="361020" y="423730"/>
                    <a:pt x="344072" y="436310"/>
                    <a:pt x="326470" y="448236"/>
                  </a:cubicBezTo>
                  <a:lnTo>
                    <a:pt x="275113" y="480946"/>
                  </a:lnTo>
                  <a:lnTo>
                    <a:pt x="290988" y="493092"/>
                  </a:lnTo>
                  <a:cubicBezTo>
                    <a:pt x="308591" y="505018"/>
                    <a:pt x="326848" y="516289"/>
                    <a:pt x="345106" y="527560"/>
                  </a:cubicBezTo>
                  <a:lnTo>
                    <a:pt x="389433" y="555791"/>
                  </a:lnTo>
                  <a:lnTo>
                    <a:pt x="403199" y="547113"/>
                  </a:lnTo>
                  <a:cubicBezTo>
                    <a:pt x="432269" y="528199"/>
                    <a:pt x="460042" y="507988"/>
                    <a:pt x="483706" y="483668"/>
                  </a:cubicBezTo>
                  <a:lnTo>
                    <a:pt x="491638" y="473796"/>
                  </a:lnTo>
                  <a:lnTo>
                    <a:pt x="489268" y="471984"/>
                  </a:lnTo>
                  <a:cubicBezTo>
                    <a:pt x="471666" y="460058"/>
                    <a:pt x="453408" y="448787"/>
                    <a:pt x="435150" y="437516"/>
                  </a:cubicBezTo>
                  <a:close/>
                  <a:moveTo>
                    <a:pt x="1206063" y="382429"/>
                  </a:moveTo>
                  <a:lnTo>
                    <a:pt x="1185539" y="421443"/>
                  </a:lnTo>
                  <a:cubicBezTo>
                    <a:pt x="1173175" y="438610"/>
                    <a:pt x="1158848" y="453810"/>
                    <a:pt x="1143211" y="467702"/>
                  </a:cubicBezTo>
                  <a:lnTo>
                    <a:pt x="1127466" y="479749"/>
                  </a:lnTo>
                  <a:lnTo>
                    <a:pt x="1159147" y="499722"/>
                  </a:lnTo>
                  <a:lnTo>
                    <a:pt x="1231645" y="558977"/>
                  </a:lnTo>
                  <a:lnTo>
                    <a:pt x="1233255" y="557746"/>
                  </a:lnTo>
                  <a:cubicBezTo>
                    <a:pt x="1264530" y="529964"/>
                    <a:pt x="1290565" y="496941"/>
                    <a:pt x="1306120" y="453439"/>
                  </a:cubicBezTo>
                  <a:lnTo>
                    <a:pt x="1306388" y="452931"/>
                  </a:lnTo>
                  <a:lnTo>
                    <a:pt x="1306010" y="452518"/>
                  </a:lnTo>
                  <a:cubicBezTo>
                    <a:pt x="1290372" y="438628"/>
                    <a:pt x="1273424" y="426046"/>
                    <a:pt x="1255821" y="414121"/>
                  </a:cubicBezTo>
                  <a:close/>
                  <a:moveTo>
                    <a:pt x="164939" y="382429"/>
                  </a:moveTo>
                  <a:lnTo>
                    <a:pt x="115181" y="414120"/>
                  </a:lnTo>
                  <a:cubicBezTo>
                    <a:pt x="97578" y="426046"/>
                    <a:pt x="80631" y="438628"/>
                    <a:pt x="64992" y="452518"/>
                  </a:cubicBezTo>
                  <a:lnTo>
                    <a:pt x="64615" y="452931"/>
                  </a:lnTo>
                  <a:lnTo>
                    <a:pt x="64881" y="453439"/>
                  </a:lnTo>
                  <a:cubicBezTo>
                    <a:pt x="80437" y="496941"/>
                    <a:pt x="106472" y="529964"/>
                    <a:pt x="137747" y="557746"/>
                  </a:cubicBezTo>
                  <a:lnTo>
                    <a:pt x="139357" y="558977"/>
                  </a:lnTo>
                  <a:lnTo>
                    <a:pt x="211856" y="499722"/>
                  </a:lnTo>
                  <a:lnTo>
                    <a:pt x="243537" y="479749"/>
                  </a:lnTo>
                  <a:lnTo>
                    <a:pt x="227792" y="467702"/>
                  </a:lnTo>
                  <a:cubicBezTo>
                    <a:pt x="212154" y="453810"/>
                    <a:pt x="197826" y="438610"/>
                    <a:pt x="185463" y="421443"/>
                  </a:cubicBezTo>
                  <a:close/>
                  <a:moveTo>
                    <a:pt x="792827" y="359922"/>
                  </a:moveTo>
                  <a:lnTo>
                    <a:pt x="778682" y="368932"/>
                  </a:lnTo>
                  <a:cubicBezTo>
                    <a:pt x="761079" y="380858"/>
                    <a:pt x="744131" y="393438"/>
                    <a:pt x="728493" y="407330"/>
                  </a:cubicBezTo>
                  <a:lnTo>
                    <a:pt x="697926" y="440735"/>
                  </a:lnTo>
                  <a:lnTo>
                    <a:pt x="728383" y="498628"/>
                  </a:lnTo>
                  <a:cubicBezTo>
                    <a:pt x="734702" y="516301"/>
                    <a:pt x="742751" y="532244"/>
                    <a:pt x="752178" y="546809"/>
                  </a:cubicBezTo>
                  <a:lnTo>
                    <a:pt x="765690" y="563627"/>
                  </a:lnTo>
                  <a:lnTo>
                    <a:pt x="776209" y="543632"/>
                  </a:lnTo>
                  <a:cubicBezTo>
                    <a:pt x="788572" y="526466"/>
                    <a:pt x="802899" y="511264"/>
                    <a:pt x="818538" y="497374"/>
                  </a:cubicBezTo>
                  <a:lnTo>
                    <a:pt x="852981" y="471021"/>
                  </a:lnTo>
                  <a:lnTo>
                    <a:pt x="848965" y="466632"/>
                  </a:lnTo>
                  <a:cubicBezTo>
                    <a:pt x="836602" y="449467"/>
                    <a:pt x="826204" y="430336"/>
                    <a:pt x="818427" y="408585"/>
                  </a:cubicBezTo>
                  <a:close/>
                  <a:moveTo>
                    <a:pt x="578175" y="359922"/>
                  </a:moveTo>
                  <a:lnTo>
                    <a:pt x="552576" y="408585"/>
                  </a:lnTo>
                  <a:cubicBezTo>
                    <a:pt x="544798" y="430336"/>
                    <a:pt x="534400" y="449467"/>
                    <a:pt x="522037" y="466632"/>
                  </a:cubicBezTo>
                  <a:lnTo>
                    <a:pt x="518021" y="471021"/>
                  </a:lnTo>
                  <a:lnTo>
                    <a:pt x="552465" y="497374"/>
                  </a:lnTo>
                  <a:cubicBezTo>
                    <a:pt x="568103" y="511264"/>
                    <a:pt x="582430" y="526466"/>
                    <a:pt x="594793" y="543632"/>
                  </a:cubicBezTo>
                  <a:lnTo>
                    <a:pt x="605312" y="563627"/>
                  </a:lnTo>
                  <a:lnTo>
                    <a:pt x="618824" y="546809"/>
                  </a:lnTo>
                  <a:cubicBezTo>
                    <a:pt x="628251" y="532244"/>
                    <a:pt x="636300" y="516301"/>
                    <a:pt x="642619" y="498628"/>
                  </a:cubicBezTo>
                  <a:lnTo>
                    <a:pt x="673076" y="440735"/>
                  </a:lnTo>
                  <a:lnTo>
                    <a:pt x="642509" y="407330"/>
                  </a:lnTo>
                  <a:cubicBezTo>
                    <a:pt x="626871" y="393438"/>
                    <a:pt x="609923" y="380858"/>
                    <a:pt x="592321" y="368932"/>
                  </a:cubicBezTo>
                  <a:close/>
                  <a:moveTo>
                    <a:pt x="1091806" y="300677"/>
                  </a:moveTo>
                  <a:lnTo>
                    <a:pt x="1082487" y="318392"/>
                  </a:lnTo>
                  <a:cubicBezTo>
                    <a:pt x="1070123" y="335558"/>
                    <a:pt x="1055797" y="350759"/>
                    <a:pt x="1040159" y="364650"/>
                  </a:cubicBezTo>
                  <a:lnTo>
                    <a:pt x="1004605" y="391852"/>
                  </a:lnTo>
                  <a:lnTo>
                    <a:pt x="1070856" y="444061"/>
                  </a:lnTo>
                  <a:lnTo>
                    <a:pt x="1111012" y="469376"/>
                  </a:lnTo>
                  <a:lnTo>
                    <a:pt x="1130203" y="454694"/>
                  </a:lnTo>
                  <a:cubicBezTo>
                    <a:pt x="1145840" y="440803"/>
                    <a:pt x="1160167" y="425602"/>
                    <a:pt x="1172531" y="408435"/>
                  </a:cubicBezTo>
                  <a:lnTo>
                    <a:pt x="1191194" y="372959"/>
                  </a:lnTo>
                  <a:lnTo>
                    <a:pt x="1147585" y="345184"/>
                  </a:lnTo>
                  <a:cubicBezTo>
                    <a:pt x="1129982" y="333258"/>
                    <a:pt x="1113035" y="320678"/>
                    <a:pt x="1097397" y="306787"/>
                  </a:cubicBezTo>
                  <a:close/>
                  <a:moveTo>
                    <a:pt x="279196" y="300677"/>
                  </a:moveTo>
                  <a:lnTo>
                    <a:pt x="273605" y="306787"/>
                  </a:lnTo>
                  <a:cubicBezTo>
                    <a:pt x="257967" y="320678"/>
                    <a:pt x="241020" y="333258"/>
                    <a:pt x="223417" y="345184"/>
                  </a:cubicBezTo>
                  <a:lnTo>
                    <a:pt x="179808" y="372958"/>
                  </a:lnTo>
                  <a:lnTo>
                    <a:pt x="198471" y="408435"/>
                  </a:lnTo>
                  <a:cubicBezTo>
                    <a:pt x="210834" y="425602"/>
                    <a:pt x="225162" y="440803"/>
                    <a:pt x="240800" y="454694"/>
                  </a:cubicBezTo>
                  <a:lnTo>
                    <a:pt x="259990" y="469376"/>
                  </a:lnTo>
                  <a:lnTo>
                    <a:pt x="300146" y="444061"/>
                  </a:lnTo>
                  <a:lnTo>
                    <a:pt x="366397" y="391852"/>
                  </a:lnTo>
                  <a:lnTo>
                    <a:pt x="330843" y="364650"/>
                  </a:lnTo>
                  <a:cubicBezTo>
                    <a:pt x="315206" y="350759"/>
                    <a:pt x="300878" y="335557"/>
                    <a:pt x="288515" y="318392"/>
                  </a:cubicBezTo>
                  <a:close/>
                  <a:moveTo>
                    <a:pt x="909484" y="282732"/>
                  </a:moveTo>
                  <a:lnTo>
                    <a:pt x="886918" y="299996"/>
                  </a:lnTo>
                  <a:cubicBezTo>
                    <a:pt x="869316" y="311922"/>
                    <a:pt x="851058" y="323193"/>
                    <a:pt x="832800" y="334464"/>
                  </a:cubicBezTo>
                  <a:lnTo>
                    <a:pt x="807696" y="350453"/>
                  </a:lnTo>
                  <a:lnTo>
                    <a:pt x="831435" y="395576"/>
                  </a:lnTo>
                  <a:cubicBezTo>
                    <a:pt x="837755" y="413249"/>
                    <a:pt x="845803" y="429193"/>
                    <a:pt x="855230" y="443758"/>
                  </a:cubicBezTo>
                  <a:lnTo>
                    <a:pt x="867940" y="459576"/>
                  </a:lnTo>
                  <a:lnTo>
                    <a:pt x="868726" y="458976"/>
                  </a:lnTo>
                  <a:cubicBezTo>
                    <a:pt x="886329" y="447050"/>
                    <a:pt x="904586" y="435779"/>
                    <a:pt x="922844" y="424508"/>
                  </a:cubicBezTo>
                  <a:lnTo>
                    <a:pt x="976498" y="390335"/>
                  </a:lnTo>
                  <a:lnTo>
                    <a:pt x="952017" y="363581"/>
                  </a:lnTo>
                  <a:cubicBezTo>
                    <a:pt x="939655" y="346414"/>
                    <a:pt x="929257" y="327284"/>
                    <a:pt x="921479" y="305532"/>
                  </a:cubicBezTo>
                  <a:close/>
                  <a:moveTo>
                    <a:pt x="461518" y="282732"/>
                  </a:moveTo>
                  <a:lnTo>
                    <a:pt x="449523" y="305532"/>
                  </a:lnTo>
                  <a:cubicBezTo>
                    <a:pt x="441746" y="327284"/>
                    <a:pt x="431348" y="346414"/>
                    <a:pt x="418986" y="363581"/>
                  </a:cubicBezTo>
                  <a:lnTo>
                    <a:pt x="394504" y="390335"/>
                  </a:lnTo>
                  <a:lnTo>
                    <a:pt x="448158" y="424508"/>
                  </a:lnTo>
                  <a:cubicBezTo>
                    <a:pt x="466416" y="435779"/>
                    <a:pt x="484674" y="447050"/>
                    <a:pt x="502276" y="458976"/>
                  </a:cubicBezTo>
                  <a:lnTo>
                    <a:pt x="503062" y="459576"/>
                  </a:lnTo>
                  <a:lnTo>
                    <a:pt x="515771" y="443757"/>
                  </a:lnTo>
                  <a:cubicBezTo>
                    <a:pt x="525199" y="429193"/>
                    <a:pt x="533248" y="413249"/>
                    <a:pt x="539567" y="395576"/>
                  </a:cubicBezTo>
                  <a:lnTo>
                    <a:pt x="563306" y="350453"/>
                  </a:lnTo>
                  <a:lnTo>
                    <a:pt x="538202" y="334464"/>
                  </a:lnTo>
                  <a:cubicBezTo>
                    <a:pt x="519944" y="323193"/>
                    <a:pt x="501687" y="311922"/>
                    <a:pt x="484084" y="299996"/>
                  </a:cubicBezTo>
                  <a:close/>
                  <a:moveTo>
                    <a:pt x="685501" y="259592"/>
                  </a:moveTo>
                  <a:lnTo>
                    <a:pt x="675630" y="265880"/>
                  </a:lnTo>
                  <a:cubicBezTo>
                    <a:pt x="658027" y="277806"/>
                    <a:pt x="641079" y="290387"/>
                    <a:pt x="625442" y="304278"/>
                  </a:cubicBezTo>
                  <a:lnTo>
                    <a:pt x="588178" y="345000"/>
                  </a:lnTo>
                  <a:lnTo>
                    <a:pt x="605329" y="355924"/>
                  </a:lnTo>
                  <a:cubicBezTo>
                    <a:pt x="622931" y="367850"/>
                    <a:pt x="639879" y="380430"/>
                    <a:pt x="655517" y="394322"/>
                  </a:cubicBezTo>
                  <a:lnTo>
                    <a:pt x="685501" y="427090"/>
                  </a:lnTo>
                  <a:lnTo>
                    <a:pt x="715485" y="394322"/>
                  </a:lnTo>
                  <a:cubicBezTo>
                    <a:pt x="731123" y="380430"/>
                    <a:pt x="748071" y="367850"/>
                    <a:pt x="765674" y="355924"/>
                  </a:cubicBezTo>
                  <a:lnTo>
                    <a:pt x="782824" y="345000"/>
                  </a:lnTo>
                  <a:lnTo>
                    <a:pt x="745561" y="304278"/>
                  </a:lnTo>
                  <a:cubicBezTo>
                    <a:pt x="729923" y="290387"/>
                    <a:pt x="712975" y="277806"/>
                    <a:pt x="695372" y="265880"/>
                  </a:cubicBezTo>
                  <a:close/>
                  <a:moveTo>
                    <a:pt x="813441" y="174316"/>
                  </a:moveTo>
                  <a:lnTo>
                    <a:pt x="783867" y="196944"/>
                  </a:lnTo>
                  <a:cubicBezTo>
                    <a:pt x="766263" y="208869"/>
                    <a:pt x="748006" y="220141"/>
                    <a:pt x="729748" y="231412"/>
                  </a:cubicBezTo>
                  <a:lnTo>
                    <a:pt x="702217" y="248946"/>
                  </a:lnTo>
                  <a:lnTo>
                    <a:pt x="708381" y="252871"/>
                  </a:lnTo>
                  <a:cubicBezTo>
                    <a:pt x="725984" y="264797"/>
                    <a:pt x="742931" y="277379"/>
                    <a:pt x="758569" y="291269"/>
                  </a:cubicBezTo>
                  <a:lnTo>
                    <a:pt x="798563" y="334976"/>
                  </a:lnTo>
                  <a:lnTo>
                    <a:pt x="819792" y="321456"/>
                  </a:lnTo>
                  <a:cubicBezTo>
                    <a:pt x="838050" y="310184"/>
                    <a:pt x="856308" y="298914"/>
                    <a:pt x="873910" y="286988"/>
                  </a:cubicBezTo>
                  <a:lnTo>
                    <a:pt x="900872" y="266361"/>
                  </a:lnTo>
                  <a:lnTo>
                    <a:pt x="890941" y="247484"/>
                  </a:lnTo>
                  <a:cubicBezTo>
                    <a:pt x="878579" y="230317"/>
                    <a:pt x="864251" y="215117"/>
                    <a:pt x="848613" y="201226"/>
                  </a:cubicBezTo>
                  <a:close/>
                  <a:moveTo>
                    <a:pt x="557561" y="174316"/>
                  </a:moveTo>
                  <a:lnTo>
                    <a:pt x="522389" y="201226"/>
                  </a:lnTo>
                  <a:cubicBezTo>
                    <a:pt x="506752" y="215117"/>
                    <a:pt x="492423" y="230317"/>
                    <a:pt x="480061" y="247484"/>
                  </a:cubicBezTo>
                  <a:lnTo>
                    <a:pt x="470131" y="266361"/>
                  </a:lnTo>
                  <a:lnTo>
                    <a:pt x="497092" y="286988"/>
                  </a:lnTo>
                  <a:cubicBezTo>
                    <a:pt x="514695" y="298914"/>
                    <a:pt x="532953" y="310184"/>
                    <a:pt x="551210" y="321456"/>
                  </a:cubicBezTo>
                  <a:lnTo>
                    <a:pt x="572439" y="334977"/>
                  </a:lnTo>
                  <a:lnTo>
                    <a:pt x="612433" y="291269"/>
                  </a:lnTo>
                  <a:cubicBezTo>
                    <a:pt x="628071" y="277379"/>
                    <a:pt x="645019" y="264797"/>
                    <a:pt x="662621" y="252871"/>
                  </a:cubicBezTo>
                  <a:lnTo>
                    <a:pt x="668785" y="248946"/>
                  </a:lnTo>
                  <a:lnTo>
                    <a:pt x="641254" y="231412"/>
                  </a:lnTo>
                  <a:cubicBezTo>
                    <a:pt x="622996" y="220141"/>
                    <a:pt x="604739" y="208869"/>
                    <a:pt x="587136" y="196944"/>
                  </a:cubicBezTo>
                  <a:close/>
                  <a:moveTo>
                    <a:pt x="365636" y="166048"/>
                  </a:moveTo>
                  <a:lnTo>
                    <a:pt x="346471" y="202480"/>
                  </a:lnTo>
                  <a:cubicBezTo>
                    <a:pt x="338694" y="224231"/>
                    <a:pt x="328296" y="243363"/>
                    <a:pt x="315933" y="260529"/>
                  </a:cubicBezTo>
                  <a:lnTo>
                    <a:pt x="291801" y="286902"/>
                  </a:lnTo>
                  <a:lnTo>
                    <a:pt x="301524" y="305383"/>
                  </a:lnTo>
                  <a:cubicBezTo>
                    <a:pt x="313886" y="322550"/>
                    <a:pt x="328214" y="337751"/>
                    <a:pt x="343851" y="351642"/>
                  </a:cubicBezTo>
                  <a:lnTo>
                    <a:pt x="381061" y="380110"/>
                  </a:lnTo>
                  <a:lnTo>
                    <a:pt x="412720" y="340705"/>
                  </a:lnTo>
                  <a:cubicBezTo>
                    <a:pt x="422147" y="326140"/>
                    <a:pt x="430196" y="310197"/>
                    <a:pt x="436515" y="292524"/>
                  </a:cubicBezTo>
                  <a:lnTo>
                    <a:pt x="447364" y="271902"/>
                  </a:lnTo>
                  <a:lnTo>
                    <a:pt x="433896" y="261598"/>
                  </a:lnTo>
                  <a:cubicBezTo>
                    <a:pt x="418258" y="247707"/>
                    <a:pt x="403930" y="232506"/>
                    <a:pt x="391567" y="215339"/>
                  </a:cubicBezTo>
                  <a:close/>
                  <a:moveTo>
                    <a:pt x="1005365" y="166048"/>
                  </a:moveTo>
                  <a:lnTo>
                    <a:pt x="979435" y="215339"/>
                  </a:lnTo>
                  <a:cubicBezTo>
                    <a:pt x="967071" y="232506"/>
                    <a:pt x="952744" y="247707"/>
                    <a:pt x="937107" y="261598"/>
                  </a:cubicBezTo>
                  <a:lnTo>
                    <a:pt x="923639" y="271902"/>
                  </a:lnTo>
                  <a:lnTo>
                    <a:pt x="934487" y="292524"/>
                  </a:lnTo>
                  <a:cubicBezTo>
                    <a:pt x="940806" y="310197"/>
                    <a:pt x="948855" y="326140"/>
                    <a:pt x="958283" y="340705"/>
                  </a:cubicBezTo>
                  <a:lnTo>
                    <a:pt x="989941" y="380109"/>
                  </a:lnTo>
                  <a:lnTo>
                    <a:pt x="1027151" y="351642"/>
                  </a:lnTo>
                  <a:cubicBezTo>
                    <a:pt x="1042789" y="337751"/>
                    <a:pt x="1057116" y="322550"/>
                    <a:pt x="1069479" y="305383"/>
                  </a:cubicBezTo>
                  <a:lnTo>
                    <a:pt x="1079201" y="286902"/>
                  </a:lnTo>
                  <a:lnTo>
                    <a:pt x="1055069" y="260529"/>
                  </a:lnTo>
                  <a:cubicBezTo>
                    <a:pt x="1042706" y="243363"/>
                    <a:pt x="1032309" y="224231"/>
                    <a:pt x="1024531" y="202480"/>
                  </a:cubicBezTo>
                  <a:close/>
                  <a:moveTo>
                    <a:pt x="685501" y="90305"/>
                  </a:moveTo>
                  <a:lnTo>
                    <a:pt x="680814" y="93892"/>
                  </a:lnTo>
                  <a:cubicBezTo>
                    <a:pt x="645609" y="117744"/>
                    <a:pt x="607783" y="138975"/>
                    <a:pt x="572578" y="162828"/>
                  </a:cubicBezTo>
                  <a:lnTo>
                    <a:pt x="572566" y="162836"/>
                  </a:lnTo>
                  <a:lnTo>
                    <a:pt x="600144" y="183935"/>
                  </a:lnTo>
                  <a:cubicBezTo>
                    <a:pt x="617747" y="195861"/>
                    <a:pt x="636004" y="207133"/>
                    <a:pt x="654263" y="218403"/>
                  </a:cubicBezTo>
                  <a:lnTo>
                    <a:pt x="685501" y="238300"/>
                  </a:lnTo>
                  <a:lnTo>
                    <a:pt x="716740" y="218403"/>
                  </a:lnTo>
                  <a:cubicBezTo>
                    <a:pt x="734998" y="207133"/>
                    <a:pt x="753255" y="195861"/>
                    <a:pt x="770858" y="183935"/>
                  </a:cubicBezTo>
                  <a:lnTo>
                    <a:pt x="798436" y="162836"/>
                  </a:lnTo>
                  <a:lnTo>
                    <a:pt x="798425" y="162828"/>
                  </a:lnTo>
                  <a:cubicBezTo>
                    <a:pt x="763219" y="138975"/>
                    <a:pt x="725393" y="117744"/>
                    <a:pt x="690188" y="93892"/>
                  </a:cubicBezTo>
                  <a:close/>
                  <a:moveTo>
                    <a:pt x="467720" y="61156"/>
                  </a:moveTo>
                  <a:lnTo>
                    <a:pt x="419337" y="98173"/>
                  </a:lnTo>
                  <a:cubicBezTo>
                    <a:pt x="403699" y="112064"/>
                    <a:pt x="389372" y="127266"/>
                    <a:pt x="377009" y="144431"/>
                  </a:cubicBezTo>
                  <a:lnTo>
                    <a:pt x="375563" y="147181"/>
                  </a:lnTo>
                  <a:lnTo>
                    <a:pt x="404575" y="202332"/>
                  </a:lnTo>
                  <a:cubicBezTo>
                    <a:pt x="416938" y="219498"/>
                    <a:pt x="431266" y="234699"/>
                    <a:pt x="446903" y="248590"/>
                  </a:cubicBezTo>
                  <a:lnTo>
                    <a:pt x="455976" y="255531"/>
                  </a:lnTo>
                  <a:lnTo>
                    <a:pt x="467053" y="234476"/>
                  </a:lnTo>
                  <a:cubicBezTo>
                    <a:pt x="479416" y="217309"/>
                    <a:pt x="493744" y="202109"/>
                    <a:pt x="509381" y="188218"/>
                  </a:cubicBezTo>
                  <a:lnTo>
                    <a:pt x="542555" y="162836"/>
                  </a:lnTo>
                  <a:lnTo>
                    <a:pt x="536947" y="158546"/>
                  </a:lnTo>
                  <a:cubicBezTo>
                    <a:pt x="521310" y="144655"/>
                    <a:pt x="506982" y="129454"/>
                    <a:pt x="494620" y="112287"/>
                  </a:cubicBezTo>
                  <a:close/>
                  <a:moveTo>
                    <a:pt x="903282" y="61156"/>
                  </a:moveTo>
                  <a:lnTo>
                    <a:pt x="876382" y="112287"/>
                  </a:lnTo>
                  <a:cubicBezTo>
                    <a:pt x="864020" y="129454"/>
                    <a:pt x="849693" y="144655"/>
                    <a:pt x="834055" y="158546"/>
                  </a:cubicBezTo>
                  <a:lnTo>
                    <a:pt x="828446" y="162837"/>
                  </a:lnTo>
                  <a:lnTo>
                    <a:pt x="861621" y="188218"/>
                  </a:lnTo>
                  <a:cubicBezTo>
                    <a:pt x="877259" y="202109"/>
                    <a:pt x="891587" y="217309"/>
                    <a:pt x="903949" y="234476"/>
                  </a:cubicBezTo>
                  <a:lnTo>
                    <a:pt x="915026" y="255531"/>
                  </a:lnTo>
                  <a:lnTo>
                    <a:pt x="924099" y="248590"/>
                  </a:lnTo>
                  <a:cubicBezTo>
                    <a:pt x="939737" y="234699"/>
                    <a:pt x="954063" y="219498"/>
                    <a:pt x="966427" y="202332"/>
                  </a:cubicBezTo>
                  <a:lnTo>
                    <a:pt x="995440" y="147181"/>
                  </a:lnTo>
                  <a:lnTo>
                    <a:pt x="993994" y="144431"/>
                  </a:lnTo>
                  <a:cubicBezTo>
                    <a:pt x="981630" y="127266"/>
                    <a:pt x="967303" y="112064"/>
                    <a:pt x="951665" y="98173"/>
                  </a:cubicBezTo>
                  <a:close/>
                  <a:moveTo>
                    <a:pt x="614131" y="0"/>
                  </a:moveTo>
                  <a:lnTo>
                    <a:pt x="653007" y="42486"/>
                  </a:lnTo>
                  <a:lnTo>
                    <a:pt x="685501" y="67346"/>
                  </a:lnTo>
                  <a:lnTo>
                    <a:pt x="717995" y="42486"/>
                  </a:lnTo>
                  <a:lnTo>
                    <a:pt x="756066" y="879"/>
                  </a:lnTo>
                  <a:lnTo>
                    <a:pt x="776636" y="2953"/>
                  </a:lnTo>
                  <a:lnTo>
                    <a:pt x="773331" y="9235"/>
                  </a:lnTo>
                  <a:cubicBezTo>
                    <a:pt x="760968" y="26401"/>
                    <a:pt x="746640" y="41603"/>
                    <a:pt x="731003" y="55494"/>
                  </a:cubicBezTo>
                  <a:lnTo>
                    <a:pt x="700507" y="78825"/>
                  </a:lnTo>
                  <a:lnTo>
                    <a:pt x="703196" y="80884"/>
                  </a:lnTo>
                  <a:cubicBezTo>
                    <a:pt x="738402" y="104735"/>
                    <a:pt x="776227" y="125968"/>
                    <a:pt x="811433" y="149820"/>
                  </a:cubicBezTo>
                  <a:lnTo>
                    <a:pt x="813441" y="151356"/>
                  </a:lnTo>
                  <a:lnTo>
                    <a:pt x="821046" y="145537"/>
                  </a:lnTo>
                  <a:cubicBezTo>
                    <a:pt x="836684" y="131646"/>
                    <a:pt x="851012" y="116446"/>
                    <a:pt x="863375" y="99279"/>
                  </a:cubicBezTo>
                  <a:lnTo>
                    <a:pt x="888504" y="51513"/>
                  </a:lnTo>
                  <a:lnTo>
                    <a:pt x="847359" y="25307"/>
                  </a:lnTo>
                  <a:lnTo>
                    <a:pt x="819271" y="7418"/>
                  </a:lnTo>
                  <a:lnTo>
                    <a:pt x="884489" y="27663"/>
                  </a:lnTo>
                  <a:lnTo>
                    <a:pt x="896894" y="35564"/>
                  </a:lnTo>
                  <a:lnTo>
                    <a:pt x="898725" y="32082"/>
                  </a:lnTo>
                  <a:lnTo>
                    <a:pt x="915790" y="37380"/>
                  </a:lnTo>
                  <a:lnTo>
                    <a:pt x="911763" y="45034"/>
                  </a:lnTo>
                  <a:lnTo>
                    <a:pt x="914485" y="46767"/>
                  </a:lnTo>
                  <a:cubicBezTo>
                    <a:pt x="932088" y="58693"/>
                    <a:pt x="949036" y="71274"/>
                    <a:pt x="964673" y="85165"/>
                  </a:cubicBezTo>
                  <a:lnTo>
                    <a:pt x="1004924" y="129154"/>
                  </a:lnTo>
                  <a:lnTo>
                    <a:pt x="1025626" y="89801"/>
                  </a:lnTo>
                  <a:lnTo>
                    <a:pt x="1041328" y="98324"/>
                  </a:lnTo>
                  <a:lnTo>
                    <a:pt x="1040510" y="99243"/>
                  </a:lnTo>
                  <a:lnTo>
                    <a:pt x="1015291" y="147181"/>
                  </a:lnTo>
                  <a:lnTo>
                    <a:pt x="1037539" y="189472"/>
                  </a:lnTo>
                  <a:cubicBezTo>
                    <a:pt x="1043859" y="207145"/>
                    <a:pt x="1051908" y="223088"/>
                    <a:pt x="1061335" y="237653"/>
                  </a:cubicBezTo>
                  <a:lnTo>
                    <a:pt x="1087788" y="270579"/>
                  </a:lnTo>
                  <a:lnTo>
                    <a:pt x="1100016" y="247335"/>
                  </a:lnTo>
                  <a:cubicBezTo>
                    <a:pt x="1107793" y="225584"/>
                    <a:pt x="1118191" y="206453"/>
                    <a:pt x="1130554" y="189287"/>
                  </a:cubicBezTo>
                  <a:lnTo>
                    <a:pt x="1142764" y="175943"/>
                  </a:lnTo>
                  <a:lnTo>
                    <a:pt x="1156959" y="187654"/>
                  </a:lnTo>
                  <a:lnTo>
                    <a:pt x="1143562" y="202295"/>
                  </a:lnTo>
                  <a:cubicBezTo>
                    <a:pt x="1131199" y="219461"/>
                    <a:pt x="1120801" y="238592"/>
                    <a:pt x="1113024" y="260343"/>
                  </a:cubicBezTo>
                  <a:lnTo>
                    <a:pt x="1100869" y="283450"/>
                  </a:lnTo>
                  <a:lnTo>
                    <a:pt x="1173908" y="341009"/>
                  </a:lnTo>
                  <a:lnTo>
                    <a:pt x="1199511" y="357150"/>
                  </a:lnTo>
                  <a:lnTo>
                    <a:pt x="1203068" y="350388"/>
                  </a:lnTo>
                  <a:cubicBezTo>
                    <a:pt x="1210846" y="328636"/>
                    <a:pt x="1221243" y="309505"/>
                    <a:pt x="1233606" y="292339"/>
                  </a:cubicBezTo>
                  <a:lnTo>
                    <a:pt x="1239900" y="285461"/>
                  </a:lnTo>
                  <a:lnTo>
                    <a:pt x="1247439" y="294598"/>
                  </a:lnTo>
                  <a:lnTo>
                    <a:pt x="1250794" y="300779"/>
                  </a:lnTo>
                  <a:lnTo>
                    <a:pt x="1246614" y="305347"/>
                  </a:lnTo>
                  <a:cubicBezTo>
                    <a:pt x="1234251" y="322513"/>
                    <a:pt x="1223853" y="341644"/>
                    <a:pt x="1216076" y="363396"/>
                  </a:cubicBezTo>
                  <a:lnTo>
                    <a:pt x="1214418" y="366547"/>
                  </a:lnTo>
                  <a:lnTo>
                    <a:pt x="1262199" y="396669"/>
                  </a:lnTo>
                  <a:lnTo>
                    <a:pt x="1313798" y="438844"/>
                  </a:lnTo>
                  <a:lnTo>
                    <a:pt x="1317189" y="432398"/>
                  </a:lnTo>
                  <a:lnTo>
                    <a:pt x="1332381" y="481338"/>
                  </a:lnTo>
                  <a:lnTo>
                    <a:pt x="1318992" y="466706"/>
                  </a:lnTo>
                  <a:lnTo>
                    <a:pt x="1288591" y="524496"/>
                  </a:lnTo>
                  <a:cubicBezTo>
                    <a:pt x="1276227" y="541662"/>
                    <a:pt x="1261901" y="556863"/>
                    <a:pt x="1246263" y="570754"/>
                  </a:cubicBezTo>
                  <a:lnTo>
                    <a:pt x="1244319" y="572241"/>
                  </a:lnTo>
                  <a:lnTo>
                    <a:pt x="1267186" y="602073"/>
                  </a:lnTo>
                  <a:cubicBezTo>
                    <a:pt x="1275691" y="615715"/>
                    <a:pt x="1282999" y="630555"/>
                    <a:pt x="1288831" y="646868"/>
                  </a:cubicBezTo>
                  <a:lnTo>
                    <a:pt x="1306844" y="683339"/>
                  </a:lnTo>
                  <a:lnTo>
                    <a:pt x="1336307" y="660798"/>
                  </a:lnTo>
                  <a:lnTo>
                    <a:pt x="1359948" y="634961"/>
                  </a:lnTo>
                  <a:lnTo>
                    <a:pt x="1362420" y="659483"/>
                  </a:lnTo>
                  <a:lnTo>
                    <a:pt x="1349315" y="673806"/>
                  </a:lnTo>
                  <a:lnTo>
                    <a:pt x="1316023" y="699277"/>
                  </a:lnTo>
                  <a:lnTo>
                    <a:pt x="1344692" y="734960"/>
                  </a:lnTo>
                  <a:lnTo>
                    <a:pt x="1357283" y="744883"/>
                  </a:lnTo>
                  <a:lnTo>
                    <a:pt x="1355111" y="766430"/>
                  </a:lnTo>
                  <a:lnTo>
                    <a:pt x="1331684" y="747968"/>
                  </a:lnTo>
                  <a:lnTo>
                    <a:pt x="1301494" y="710392"/>
                  </a:lnTo>
                  <a:lnTo>
                    <a:pt x="1299126" y="712204"/>
                  </a:lnTo>
                  <a:cubicBezTo>
                    <a:pt x="1281524" y="724130"/>
                    <a:pt x="1263266" y="735401"/>
                    <a:pt x="1245008" y="746672"/>
                  </a:cubicBezTo>
                  <a:lnTo>
                    <a:pt x="1198731" y="776146"/>
                  </a:lnTo>
                  <a:lnTo>
                    <a:pt x="1209574" y="798101"/>
                  </a:lnTo>
                  <a:cubicBezTo>
                    <a:pt x="1219001" y="812666"/>
                    <a:pt x="1229807" y="825853"/>
                    <a:pt x="1241640" y="838012"/>
                  </a:cubicBezTo>
                  <a:lnTo>
                    <a:pt x="1282482" y="870197"/>
                  </a:lnTo>
                  <a:lnTo>
                    <a:pt x="1335052" y="836716"/>
                  </a:lnTo>
                  <a:lnTo>
                    <a:pt x="1345402" y="830124"/>
                  </a:lnTo>
                  <a:lnTo>
                    <a:pt x="1337163" y="856665"/>
                  </a:lnTo>
                  <a:lnTo>
                    <a:pt x="1297424" y="881974"/>
                  </a:lnTo>
                  <a:lnTo>
                    <a:pt x="1322148" y="901457"/>
                  </a:lnTo>
                  <a:lnTo>
                    <a:pt x="1323077" y="902043"/>
                  </a:lnTo>
                  <a:lnTo>
                    <a:pt x="1317571" y="919780"/>
                  </a:lnTo>
                  <a:lnTo>
                    <a:pt x="1309140" y="914465"/>
                  </a:lnTo>
                  <a:lnTo>
                    <a:pt x="1282161" y="893205"/>
                  </a:lnTo>
                  <a:lnTo>
                    <a:pt x="1243754" y="922590"/>
                  </a:lnTo>
                  <a:cubicBezTo>
                    <a:pt x="1228116" y="936481"/>
                    <a:pt x="1213789" y="951682"/>
                    <a:pt x="1201426" y="968849"/>
                  </a:cubicBezTo>
                  <a:lnTo>
                    <a:pt x="1193343" y="984214"/>
                  </a:lnTo>
                  <a:lnTo>
                    <a:pt x="1219096" y="1004509"/>
                  </a:lnTo>
                  <a:lnTo>
                    <a:pt x="1262173" y="1031665"/>
                  </a:lnTo>
                  <a:lnTo>
                    <a:pt x="1253596" y="1047467"/>
                  </a:lnTo>
                  <a:lnTo>
                    <a:pt x="1206088" y="1017517"/>
                  </a:lnTo>
                  <a:lnTo>
                    <a:pt x="1184692" y="1000656"/>
                  </a:lnTo>
                  <a:lnTo>
                    <a:pt x="1170888" y="1026897"/>
                  </a:lnTo>
                  <a:cubicBezTo>
                    <a:pt x="1163111" y="1048649"/>
                    <a:pt x="1152713" y="1067779"/>
                    <a:pt x="1140351" y="1084946"/>
                  </a:cubicBezTo>
                  <a:lnTo>
                    <a:pt x="1118335" y="1109005"/>
                  </a:lnTo>
                  <a:lnTo>
                    <a:pt x="1176020" y="1145371"/>
                  </a:lnTo>
                  <a:lnTo>
                    <a:pt x="1164508" y="1159323"/>
                  </a:lnTo>
                  <a:lnTo>
                    <a:pt x="1106028" y="1122455"/>
                  </a:lnTo>
                  <a:lnTo>
                    <a:pt x="1098022" y="1131203"/>
                  </a:lnTo>
                  <a:cubicBezTo>
                    <a:pt x="1082385" y="1145095"/>
                    <a:pt x="1065437" y="1157676"/>
                    <a:pt x="1047835" y="1169601"/>
                  </a:cubicBezTo>
                  <a:lnTo>
                    <a:pt x="999783" y="1200204"/>
                  </a:lnTo>
                  <a:lnTo>
                    <a:pt x="1012991" y="1210613"/>
                  </a:lnTo>
                  <a:lnTo>
                    <a:pt x="1063781" y="1242632"/>
                  </a:lnTo>
                  <a:lnTo>
                    <a:pt x="1062843" y="1243406"/>
                  </a:lnTo>
                  <a:lnTo>
                    <a:pt x="1045929" y="1252587"/>
                  </a:lnTo>
                  <a:lnTo>
                    <a:pt x="999983" y="1223621"/>
                  </a:lnTo>
                  <a:lnTo>
                    <a:pt x="983461" y="1210601"/>
                  </a:lnTo>
                  <a:lnTo>
                    <a:pt x="939597" y="1238536"/>
                  </a:lnTo>
                  <a:cubicBezTo>
                    <a:pt x="921995" y="1250462"/>
                    <a:pt x="905047" y="1263044"/>
                    <a:pt x="889410" y="1276935"/>
                  </a:cubicBezTo>
                  <a:lnTo>
                    <a:pt x="878483" y="1288875"/>
                  </a:lnTo>
                  <a:lnTo>
                    <a:pt x="909940" y="1313665"/>
                  </a:lnTo>
                  <a:lnTo>
                    <a:pt x="914382" y="1316466"/>
                  </a:lnTo>
                  <a:lnTo>
                    <a:pt x="892571" y="1323237"/>
                  </a:lnTo>
                  <a:lnTo>
                    <a:pt x="866117" y="1302390"/>
                  </a:lnTo>
                  <a:lnTo>
                    <a:pt x="847081" y="1323193"/>
                  </a:lnTo>
                  <a:lnTo>
                    <a:pt x="838176" y="1340122"/>
                  </a:lnTo>
                  <a:lnTo>
                    <a:pt x="818470" y="1346239"/>
                  </a:lnTo>
                  <a:lnTo>
                    <a:pt x="813942" y="1346695"/>
                  </a:lnTo>
                  <a:lnTo>
                    <a:pt x="825179" y="1323437"/>
                  </a:lnTo>
                  <a:lnTo>
                    <a:pt x="850654" y="1290204"/>
                  </a:lnTo>
                  <a:lnTo>
                    <a:pt x="816423" y="1263229"/>
                  </a:lnTo>
                  <a:cubicBezTo>
                    <a:pt x="804591" y="1251068"/>
                    <a:pt x="793785" y="1237882"/>
                    <a:pt x="784358" y="1223317"/>
                  </a:cubicBezTo>
                  <a:lnTo>
                    <a:pt x="769203" y="1192630"/>
                  </a:lnTo>
                  <a:lnTo>
                    <a:pt x="744028" y="1220140"/>
                  </a:lnTo>
                  <a:cubicBezTo>
                    <a:pt x="731666" y="1237307"/>
                    <a:pt x="721269" y="1256437"/>
                    <a:pt x="713491" y="1278188"/>
                  </a:cubicBezTo>
                  <a:lnTo>
                    <a:pt x="695432" y="1314753"/>
                  </a:lnTo>
                  <a:lnTo>
                    <a:pt x="726380" y="1353272"/>
                  </a:lnTo>
                  <a:lnTo>
                    <a:pt x="728911" y="1355267"/>
                  </a:lnTo>
                  <a:lnTo>
                    <a:pt x="706351" y="1357541"/>
                  </a:lnTo>
                  <a:lnTo>
                    <a:pt x="685501" y="1331590"/>
                  </a:lnTo>
                  <a:lnTo>
                    <a:pt x="663938" y="1358430"/>
                  </a:lnTo>
                  <a:lnTo>
                    <a:pt x="641011" y="1356119"/>
                  </a:lnTo>
                  <a:lnTo>
                    <a:pt x="644623" y="1353272"/>
                  </a:lnTo>
                  <a:lnTo>
                    <a:pt x="675570" y="1314753"/>
                  </a:lnTo>
                  <a:lnTo>
                    <a:pt x="657511" y="1278188"/>
                  </a:lnTo>
                  <a:cubicBezTo>
                    <a:pt x="649734" y="1256437"/>
                    <a:pt x="639336" y="1237307"/>
                    <a:pt x="626974" y="1220140"/>
                  </a:cubicBezTo>
                  <a:lnTo>
                    <a:pt x="601799" y="1192630"/>
                  </a:lnTo>
                  <a:lnTo>
                    <a:pt x="586644" y="1223317"/>
                  </a:lnTo>
                  <a:cubicBezTo>
                    <a:pt x="577217" y="1237882"/>
                    <a:pt x="566411" y="1251068"/>
                    <a:pt x="554579" y="1263229"/>
                  </a:cubicBezTo>
                  <a:lnTo>
                    <a:pt x="520349" y="1290204"/>
                  </a:lnTo>
                  <a:lnTo>
                    <a:pt x="545822" y="1323437"/>
                  </a:lnTo>
                  <a:lnTo>
                    <a:pt x="557548" y="1347705"/>
                  </a:lnTo>
                  <a:lnTo>
                    <a:pt x="543004" y="1346239"/>
                  </a:lnTo>
                  <a:lnTo>
                    <a:pt x="534686" y="1343656"/>
                  </a:lnTo>
                  <a:lnTo>
                    <a:pt x="523921" y="1323193"/>
                  </a:lnTo>
                  <a:lnTo>
                    <a:pt x="504885" y="1302390"/>
                  </a:lnTo>
                  <a:lnTo>
                    <a:pt x="475739" y="1325358"/>
                  </a:lnTo>
                  <a:lnTo>
                    <a:pt x="453477" y="1318448"/>
                  </a:lnTo>
                  <a:lnTo>
                    <a:pt x="461063" y="1313665"/>
                  </a:lnTo>
                  <a:lnTo>
                    <a:pt x="492519" y="1288875"/>
                  </a:lnTo>
                  <a:lnTo>
                    <a:pt x="481593" y="1276935"/>
                  </a:lnTo>
                  <a:cubicBezTo>
                    <a:pt x="465955" y="1263044"/>
                    <a:pt x="449008" y="1250462"/>
                    <a:pt x="431404" y="1238537"/>
                  </a:cubicBezTo>
                  <a:lnTo>
                    <a:pt x="387542" y="1210600"/>
                  </a:lnTo>
                  <a:lnTo>
                    <a:pt x="371019" y="1223621"/>
                  </a:lnTo>
                  <a:lnTo>
                    <a:pt x="320665" y="1255366"/>
                  </a:lnTo>
                  <a:lnTo>
                    <a:pt x="302587" y="1245553"/>
                  </a:lnTo>
                  <a:lnTo>
                    <a:pt x="358010" y="1210613"/>
                  </a:lnTo>
                  <a:lnTo>
                    <a:pt x="371219" y="1200204"/>
                  </a:lnTo>
                  <a:lnTo>
                    <a:pt x="323168" y="1169601"/>
                  </a:lnTo>
                  <a:cubicBezTo>
                    <a:pt x="305565" y="1157675"/>
                    <a:pt x="288618" y="1145095"/>
                    <a:pt x="272980" y="1131204"/>
                  </a:cubicBezTo>
                  <a:lnTo>
                    <a:pt x="264975" y="1122455"/>
                  </a:lnTo>
                  <a:lnTo>
                    <a:pt x="200954" y="1162815"/>
                  </a:lnTo>
                  <a:lnTo>
                    <a:pt x="197487" y="1159954"/>
                  </a:lnTo>
                  <a:lnTo>
                    <a:pt x="188715" y="1149323"/>
                  </a:lnTo>
                  <a:lnTo>
                    <a:pt x="252668" y="1109005"/>
                  </a:lnTo>
                  <a:lnTo>
                    <a:pt x="230652" y="1084946"/>
                  </a:lnTo>
                  <a:cubicBezTo>
                    <a:pt x="218290" y="1067779"/>
                    <a:pt x="207892" y="1048649"/>
                    <a:pt x="200114" y="1026897"/>
                  </a:cubicBezTo>
                  <a:lnTo>
                    <a:pt x="186310" y="1000656"/>
                  </a:lnTo>
                  <a:lnTo>
                    <a:pt x="164914" y="1017517"/>
                  </a:lnTo>
                  <a:lnTo>
                    <a:pt x="110308" y="1051942"/>
                  </a:lnTo>
                  <a:lnTo>
                    <a:pt x="101731" y="1036141"/>
                  </a:lnTo>
                  <a:lnTo>
                    <a:pt x="151906" y="1004509"/>
                  </a:lnTo>
                  <a:lnTo>
                    <a:pt x="177660" y="984214"/>
                  </a:lnTo>
                  <a:lnTo>
                    <a:pt x="169576" y="968849"/>
                  </a:lnTo>
                  <a:cubicBezTo>
                    <a:pt x="157214" y="951682"/>
                    <a:pt x="142886" y="936481"/>
                    <a:pt x="127249" y="922590"/>
                  </a:cubicBezTo>
                  <a:lnTo>
                    <a:pt x="88840" y="893205"/>
                  </a:lnTo>
                  <a:lnTo>
                    <a:pt x="61863" y="914465"/>
                  </a:lnTo>
                  <a:lnTo>
                    <a:pt x="45463" y="924804"/>
                  </a:lnTo>
                  <a:lnTo>
                    <a:pt x="39957" y="907067"/>
                  </a:lnTo>
                  <a:lnTo>
                    <a:pt x="48855" y="901457"/>
                  </a:lnTo>
                  <a:lnTo>
                    <a:pt x="73577" y="881974"/>
                  </a:lnTo>
                  <a:lnTo>
                    <a:pt x="22941" y="849725"/>
                  </a:lnTo>
                  <a:lnTo>
                    <a:pt x="21963" y="849102"/>
                  </a:lnTo>
                  <a:lnTo>
                    <a:pt x="13724" y="822560"/>
                  </a:lnTo>
                  <a:lnTo>
                    <a:pt x="35950" y="836716"/>
                  </a:lnTo>
                  <a:lnTo>
                    <a:pt x="88521" y="870198"/>
                  </a:lnTo>
                  <a:lnTo>
                    <a:pt x="129362" y="838012"/>
                  </a:lnTo>
                  <a:cubicBezTo>
                    <a:pt x="141195" y="825853"/>
                    <a:pt x="152000" y="812666"/>
                    <a:pt x="161428" y="798101"/>
                  </a:cubicBezTo>
                  <a:lnTo>
                    <a:pt x="172271" y="776146"/>
                  </a:lnTo>
                  <a:lnTo>
                    <a:pt x="125994" y="746672"/>
                  </a:lnTo>
                  <a:cubicBezTo>
                    <a:pt x="107736" y="735401"/>
                    <a:pt x="89479" y="724130"/>
                    <a:pt x="71876" y="712204"/>
                  </a:cubicBezTo>
                  <a:lnTo>
                    <a:pt x="69508" y="710393"/>
                  </a:lnTo>
                  <a:lnTo>
                    <a:pt x="39319" y="747968"/>
                  </a:lnTo>
                  <a:lnTo>
                    <a:pt x="7065" y="773386"/>
                  </a:lnTo>
                  <a:lnTo>
                    <a:pt x="4892" y="751839"/>
                  </a:lnTo>
                  <a:lnTo>
                    <a:pt x="26311" y="734960"/>
                  </a:lnTo>
                  <a:lnTo>
                    <a:pt x="54980" y="699277"/>
                  </a:lnTo>
                  <a:lnTo>
                    <a:pt x="21688" y="673806"/>
                  </a:lnTo>
                  <a:lnTo>
                    <a:pt x="0" y="650104"/>
                  </a:lnTo>
                  <a:lnTo>
                    <a:pt x="2472" y="625582"/>
                  </a:lnTo>
                  <a:lnTo>
                    <a:pt x="34696" y="660798"/>
                  </a:lnTo>
                  <a:lnTo>
                    <a:pt x="64159" y="683339"/>
                  </a:lnTo>
                  <a:lnTo>
                    <a:pt x="82171" y="646869"/>
                  </a:lnTo>
                  <a:cubicBezTo>
                    <a:pt x="88004" y="630555"/>
                    <a:pt x="95312" y="615715"/>
                    <a:pt x="103816" y="602073"/>
                  </a:cubicBezTo>
                  <a:lnTo>
                    <a:pt x="126683" y="572241"/>
                  </a:lnTo>
                  <a:lnTo>
                    <a:pt x="124739" y="570754"/>
                  </a:lnTo>
                  <a:cubicBezTo>
                    <a:pt x="109102" y="556863"/>
                    <a:pt x="94774" y="541661"/>
                    <a:pt x="82411" y="524496"/>
                  </a:cubicBezTo>
                  <a:lnTo>
                    <a:pt x="52011" y="466706"/>
                  </a:lnTo>
                  <a:lnTo>
                    <a:pt x="24202" y="497096"/>
                  </a:lnTo>
                  <a:lnTo>
                    <a:pt x="37212" y="455184"/>
                  </a:lnTo>
                  <a:lnTo>
                    <a:pt x="43322" y="450191"/>
                  </a:lnTo>
                  <a:lnTo>
                    <a:pt x="40454" y="444740"/>
                  </a:lnTo>
                  <a:lnTo>
                    <a:pt x="47821" y="421008"/>
                  </a:lnTo>
                  <a:lnTo>
                    <a:pt x="57204" y="438844"/>
                  </a:lnTo>
                  <a:lnTo>
                    <a:pt x="108803" y="396669"/>
                  </a:lnTo>
                  <a:lnTo>
                    <a:pt x="156585" y="366547"/>
                  </a:lnTo>
                  <a:lnTo>
                    <a:pt x="154926" y="363395"/>
                  </a:lnTo>
                  <a:cubicBezTo>
                    <a:pt x="147148" y="341644"/>
                    <a:pt x="136751" y="322513"/>
                    <a:pt x="124388" y="305347"/>
                  </a:cubicBezTo>
                  <a:lnTo>
                    <a:pt x="114281" y="294301"/>
                  </a:lnTo>
                  <a:lnTo>
                    <a:pt x="126092" y="279985"/>
                  </a:lnTo>
                  <a:lnTo>
                    <a:pt x="137396" y="292339"/>
                  </a:lnTo>
                  <a:cubicBezTo>
                    <a:pt x="149759" y="309505"/>
                    <a:pt x="160156" y="328636"/>
                    <a:pt x="167934" y="350387"/>
                  </a:cubicBezTo>
                  <a:lnTo>
                    <a:pt x="171492" y="357150"/>
                  </a:lnTo>
                  <a:lnTo>
                    <a:pt x="197094" y="341009"/>
                  </a:lnTo>
                  <a:lnTo>
                    <a:pt x="270134" y="283450"/>
                  </a:lnTo>
                  <a:lnTo>
                    <a:pt x="257977" y="260343"/>
                  </a:lnTo>
                  <a:cubicBezTo>
                    <a:pt x="250200" y="238592"/>
                    <a:pt x="239802" y="219461"/>
                    <a:pt x="227440" y="202295"/>
                  </a:cubicBezTo>
                  <a:lnTo>
                    <a:pt x="209945" y="183175"/>
                  </a:lnTo>
                  <a:lnTo>
                    <a:pt x="224139" y="171464"/>
                  </a:lnTo>
                  <a:lnTo>
                    <a:pt x="240448" y="189287"/>
                  </a:lnTo>
                  <a:cubicBezTo>
                    <a:pt x="252810" y="206453"/>
                    <a:pt x="263208" y="225584"/>
                    <a:pt x="270985" y="247335"/>
                  </a:cubicBezTo>
                  <a:lnTo>
                    <a:pt x="283214" y="270579"/>
                  </a:lnTo>
                  <a:lnTo>
                    <a:pt x="309668" y="237653"/>
                  </a:lnTo>
                  <a:cubicBezTo>
                    <a:pt x="319095" y="223088"/>
                    <a:pt x="327144" y="207145"/>
                    <a:pt x="333463" y="189472"/>
                  </a:cubicBezTo>
                  <a:lnTo>
                    <a:pt x="355711" y="147181"/>
                  </a:lnTo>
                  <a:lnTo>
                    <a:pt x="330493" y="99243"/>
                  </a:lnTo>
                  <a:lnTo>
                    <a:pt x="326568" y="94839"/>
                  </a:lnTo>
                  <a:lnTo>
                    <a:pt x="343148" y="85839"/>
                  </a:lnTo>
                  <a:lnTo>
                    <a:pt x="343500" y="86235"/>
                  </a:lnTo>
                  <a:lnTo>
                    <a:pt x="366078" y="129154"/>
                  </a:lnTo>
                  <a:lnTo>
                    <a:pt x="406329" y="85165"/>
                  </a:lnTo>
                  <a:cubicBezTo>
                    <a:pt x="421967" y="71274"/>
                    <a:pt x="438915" y="58693"/>
                    <a:pt x="456517" y="46767"/>
                  </a:cubicBezTo>
                  <a:lnTo>
                    <a:pt x="459239" y="45034"/>
                  </a:lnTo>
                  <a:lnTo>
                    <a:pt x="453875" y="34837"/>
                  </a:lnTo>
                  <a:lnTo>
                    <a:pt x="470940" y="29540"/>
                  </a:lnTo>
                  <a:lnTo>
                    <a:pt x="474109" y="35564"/>
                  </a:lnTo>
                  <a:lnTo>
                    <a:pt x="495572" y="21894"/>
                  </a:lnTo>
                  <a:lnTo>
                    <a:pt x="543004" y="7170"/>
                  </a:lnTo>
                  <a:lnTo>
                    <a:pt x="553836" y="6078"/>
                  </a:lnTo>
                  <a:lnTo>
                    <a:pt x="523644" y="25307"/>
                  </a:lnTo>
                  <a:lnTo>
                    <a:pt x="482499" y="51513"/>
                  </a:lnTo>
                  <a:lnTo>
                    <a:pt x="507628" y="99279"/>
                  </a:lnTo>
                  <a:cubicBezTo>
                    <a:pt x="519990" y="116446"/>
                    <a:pt x="534318" y="131646"/>
                    <a:pt x="549956" y="145537"/>
                  </a:cubicBezTo>
                  <a:lnTo>
                    <a:pt x="557561" y="151356"/>
                  </a:lnTo>
                  <a:lnTo>
                    <a:pt x="559570" y="149820"/>
                  </a:lnTo>
                  <a:cubicBezTo>
                    <a:pt x="594775" y="125968"/>
                    <a:pt x="632600" y="104735"/>
                    <a:pt x="667806" y="80884"/>
                  </a:cubicBezTo>
                  <a:lnTo>
                    <a:pt x="670496" y="78825"/>
                  </a:lnTo>
                  <a:lnTo>
                    <a:pt x="640000" y="55494"/>
                  </a:lnTo>
                  <a:cubicBezTo>
                    <a:pt x="624362" y="41603"/>
                    <a:pt x="610034" y="26401"/>
                    <a:pt x="597671" y="9235"/>
                  </a:cubicBezTo>
                  <a:lnTo>
                    <a:pt x="593887" y="204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96DE8BC5-9DBE-49CE-97CB-CBC8F76C6214}"/>
                </a:ext>
              </a:extLst>
            </p:cNvPr>
            <p:cNvSpPr/>
            <p:nvPr/>
          </p:nvSpPr>
          <p:spPr>
            <a:xfrm rot="16200000">
              <a:off x="1081089" y="2202654"/>
              <a:ext cx="147636" cy="962030"/>
            </a:xfrm>
            <a:prstGeom prst="moon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EC855A4-6ABD-4942-8998-B54BF84956C8}"/>
                </a:ext>
              </a:extLst>
            </p:cNvPr>
            <p:cNvSpPr/>
            <p:nvPr/>
          </p:nvSpPr>
          <p:spPr>
            <a:xfrm>
              <a:off x="469279" y="2876550"/>
              <a:ext cx="1366838" cy="136683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BC52DD9-1C31-4F25-8D25-440E0B48BE65}"/>
              </a:ext>
            </a:extLst>
          </p:cNvPr>
          <p:cNvGrpSpPr/>
          <p:nvPr/>
        </p:nvGrpSpPr>
        <p:grpSpPr>
          <a:xfrm>
            <a:off x="6697771" y="4219942"/>
            <a:ext cx="2482096" cy="1804374"/>
            <a:chOff x="6697771" y="4219942"/>
            <a:chExt cx="2482096" cy="180437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8695755-E763-42A9-A2A2-CD1A9D7D1664}"/>
                </a:ext>
              </a:extLst>
            </p:cNvPr>
            <p:cNvGrpSpPr/>
            <p:nvPr/>
          </p:nvGrpSpPr>
          <p:grpSpPr>
            <a:xfrm>
              <a:off x="6697771" y="4219942"/>
              <a:ext cx="2482096" cy="1804374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60000"/>
                    <a:lumOff val="40000"/>
                  </a:schemeClr>
                </a:gs>
                <a:gs pos="5842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29" name="楕円 1020">
                <a:extLst>
                  <a:ext uri="{FF2B5EF4-FFF2-40B4-BE49-F238E27FC236}">
                    <a16:creationId xmlns:a16="http://schemas.microsoft.com/office/drawing/2014/main" id="{34A2DF0D-5F8E-4A50-9A6C-0DEE7F06C670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45629C50-74BA-44D4-83AE-77B55C32CAF0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3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810BA9A-7914-4775-AA94-A77E72F8F75B}"/>
                </a:ext>
              </a:extLst>
            </p:cNvPr>
            <p:cNvGrpSpPr/>
            <p:nvPr/>
          </p:nvGrpSpPr>
          <p:grpSpPr>
            <a:xfrm>
              <a:off x="6762624" y="4464074"/>
              <a:ext cx="1901701" cy="844880"/>
              <a:chOff x="2926555" y="3555895"/>
              <a:chExt cx="1595679" cy="708923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1C1024E-C8A7-449D-B0D4-2544E5B91887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33CC33"/>
                  </a:gs>
                  <a:gs pos="1000">
                    <a:srgbClr val="CCFF99"/>
                  </a:gs>
                  <a:gs pos="58420">
                    <a:srgbClr val="66FF66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BFCB4A5D-1CD5-47BF-A522-D6D64ACD3879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F0B8C558-241B-49B2-9945-1549D8FCC9DA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ED2D1A8-13B5-4A7F-B854-697996D49B8E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99"/>
                  </a:gs>
                  <a:gs pos="30000">
                    <a:srgbClr val="FFC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7701532D-298C-48E6-81A8-B88BED7008F4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8BD7151C-D743-43A9-959D-A0A49498E18F}"/>
                </a:ext>
              </a:extLst>
            </p:cNvPr>
            <p:cNvGrpSpPr/>
            <p:nvPr/>
          </p:nvGrpSpPr>
          <p:grpSpPr>
            <a:xfrm rot="21188488">
              <a:off x="7148378" y="4792692"/>
              <a:ext cx="1901701" cy="844880"/>
              <a:chOff x="2926555" y="3555895"/>
              <a:chExt cx="1595679" cy="708923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404656A-78CB-4EBF-8A2B-DD1ACE7E265D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33CC33"/>
                  </a:gs>
                  <a:gs pos="1000">
                    <a:srgbClr val="CCFF99"/>
                  </a:gs>
                  <a:gs pos="58420">
                    <a:srgbClr val="66FF66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9EC16B8-1C91-4573-A9C8-275EC573F0CC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A7902C07-EA5D-4D22-B27C-D2631E121A1E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7594FBE-167E-4DA8-A71C-F62B51A716D6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99"/>
                  </a:gs>
                  <a:gs pos="30000">
                    <a:srgbClr val="FFC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7AE54B0-096C-40E2-A077-1ACBFA40AB2E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345F7EC-25CE-4943-9F27-788EF017ED48}"/>
              </a:ext>
            </a:extLst>
          </p:cNvPr>
          <p:cNvGrpSpPr/>
          <p:nvPr/>
        </p:nvGrpSpPr>
        <p:grpSpPr>
          <a:xfrm>
            <a:off x="6697771" y="1352917"/>
            <a:ext cx="2482096" cy="1804374"/>
            <a:chOff x="6697771" y="1352917"/>
            <a:chExt cx="2482096" cy="1804374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0F9EB60-0C51-48E0-AD6F-44E46E6B2D0D}"/>
                </a:ext>
              </a:extLst>
            </p:cNvPr>
            <p:cNvGrpSpPr/>
            <p:nvPr/>
          </p:nvGrpSpPr>
          <p:grpSpPr>
            <a:xfrm>
              <a:off x="6697771" y="1352917"/>
              <a:ext cx="2482096" cy="1804374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60000"/>
                    <a:lumOff val="40000"/>
                  </a:schemeClr>
                </a:gs>
                <a:gs pos="5842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5" name="楕円 1020">
                <a:extLst>
                  <a:ext uri="{FF2B5EF4-FFF2-40B4-BE49-F238E27FC236}">
                    <a16:creationId xmlns:a16="http://schemas.microsoft.com/office/drawing/2014/main" id="{56FB1345-067D-4D38-BA89-92971429D65F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9E79C0AB-BD59-4F27-81D4-81D95D9D3347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3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8BDA3F0-2CD0-4FD8-9B54-1FFEA9283555}"/>
                </a:ext>
              </a:extLst>
            </p:cNvPr>
            <p:cNvGrpSpPr/>
            <p:nvPr/>
          </p:nvGrpSpPr>
          <p:grpSpPr>
            <a:xfrm>
              <a:off x="6762624" y="1597049"/>
              <a:ext cx="1901701" cy="844880"/>
              <a:chOff x="2926555" y="3555895"/>
              <a:chExt cx="1595679" cy="708923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9C62810-FA63-4F25-BEFD-8B5CF76B95F5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1A52E6B-F8C0-49EA-8A79-88E4CE619C4D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5223F2D4-4CF6-47D7-B3E9-EC8828AA63C1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0DE4D32-3DBC-47E5-82C6-52DFEED2B05F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/>
                  </a:gs>
                  <a:gs pos="50000">
                    <a:srgbClr val="FF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489D79E-784E-47AA-BFFB-3DA4AA917EE4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FB12E2D-41A0-462B-9BB1-A63481CA2477}"/>
                </a:ext>
              </a:extLst>
            </p:cNvPr>
            <p:cNvGrpSpPr/>
            <p:nvPr/>
          </p:nvGrpSpPr>
          <p:grpSpPr>
            <a:xfrm rot="21188488">
              <a:off x="7148378" y="1925667"/>
              <a:ext cx="1901701" cy="844880"/>
              <a:chOff x="2926555" y="3555895"/>
              <a:chExt cx="1595679" cy="708923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0A99713-0FFE-4B0D-A217-9D938F72B84D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4727BC7-63C3-435A-9039-88AC94E6D119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A08C1AD6-E976-437B-9BF9-DB28BAAE1186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B34BA30D-6211-4DD2-9C4D-697A0FA98CB1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/>
                  </a:gs>
                  <a:gs pos="50000">
                    <a:srgbClr val="FF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C3F84E3-2E34-44EF-A557-A615A22884FA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337018D7-B19A-46E2-9CA7-5DFE05638842}"/>
              </a:ext>
            </a:extLst>
          </p:cNvPr>
          <p:cNvGrpSpPr/>
          <p:nvPr/>
        </p:nvGrpSpPr>
        <p:grpSpPr>
          <a:xfrm>
            <a:off x="3671383" y="1071520"/>
            <a:ext cx="2605086" cy="2275784"/>
            <a:chOff x="3671383" y="890365"/>
            <a:chExt cx="2605086" cy="2275784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89F1C78-1BBE-4D99-93CF-427A8633A5B7}"/>
                </a:ext>
              </a:extLst>
            </p:cNvPr>
            <p:cNvGrpSpPr/>
            <p:nvPr/>
          </p:nvGrpSpPr>
          <p:grpSpPr>
            <a:xfrm>
              <a:off x="37016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66DBCD64-BC5B-4DDD-9DE2-2FF3557654FD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0C7E4061-92FF-4BD3-B178-11CA3E3EDDE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C0F16D25-1CC3-4E90-9D96-575DEE71A953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CFD4D67-B280-4325-93F2-E8AEFAE8BE36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1347B571-BA22-41FA-9FFB-C6B9B5A7F8F6}"/>
                </a:ext>
              </a:extLst>
            </p:cNvPr>
            <p:cNvGrpSpPr/>
            <p:nvPr/>
          </p:nvGrpSpPr>
          <p:grpSpPr>
            <a:xfrm rot="222852">
              <a:off x="4018392" y="890365"/>
              <a:ext cx="1343878" cy="1603502"/>
              <a:chOff x="469279" y="2609851"/>
              <a:chExt cx="1369047" cy="1633537"/>
            </a:xfrm>
          </p:grpSpPr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A6FC422E-657A-4A0D-8005-951D9D25C46B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94D75B5-99C6-452A-905E-C4231060D875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B97B534-8A66-4301-8540-57862B59E796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6F2F3760-0FB0-4ED2-9130-901EB82243A0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0141E885-3EFC-4FC1-83DD-7B0EE3A218D4}"/>
                  </a:ext>
                </a:extLst>
              </p:cNvPr>
              <p:cNvSpPr/>
              <p:nvPr/>
            </p:nvSpPr>
            <p:spPr>
              <a:xfrm>
                <a:off x="469279" y="2876550"/>
                <a:ext cx="1366838" cy="136683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C5F4D46-7B55-4685-97A5-7391690E9166}"/>
                </a:ext>
              </a:extLst>
            </p:cNvPr>
            <p:cNvGrpSpPr/>
            <p:nvPr/>
          </p:nvGrpSpPr>
          <p:grpSpPr>
            <a:xfrm rot="748166">
              <a:off x="4610523" y="1351052"/>
              <a:ext cx="1343878" cy="1603502"/>
              <a:chOff x="469279" y="2609851"/>
              <a:chExt cx="1369047" cy="1633537"/>
            </a:xfrm>
          </p:grpSpPr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12106F68-06FA-4D37-8BC2-9AC2FE6E4456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5D78B938-DEA0-4ECD-B190-D4C8D5FB674F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98C6D767-BF7C-4E06-B2C1-300BBAB8C1B2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B82063F4-5095-4D12-B963-AC3BAFC35C54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52333310-B8F2-4C41-B15C-CB6AFBF1C84D}"/>
                  </a:ext>
                </a:extLst>
              </p:cNvPr>
              <p:cNvSpPr/>
              <p:nvPr/>
            </p:nvSpPr>
            <p:spPr>
              <a:xfrm>
                <a:off x="469279" y="2876550"/>
                <a:ext cx="1366838" cy="136683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9191BDBE-851A-4549-9941-C5A02B307C7A}"/>
                </a:ext>
              </a:extLst>
            </p:cNvPr>
            <p:cNvGrpSpPr/>
            <p:nvPr/>
          </p:nvGrpSpPr>
          <p:grpSpPr>
            <a:xfrm>
              <a:off x="36713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4DA1168-6B28-4FE7-A1A1-B0784B5897FE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C10E8CA-C6F7-4F11-B2C5-0A4D3876819D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0B8F02D2-5FC2-4B6C-95B8-6BFB846203AA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CCEA335D-B42A-4452-AA40-6C918D51CCEB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4C50AA3-462C-435C-A496-2898A42468B9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3F690452-2E72-4FBB-9A55-EC86C2E554D8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1ED9D074-D0B8-4B70-AB73-005B473D424E}"/>
              </a:ext>
            </a:extLst>
          </p:cNvPr>
          <p:cNvGrpSpPr/>
          <p:nvPr/>
        </p:nvGrpSpPr>
        <p:grpSpPr>
          <a:xfrm>
            <a:off x="3671383" y="3979902"/>
            <a:ext cx="2605086" cy="2272527"/>
            <a:chOff x="3671383" y="3798747"/>
            <a:chExt cx="2605086" cy="2272527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12FC0913-A9CF-4468-9C8E-8ADC8BFD0074}"/>
                </a:ext>
              </a:extLst>
            </p:cNvPr>
            <p:cNvGrpSpPr/>
            <p:nvPr/>
          </p:nvGrpSpPr>
          <p:grpSpPr>
            <a:xfrm>
              <a:off x="3701685" y="4283219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F3DA1351-30FC-4119-8294-23B93232802E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AD39C436-6ADD-4B1F-A195-3D98A04FE678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BC3195E1-EC89-4FBB-8D1C-F5BA93D18E44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9569D14-A505-47E1-83BD-632A33312E2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46C79F8-2459-4A6C-A27C-E0118DABB5E4}"/>
                </a:ext>
              </a:extLst>
            </p:cNvPr>
            <p:cNvGrpSpPr/>
            <p:nvPr/>
          </p:nvGrpSpPr>
          <p:grpSpPr>
            <a:xfrm rot="222852">
              <a:off x="4018392" y="3798747"/>
              <a:ext cx="1343878" cy="1603502"/>
              <a:chOff x="469279" y="2609851"/>
              <a:chExt cx="1369047" cy="1633537"/>
            </a:xfrm>
          </p:grpSpPr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C9F60855-C970-46F2-8588-FA2FCDC7187E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0AD7C574-26AB-4EB4-A9E3-0382487DF729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gradFill>
                <a:gsLst>
                  <a:gs pos="90000">
                    <a:srgbClr val="33CC33"/>
                  </a:gs>
                  <a:gs pos="1000">
                    <a:srgbClr val="CCFF99"/>
                  </a:gs>
                  <a:gs pos="58420">
                    <a:srgbClr val="66FF66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7DE8742-7D46-432D-B91A-2B7DFD7CF489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81CC33EF-3C9C-4640-A20A-672C8D33567A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6EE3B6FA-FCA1-4374-B39B-B01FB5FE3DFA}"/>
                  </a:ext>
                </a:extLst>
              </p:cNvPr>
              <p:cNvSpPr/>
              <p:nvPr/>
            </p:nvSpPr>
            <p:spPr>
              <a:xfrm>
                <a:off x="469279" y="2876550"/>
                <a:ext cx="1366838" cy="136683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78DB45E3-B828-4A3E-A3CF-DD9A8E390FC9}"/>
                </a:ext>
              </a:extLst>
            </p:cNvPr>
            <p:cNvGrpSpPr/>
            <p:nvPr/>
          </p:nvGrpSpPr>
          <p:grpSpPr>
            <a:xfrm rot="748166">
              <a:off x="4610523" y="4259434"/>
              <a:ext cx="1343878" cy="1603502"/>
              <a:chOff x="469279" y="2609851"/>
              <a:chExt cx="1369047" cy="1633537"/>
            </a:xfrm>
          </p:grpSpPr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7BD709FE-AD38-40E0-8059-30D71F5FAFA6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363E14A6-9120-49CF-98CE-F6A8990F443D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gradFill>
                <a:gsLst>
                  <a:gs pos="90000">
                    <a:srgbClr val="33CC33"/>
                  </a:gs>
                  <a:gs pos="1000">
                    <a:srgbClr val="CCFF99"/>
                  </a:gs>
                  <a:gs pos="58420">
                    <a:srgbClr val="66FF66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8F79F5C0-9B02-44E5-8E77-97E7B45CC796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CA26AC6D-6AE4-4B9F-9726-7D1CD7EE19D4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1AE6AA2A-0821-460A-BA14-71EE05EED7B0}"/>
                  </a:ext>
                </a:extLst>
              </p:cNvPr>
              <p:cNvSpPr/>
              <p:nvPr/>
            </p:nvSpPr>
            <p:spPr>
              <a:xfrm>
                <a:off x="469279" y="2876550"/>
                <a:ext cx="1366838" cy="136683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E61FBCB7-2E27-4AD8-87D0-FB449126AFAE}"/>
                </a:ext>
              </a:extLst>
            </p:cNvPr>
            <p:cNvGrpSpPr/>
            <p:nvPr/>
          </p:nvGrpSpPr>
          <p:grpSpPr>
            <a:xfrm>
              <a:off x="3671383" y="4961733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120FF1A-77EA-46DA-B56F-78D86CD549E3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FF84093-7655-49F9-8D1C-7AB867CC55A1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9A16354D-363F-4674-8E1E-25620E0B567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4E0E7F29-853F-44E8-B88A-C0D5453125D8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F10AE6ED-98F8-4280-9D58-217C0F678EF8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79B36950-A858-40E1-BECB-AAD29C4471E5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26BFFFC-7C12-4192-BFBF-3AE330E6853B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メロン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C0061EA-80A4-46AD-8EC0-3F8E73457141}"/>
              </a:ext>
            </a:extLst>
          </p:cNvPr>
          <p:cNvGrpSpPr/>
          <p:nvPr/>
        </p:nvGrpSpPr>
        <p:grpSpPr>
          <a:xfrm>
            <a:off x="1044760" y="1015521"/>
            <a:ext cx="1948606" cy="2325059"/>
            <a:chOff x="469279" y="2609851"/>
            <a:chExt cx="1369047" cy="1633537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E6CD59F8-25EC-4958-9BC1-FED61F864671}"/>
                </a:ext>
              </a:extLst>
            </p:cNvPr>
            <p:cNvSpPr/>
            <p:nvPr/>
          </p:nvSpPr>
          <p:spPr>
            <a:xfrm>
              <a:off x="1109664" y="2719387"/>
              <a:ext cx="90487" cy="200026"/>
            </a:xfrm>
            <a:prstGeom prst="trapezoid">
              <a:avLst/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416B08B2-BDAF-4859-BC61-16DDB531C443}"/>
                </a:ext>
              </a:extLst>
            </p:cNvPr>
            <p:cNvSpPr/>
            <p:nvPr/>
          </p:nvSpPr>
          <p:spPr>
            <a:xfrm>
              <a:off x="471488" y="2876550"/>
              <a:ext cx="1366838" cy="1366838"/>
            </a:xfrm>
            <a:prstGeom prst="ellipse">
              <a:avLst/>
            </a:prstGeom>
            <a:solidFill>
              <a:srgbClr val="00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E239D87-93A9-48A0-A3FB-5F2956AA2DFD}"/>
                </a:ext>
              </a:extLst>
            </p:cNvPr>
            <p:cNvSpPr/>
            <p:nvPr/>
          </p:nvSpPr>
          <p:spPr>
            <a:xfrm>
              <a:off x="473697" y="2883265"/>
              <a:ext cx="1362420" cy="1358430"/>
            </a:xfrm>
            <a:custGeom>
              <a:avLst/>
              <a:gdLst>
                <a:gd name="connsiteX0" fmla="*/ 880957 w 1362420"/>
                <a:gd name="connsiteY0" fmla="*/ 1107198 h 1358430"/>
                <a:gd name="connsiteX1" fmla="*/ 836545 w 1362420"/>
                <a:gd name="connsiteY1" fmla="*/ 1135484 h 1358430"/>
                <a:gd name="connsiteX2" fmla="*/ 786356 w 1362420"/>
                <a:gd name="connsiteY2" fmla="*/ 1173882 h 1358430"/>
                <a:gd name="connsiteX3" fmla="*/ 781823 w 1362420"/>
                <a:gd name="connsiteY3" fmla="*/ 1178837 h 1358430"/>
                <a:gd name="connsiteX4" fmla="*/ 797366 w 1362420"/>
                <a:gd name="connsiteY4" fmla="*/ 1210309 h 1358430"/>
                <a:gd name="connsiteX5" fmla="*/ 829431 w 1362420"/>
                <a:gd name="connsiteY5" fmla="*/ 1250221 h 1358430"/>
                <a:gd name="connsiteX6" fmla="*/ 864124 w 1362420"/>
                <a:gd name="connsiteY6" fmla="*/ 1277559 h 1358430"/>
                <a:gd name="connsiteX7" fmla="*/ 933220 w 1362420"/>
                <a:gd name="connsiteY7" fmla="*/ 1221086 h 1358430"/>
                <a:gd name="connsiteX8" fmla="*/ 968524 w 1362420"/>
                <a:gd name="connsiteY8" fmla="*/ 1198829 h 1358430"/>
                <a:gd name="connsiteX9" fmla="*/ 919476 w 1362420"/>
                <a:gd name="connsiteY9" fmla="*/ 1160176 h 1358430"/>
                <a:gd name="connsiteX10" fmla="*/ 887411 w 1362420"/>
                <a:gd name="connsiteY10" fmla="*/ 1120265 h 1358430"/>
                <a:gd name="connsiteX11" fmla="*/ 490045 w 1362420"/>
                <a:gd name="connsiteY11" fmla="*/ 1107198 h 1358430"/>
                <a:gd name="connsiteX12" fmla="*/ 483592 w 1362420"/>
                <a:gd name="connsiteY12" fmla="*/ 1120265 h 1358430"/>
                <a:gd name="connsiteX13" fmla="*/ 451527 w 1362420"/>
                <a:gd name="connsiteY13" fmla="*/ 1160176 h 1358430"/>
                <a:gd name="connsiteX14" fmla="*/ 402478 w 1362420"/>
                <a:gd name="connsiteY14" fmla="*/ 1198829 h 1358430"/>
                <a:gd name="connsiteX15" fmla="*/ 437783 w 1362420"/>
                <a:gd name="connsiteY15" fmla="*/ 1221086 h 1358430"/>
                <a:gd name="connsiteX16" fmla="*/ 506878 w 1362420"/>
                <a:gd name="connsiteY16" fmla="*/ 1277559 h 1358430"/>
                <a:gd name="connsiteX17" fmla="*/ 541571 w 1362420"/>
                <a:gd name="connsiteY17" fmla="*/ 1250221 h 1358430"/>
                <a:gd name="connsiteX18" fmla="*/ 573636 w 1362420"/>
                <a:gd name="connsiteY18" fmla="*/ 1210309 h 1358430"/>
                <a:gd name="connsiteX19" fmla="*/ 589179 w 1362420"/>
                <a:gd name="connsiteY19" fmla="*/ 1178837 h 1358430"/>
                <a:gd name="connsiteX20" fmla="*/ 584646 w 1362420"/>
                <a:gd name="connsiteY20" fmla="*/ 1173882 h 1358430"/>
                <a:gd name="connsiteX21" fmla="*/ 534457 w 1362420"/>
                <a:gd name="connsiteY21" fmla="*/ 1135484 h 1358430"/>
                <a:gd name="connsiteX22" fmla="*/ 685501 w 1362420"/>
                <a:gd name="connsiteY22" fmla="*/ 1069150 h 1358430"/>
                <a:gd name="connsiteX23" fmla="*/ 683305 w 1362420"/>
                <a:gd name="connsiteY23" fmla="*/ 1070830 h 1358430"/>
                <a:gd name="connsiteX24" fmla="*/ 640977 w 1362420"/>
                <a:gd name="connsiteY24" fmla="*/ 1117089 h 1358430"/>
                <a:gd name="connsiteX25" fmla="*/ 610517 w 1362420"/>
                <a:gd name="connsiteY25" fmla="*/ 1174988 h 1358430"/>
                <a:gd name="connsiteX26" fmla="*/ 620046 w 1362420"/>
                <a:gd name="connsiteY26" fmla="*/ 1182775 h 1358430"/>
                <a:gd name="connsiteX27" fmla="*/ 670519 w 1362420"/>
                <a:gd name="connsiteY27" fmla="*/ 1265180 h 1358430"/>
                <a:gd name="connsiteX28" fmla="*/ 685501 w 1362420"/>
                <a:gd name="connsiteY28" fmla="*/ 1295516 h 1358430"/>
                <a:gd name="connsiteX29" fmla="*/ 700483 w 1362420"/>
                <a:gd name="connsiteY29" fmla="*/ 1265180 h 1358430"/>
                <a:gd name="connsiteX30" fmla="*/ 750957 w 1362420"/>
                <a:gd name="connsiteY30" fmla="*/ 1182775 h 1358430"/>
                <a:gd name="connsiteX31" fmla="*/ 760485 w 1362420"/>
                <a:gd name="connsiteY31" fmla="*/ 1174988 h 1358430"/>
                <a:gd name="connsiteX32" fmla="*/ 730026 w 1362420"/>
                <a:gd name="connsiteY32" fmla="*/ 1117089 h 1358430"/>
                <a:gd name="connsiteX33" fmla="*/ 687697 w 1362420"/>
                <a:gd name="connsiteY33" fmla="*/ 1070830 h 1358430"/>
                <a:gd name="connsiteX34" fmla="*/ 997249 w 1362420"/>
                <a:gd name="connsiteY34" fmla="*/ 1025660 h 1358430"/>
                <a:gd name="connsiteX35" fmla="*/ 994969 w 1362420"/>
                <a:gd name="connsiteY35" fmla="*/ 1028151 h 1358430"/>
                <a:gd name="connsiteX36" fmla="*/ 944782 w 1362420"/>
                <a:gd name="connsiteY36" fmla="*/ 1066548 h 1358430"/>
                <a:gd name="connsiteX37" fmla="*/ 895740 w 1362420"/>
                <a:gd name="connsiteY37" fmla="*/ 1097784 h 1358430"/>
                <a:gd name="connsiteX38" fmla="*/ 900418 w 1362420"/>
                <a:gd name="connsiteY38" fmla="*/ 1107257 h 1358430"/>
                <a:gd name="connsiteX39" fmla="*/ 932484 w 1362420"/>
                <a:gd name="connsiteY39" fmla="*/ 1147168 h 1358430"/>
                <a:gd name="connsiteX40" fmla="*/ 984921 w 1362420"/>
                <a:gd name="connsiteY40" fmla="*/ 1188492 h 1358430"/>
                <a:gd name="connsiteX41" fmla="*/ 1021511 w 1362420"/>
                <a:gd name="connsiteY41" fmla="*/ 1165424 h 1358430"/>
                <a:gd name="connsiteX42" fmla="*/ 1090733 w 1362420"/>
                <a:gd name="connsiteY42" fmla="*/ 1110874 h 1358430"/>
                <a:gd name="connsiteX43" fmla="*/ 1022527 w 1362420"/>
                <a:gd name="connsiteY43" fmla="*/ 1057125 h 1358430"/>
                <a:gd name="connsiteX44" fmla="*/ 373753 w 1362420"/>
                <a:gd name="connsiteY44" fmla="*/ 1025660 h 1358430"/>
                <a:gd name="connsiteX45" fmla="*/ 348475 w 1362420"/>
                <a:gd name="connsiteY45" fmla="*/ 1057125 h 1358430"/>
                <a:gd name="connsiteX46" fmla="*/ 280270 w 1362420"/>
                <a:gd name="connsiteY46" fmla="*/ 1110874 h 1358430"/>
                <a:gd name="connsiteX47" fmla="*/ 349492 w 1362420"/>
                <a:gd name="connsiteY47" fmla="*/ 1165425 h 1358430"/>
                <a:gd name="connsiteX48" fmla="*/ 386081 w 1362420"/>
                <a:gd name="connsiteY48" fmla="*/ 1188492 h 1358430"/>
                <a:gd name="connsiteX49" fmla="*/ 438519 w 1362420"/>
                <a:gd name="connsiteY49" fmla="*/ 1147168 h 1358430"/>
                <a:gd name="connsiteX50" fmla="*/ 470584 w 1362420"/>
                <a:gd name="connsiteY50" fmla="*/ 1107257 h 1358430"/>
                <a:gd name="connsiteX51" fmla="*/ 475263 w 1362420"/>
                <a:gd name="connsiteY51" fmla="*/ 1097783 h 1358430"/>
                <a:gd name="connsiteX52" fmla="*/ 426221 w 1362420"/>
                <a:gd name="connsiteY52" fmla="*/ 1066548 h 1358430"/>
                <a:gd name="connsiteX53" fmla="*/ 376033 w 1362420"/>
                <a:gd name="connsiteY53" fmla="*/ 1028151 h 1358430"/>
                <a:gd name="connsiteX54" fmla="*/ 807045 w 1362420"/>
                <a:gd name="connsiteY54" fmla="*/ 985587 h 1358430"/>
                <a:gd name="connsiteX55" fmla="*/ 787612 w 1362420"/>
                <a:gd name="connsiteY55" fmla="*/ 997965 h 1358430"/>
                <a:gd name="connsiteX56" fmla="*/ 733493 w 1362420"/>
                <a:gd name="connsiteY56" fmla="*/ 1032432 h 1358430"/>
                <a:gd name="connsiteX57" fmla="*/ 698238 w 1362420"/>
                <a:gd name="connsiteY57" fmla="*/ 1059405 h 1358430"/>
                <a:gd name="connsiteX58" fmla="*/ 723097 w 1362420"/>
                <a:gd name="connsiteY58" fmla="*/ 1079724 h 1358430"/>
                <a:gd name="connsiteX59" fmla="*/ 773571 w 1362420"/>
                <a:gd name="connsiteY59" fmla="*/ 1162129 h 1358430"/>
                <a:gd name="connsiteX60" fmla="*/ 774333 w 1362420"/>
                <a:gd name="connsiteY60" fmla="*/ 1163670 h 1358430"/>
                <a:gd name="connsiteX61" fmla="*/ 830167 w 1362420"/>
                <a:gd name="connsiteY61" fmla="*/ 1118033 h 1358430"/>
                <a:gd name="connsiteX62" fmla="*/ 872978 w 1362420"/>
                <a:gd name="connsiteY62" fmla="*/ 1091045 h 1358430"/>
                <a:gd name="connsiteX63" fmla="*/ 863615 w 1362420"/>
                <a:gd name="connsiteY63" fmla="*/ 1072084 h 1358430"/>
                <a:gd name="connsiteX64" fmla="*/ 833078 w 1362420"/>
                <a:gd name="connsiteY64" fmla="*/ 1014036 h 1358430"/>
                <a:gd name="connsiteX65" fmla="*/ 563957 w 1362420"/>
                <a:gd name="connsiteY65" fmla="*/ 985587 h 1358430"/>
                <a:gd name="connsiteX66" fmla="*/ 537924 w 1362420"/>
                <a:gd name="connsiteY66" fmla="*/ 1014036 h 1358430"/>
                <a:gd name="connsiteX67" fmla="*/ 507387 w 1362420"/>
                <a:gd name="connsiteY67" fmla="*/ 1072084 h 1358430"/>
                <a:gd name="connsiteX68" fmla="*/ 498024 w 1362420"/>
                <a:gd name="connsiteY68" fmla="*/ 1091045 h 1358430"/>
                <a:gd name="connsiteX69" fmla="*/ 540835 w 1362420"/>
                <a:gd name="connsiteY69" fmla="*/ 1118033 h 1358430"/>
                <a:gd name="connsiteX70" fmla="*/ 596669 w 1362420"/>
                <a:gd name="connsiteY70" fmla="*/ 1163670 h 1358430"/>
                <a:gd name="connsiteX71" fmla="*/ 597432 w 1362420"/>
                <a:gd name="connsiteY71" fmla="*/ 1162129 h 1358430"/>
                <a:gd name="connsiteX72" fmla="*/ 647905 w 1362420"/>
                <a:gd name="connsiteY72" fmla="*/ 1079724 h 1358430"/>
                <a:gd name="connsiteX73" fmla="*/ 672764 w 1362420"/>
                <a:gd name="connsiteY73" fmla="*/ 1059406 h 1358430"/>
                <a:gd name="connsiteX74" fmla="*/ 637509 w 1362420"/>
                <a:gd name="connsiteY74" fmla="*/ 1032432 h 1358430"/>
                <a:gd name="connsiteX75" fmla="*/ 583391 w 1362420"/>
                <a:gd name="connsiteY75" fmla="*/ 997965 h 1358430"/>
                <a:gd name="connsiteX76" fmla="*/ 685501 w 1362420"/>
                <a:gd name="connsiteY76" fmla="*/ 894313 h 1358430"/>
                <a:gd name="connsiteX77" fmla="*/ 684559 w 1362420"/>
                <a:gd name="connsiteY77" fmla="*/ 894912 h 1358430"/>
                <a:gd name="connsiteX78" fmla="*/ 580253 w 1362420"/>
                <a:gd name="connsiteY78" fmla="*/ 967778 h 1358430"/>
                <a:gd name="connsiteX79" fmla="*/ 576140 w 1362420"/>
                <a:gd name="connsiteY79" fmla="*/ 972273 h 1358430"/>
                <a:gd name="connsiteX80" fmla="*/ 643886 w 1362420"/>
                <a:gd name="connsiteY80" fmla="*/ 1014982 h 1358430"/>
                <a:gd name="connsiteX81" fmla="*/ 685501 w 1362420"/>
                <a:gd name="connsiteY81" fmla="*/ 1048995 h 1358430"/>
                <a:gd name="connsiteX82" fmla="*/ 727116 w 1362420"/>
                <a:gd name="connsiteY82" fmla="*/ 1014982 h 1358430"/>
                <a:gd name="connsiteX83" fmla="*/ 794862 w 1362420"/>
                <a:gd name="connsiteY83" fmla="*/ 972273 h 1358430"/>
                <a:gd name="connsiteX84" fmla="*/ 790750 w 1362420"/>
                <a:gd name="connsiteY84" fmla="*/ 967778 h 1358430"/>
                <a:gd name="connsiteX85" fmla="*/ 686443 w 1362420"/>
                <a:gd name="connsiteY85" fmla="*/ 894912 h 1358430"/>
                <a:gd name="connsiteX86" fmla="*/ 1083547 w 1362420"/>
                <a:gd name="connsiteY86" fmla="*/ 893979 h 1358430"/>
                <a:gd name="connsiteX87" fmla="*/ 1067835 w 1362420"/>
                <a:gd name="connsiteY87" fmla="*/ 923844 h 1358430"/>
                <a:gd name="connsiteX88" fmla="*/ 1037297 w 1362420"/>
                <a:gd name="connsiteY88" fmla="*/ 981893 h 1358430"/>
                <a:gd name="connsiteX89" fmla="*/ 1009741 w 1362420"/>
                <a:gd name="connsiteY89" fmla="*/ 1012009 h 1358430"/>
                <a:gd name="connsiteX90" fmla="*/ 1035535 w 1362420"/>
                <a:gd name="connsiteY90" fmla="*/ 1044117 h 1358430"/>
                <a:gd name="connsiteX91" fmla="*/ 1104711 w 1362420"/>
                <a:gd name="connsiteY91" fmla="*/ 1098630 h 1358430"/>
                <a:gd name="connsiteX92" fmla="*/ 1134084 w 1362420"/>
                <a:gd name="connsiteY92" fmla="*/ 1062069 h 1358430"/>
                <a:gd name="connsiteX93" fmla="*/ 1157880 w 1362420"/>
                <a:gd name="connsiteY93" fmla="*/ 1013889 h 1358430"/>
                <a:gd name="connsiteX94" fmla="*/ 1170659 w 1362420"/>
                <a:gd name="connsiteY94" fmla="*/ 989597 h 1358430"/>
                <a:gd name="connsiteX95" fmla="*/ 1125580 w 1362420"/>
                <a:gd name="connsiteY95" fmla="*/ 954072 h 1358430"/>
                <a:gd name="connsiteX96" fmla="*/ 1093515 w 1362420"/>
                <a:gd name="connsiteY96" fmla="*/ 914161 h 1358430"/>
                <a:gd name="connsiteX97" fmla="*/ 287455 w 1362420"/>
                <a:gd name="connsiteY97" fmla="*/ 893979 h 1358430"/>
                <a:gd name="connsiteX98" fmla="*/ 277488 w 1362420"/>
                <a:gd name="connsiteY98" fmla="*/ 914161 h 1358430"/>
                <a:gd name="connsiteX99" fmla="*/ 245423 w 1362420"/>
                <a:gd name="connsiteY99" fmla="*/ 954072 h 1358430"/>
                <a:gd name="connsiteX100" fmla="*/ 200344 w 1362420"/>
                <a:gd name="connsiteY100" fmla="*/ 989597 h 1358430"/>
                <a:gd name="connsiteX101" fmla="*/ 213123 w 1362420"/>
                <a:gd name="connsiteY101" fmla="*/ 1013889 h 1358430"/>
                <a:gd name="connsiteX102" fmla="*/ 236918 w 1362420"/>
                <a:gd name="connsiteY102" fmla="*/ 1062069 h 1358430"/>
                <a:gd name="connsiteX103" fmla="*/ 266291 w 1362420"/>
                <a:gd name="connsiteY103" fmla="*/ 1098630 h 1358430"/>
                <a:gd name="connsiteX104" fmla="*/ 335466 w 1362420"/>
                <a:gd name="connsiteY104" fmla="*/ 1044116 h 1358430"/>
                <a:gd name="connsiteX105" fmla="*/ 361262 w 1362420"/>
                <a:gd name="connsiteY105" fmla="*/ 1012008 h 1358430"/>
                <a:gd name="connsiteX106" fmla="*/ 333705 w 1362420"/>
                <a:gd name="connsiteY106" fmla="*/ 981893 h 1358430"/>
                <a:gd name="connsiteX107" fmla="*/ 303167 w 1362420"/>
                <a:gd name="connsiteY107" fmla="*/ 923844 h 1358430"/>
                <a:gd name="connsiteX108" fmla="*/ 920481 w 1362420"/>
                <a:gd name="connsiteY108" fmla="*/ 893883 h 1358430"/>
                <a:gd name="connsiteX109" fmla="*/ 891918 w 1362420"/>
                <a:gd name="connsiteY109" fmla="*/ 925099 h 1358430"/>
                <a:gd name="connsiteX110" fmla="*/ 841730 w 1362420"/>
                <a:gd name="connsiteY110" fmla="*/ 963497 h 1358430"/>
                <a:gd name="connsiteX111" fmla="*/ 823913 w 1362420"/>
                <a:gd name="connsiteY111" fmla="*/ 974844 h 1358430"/>
                <a:gd name="connsiteX112" fmla="*/ 826150 w 1362420"/>
                <a:gd name="connsiteY112" fmla="*/ 976671 h 1358430"/>
                <a:gd name="connsiteX113" fmla="*/ 876623 w 1362420"/>
                <a:gd name="connsiteY113" fmla="*/ 1059076 h 1358430"/>
                <a:gd name="connsiteX114" fmla="*/ 887797 w 1362420"/>
                <a:gd name="connsiteY114" fmla="*/ 1081703 h 1358430"/>
                <a:gd name="connsiteX115" fmla="*/ 918458 w 1362420"/>
                <a:gd name="connsiteY115" fmla="*/ 1062373 h 1358430"/>
                <a:gd name="connsiteX116" fmla="*/ 986345 w 1362420"/>
                <a:gd name="connsiteY116" fmla="*/ 1008874 h 1358430"/>
                <a:gd name="connsiteX117" fmla="*/ 966667 w 1362420"/>
                <a:gd name="connsiteY117" fmla="*/ 969033 h 1358430"/>
                <a:gd name="connsiteX118" fmla="*/ 936130 w 1362420"/>
                <a:gd name="connsiteY118" fmla="*/ 910985 h 1358430"/>
                <a:gd name="connsiteX119" fmla="*/ 450521 w 1362420"/>
                <a:gd name="connsiteY119" fmla="*/ 893883 h 1358430"/>
                <a:gd name="connsiteX120" fmla="*/ 434873 w 1362420"/>
                <a:gd name="connsiteY120" fmla="*/ 910985 h 1358430"/>
                <a:gd name="connsiteX121" fmla="*/ 404336 w 1362420"/>
                <a:gd name="connsiteY121" fmla="*/ 969033 h 1358430"/>
                <a:gd name="connsiteX122" fmla="*/ 384658 w 1362420"/>
                <a:gd name="connsiteY122" fmla="*/ 1008875 h 1358430"/>
                <a:gd name="connsiteX123" fmla="*/ 452543 w 1362420"/>
                <a:gd name="connsiteY123" fmla="*/ 1062372 h 1358430"/>
                <a:gd name="connsiteX124" fmla="*/ 483205 w 1362420"/>
                <a:gd name="connsiteY124" fmla="*/ 1081703 h 1358430"/>
                <a:gd name="connsiteX125" fmla="*/ 494379 w 1362420"/>
                <a:gd name="connsiteY125" fmla="*/ 1059076 h 1358430"/>
                <a:gd name="connsiteX126" fmla="*/ 544853 w 1362420"/>
                <a:gd name="connsiteY126" fmla="*/ 976671 h 1358430"/>
                <a:gd name="connsiteX127" fmla="*/ 547089 w 1362420"/>
                <a:gd name="connsiteY127" fmla="*/ 974844 h 1358430"/>
                <a:gd name="connsiteX128" fmla="*/ 529272 w 1362420"/>
                <a:gd name="connsiteY128" fmla="*/ 963497 h 1358430"/>
                <a:gd name="connsiteX129" fmla="*/ 479085 w 1362420"/>
                <a:gd name="connsiteY129" fmla="*/ 925099 h 1358430"/>
                <a:gd name="connsiteX130" fmla="*/ 806549 w 1362420"/>
                <a:gd name="connsiteY130" fmla="*/ 802722 h 1358430"/>
                <a:gd name="connsiteX131" fmla="*/ 788865 w 1362420"/>
                <a:gd name="connsiteY131" fmla="*/ 822047 h 1358430"/>
                <a:gd name="connsiteX132" fmla="*/ 738678 w 1362420"/>
                <a:gd name="connsiteY132" fmla="*/ 860444 h 1358430"/>
                <a:gd name="connsiteX133" fmla="*/ 702162 w 1362420"/>
                <a:gd name="connsiteY133" fmla="*/ 883702 h 1358430"/>
                <a:gd name="connsiteX134" fmla="*/ 746939 w 1362420"/>
                <a:gd name="connsiteY134" fmla="*/ 911929 h 1358430"/>
                <a:gd name="connsiteX135" fmla="*/ 809487 w 1362420"/>
                <a:gd name="connsiteY135" fmla="*/ 963053 h 1358430"/>
                <a:gd name="connsiteX136" fmla="*/ 815407 w 1362420"/>
                <a:gd name="connsiteY136" fmla="*/ 959321 h 1358430"/>
                <a:gd name="connsiteX137" fmla="*/ 895914 w 1362420"/>
                <a:gd name="connsiteY137" fmla="*/ 895876 h 1358430"/>
                <a:gd name="connsiteX138" fmla="*/ 908252 w 1362420"/>
                <a:gd name="connsiteY138" fmla="*/ 880520 h 1358430"/>
                <a:gd name="connsiteX139" fmla="*/ 893801 w 1362420"/>
                <a:gd name="connsiteY139" fmla="*/ 864727 h 1358430"/>
                <a:gd name="connsiteX140" fmla="*/ 843613 w 1362420"/>
                <a:gd name="connsiteY140" fmla="*/ 826328 h 1358430"/>
                <a:gd name="connsiteX141" fmla="*/ 564454 w 1362420"/>
                <a:gd name="connsiteY141" fmla="*/ 802722 h 1358430"/>
                <a:gd name="connsiteX142" fmla="*/ 527389 w 1362420"/>
                <a:gd name="connsiteY142" fmla="*/ 826328 h 1358430"/>
                <a:gd name="connsiteX143" fmla="*/ 477201 w 1362420"/>
                <a:gd name="connsiteY143" fmla="*/ 864727 h 1358430"/>
                <a:gd name="connsiteX144" fmla="*/ 462750 w 1362420"/>
                <a:gd name="connsiteY144" fmla="*/ 880520 h 1358430"/>
                <a:gd name="connsiteX145" fmla="*/ 475088 w 1362420"/>
                <a:gd name="connsiteY145" fmla="*/ 895876 h 1358430"/>
                <a:gd name="connsiteX146" fmla="*/ 555596 w 1362420"/>
                <a:gd name="connsiteY146" fmla="*/ 959321 h 1358430"/>
                <a:gd name="connsiteX147" fmla="*/ 561516 w 1362420"/>
                <a:gd name="connsiteY147" fmla="*/ 963053 h 1358430"/>
                <a:gd name="connsiteX148" fmla="*/ 624063 w 1362420"/>
                <a:gd name="connsiteY148" fmla="*/ 911929 h 1358430"/>
                <a:gd name="connsiteX149" fmla="*/ 668840 w 1362420"/>
                <a:gd name="connsiteY149" fmla="*/ 883702 h 1358430"/>
                <a:gd name="connsiteX150" fmla="*/ 632325 w 1362420"/>
                <a:gd name="connsiteY150" fmla="*/ 860444 h 1358430"/>
                <a:gd name="connsiteX151" fmla="*/ 582137 w 1362420"/>
                <a:gd name="connsiteY151" fmla="*/ 822047 h 1358430"/>
                <a:gd name="connsiteX152" fmla="*/ 1184268 w 1362420"/>
                <a:gd name="connsiteY152" fmla="*/ 786206 h 1358430"/>
                <a:gd name="connsiteX153" fmla="*/ 1140701 w 1362420"/>
                <a:gd name="connsiteY153" fmla="*/ 819537 h 1358430"/>
                <a:gd name="connsiteX154" fmla="*/ 1098374 w 1362420"/>
                <a:gd name="connsiteY154" fmla="*/ 865796 h 1358430"/>
                <a:gd name="connsiteX155" fmla="*/ 1093570 w 1362420"/>
                <a:gd name="connsiteY155" fmla="*/ 874927 h 1358430"/>
                <a:gd name="connsiteX156" fmla="*/ 1106523 w 1362420"/>
                <a:gd name="connsiteY156" fmla="*/ 901153 h 1358430"/>
                <a:gd name="connsiteX157" fmla="*/ 1138588 w 1362420"/>
                <a:gd name="connsiteY157" fmla="*/ 941064 h 1358430"/>
                <a:gd name="connsiteX158" fmla="*/ 1179309 w 1362420"/>
                <a:gd name="connsiteY158" fmla="*/ 973154 h 1358430"/>
                <a:gd name="connsiteX159" fmla="*/ 1188418 w 1362420"/>
                <a:gd name="connsiteY159" fmla="*/ 955840 h 1358430"/>
                <a:gd name="connsiteX160" fmla="*/ 1230746 w 1362420"/>
                <a:gd name="connsiteY160" fmla="*/ 909582 h 1358430"/>
                <a:gd name="connsiteX161" fmla="*/ 1267378 w 1362420"/>
                <a:gd name="connsiteY161" fmla="*/ 881555 h 1358430"/>
                <a:gd name="connsiteX162" fmla="*/ 1228631 w 1362420"/>
                <a:gd name="connsiteY162" fmla="*/ 851021 h 1358430"/>
                <a:gd name="connsiteX163" fmla="*/ 1196566 w 1362420"/>
                <a:gd name="connsiteY163" fmla="*/ 811109 h 1358430"/>
                <a:gd name="connsiteX164" fmla="*/ 186735 w 1362420"/>
                <a:gd name="connsiteY164" fmla="*/ 786206 h 1358430"/>
                <a:gd name="connsiteX165" fmla="*/ 174436 w 1362420"/>
                <a:gd name="connsiteY165" fmla="*/ 811109 h 1358430"/>
                <a:gd name="connsiteX166" fmla="*/ 142370 w 1362420"/>
                <a:gd name="connsiteY166" fmla="*/ 851020 h 1358430"/>
                <a:gd name="connsiteX167" fmla="*/ 103624 w 1362420"/>
                <a:gd name="connsiteY167" fmla="*/ 881555 h 1358430"/>
                <a:gd name="connsiteX168" fmla="*/ 140257 w 1362420"/>
                <a:gd name="connsiteY168" fmla="*/ 909582 h 1358430"/>
                <a:gd name="connsiteX169" fmla="*/ 182585 w 1362420"/>
                <a:gd name="connsiteY169" fmla="*/ 955840 h 1358430"/>
                <a:gd name="connsiteX170" fmla="*/ 191694 w 1362420"/>
                <a:gd name="connsiteY170" fmla="*/ 973154 h 1358430"/>
                <a:gd name="connsiteX171" fmla="*/ 232415 w 1362420"/>
                <a:gd name="connsiteY171" fmla="*/ 941064 h 1358430"/>
                <a:gd name="connsiteX172" fmla="*/ 264480 w 1362420"/>
                <a:gd name="connsiteY172" fmla="*/ 901153 h 1358430"/>
                <a:gd name="connsiteX173" fmla="*/ 277433 w 1362420"/>
                <a:gd name="connsiteY173" fmla="*/ 874927 h 1358430"/>
                <a:gd name="connsiteX174" fmla="*/ 272629 w 1362420"/>
                <a:gd name="connsiteY174" fmla="*/ 865796 h 1358430"/>
                <a:gd name="connsiteX175" fmla="*/ 230300 w 1362420"/>
                <a:gd name="connsiteY175" fmla="*/ 819538 h 1358430"/>
                <a:gd name="connsiteX176" fmla="*/ 374474 w 1362420"/>
                <a:gd name="connsiteY176" fmla="*/ 761425 h 1358430"/>
                <a:gd name="connsiteX177" fmla="*/ 374149 w 1362420"/>
                <a:gd name="connsiteY177" fmla="*/ 761674 h 1358430"/>
                <a:gd name="connsiteX178" fmla="*/ 301283 w 1362420"/>
                <a:gd name="connsiteY178" fmla="*/ 865981 h 1358430"/>
                <a:gd name="connsiteX179" fmla="*/ 297068 w 1362420"/>
                <a:gd name="connsiteY179" fmla="*/ 874516 h 1358430"/>
                <a:gd name="connsiteX180" fmla="*/ 316175 w 1362420"/>
                <a:gd name="connsiteY180" fmla="*/ 910836 h 1358430"/>
                <a:gd name="connsiteX181" fmla="*/ 339971 w 1362420"/>
                <a:gd name="connsiteY181" fmla="*/ 959017 h 1358430"/>
                <a:gd name="connsiteX182" fmla="*/ 370861 w 1362420"/>
                <a:gd name="connsiteY182" fmla="*/ 997466 h 1358430"/>
                <a:gd name="connsiteX183" fmla="*/ 391326 w 1362420"/>
                <a:gd name="connsiteY183" fmla="*/ 956025 h 1358430"/>
                <a:gd name="connsiteX184" fmla="*/ 412972 w 1362420"/>
                <a:gd name="connsiteY184" fmla="*/ 911229 h 1358430"/>
                <a:gd name="connsiteX185" fmla="*/ 437324 w 1362420"/>
                <a:gd name="connsiteY185" fmla="*/ 879460 h 1358430"/>
                <a:gd name="connsiteX186" fmla="*/ 436757 w 1362420"/>
                <a:gd name="connsiteY186" fmla="*/ 878841 h 1358430"/>
                <a:gd name="connsiteX187" fmla="*/ 406219 w 1362420"/>
                <a:gd name="connsiteY187" fmla="*/ 820793 h 1358430"/>
                <a:gd name="connsiteX188" fmla="*/ 375681 w 1362420"/>
                <a:gd name="connsiteY188" fmla="*/ 762744 h 1358430"/>
                <a:gd name="connsiteX189" fmla="*/ 996528 w 1362420"/>
                <a:gd name="connsiteY189" fmla="*/ 761425 h 1358430"/>
                <a:gd name="connsiteX190" fmla="*/ 995322 w 1362420"/>
                <a:gd name="connsiteY190" fmla="*/ 762744 h 1358430"/>
                <a:gd name="connsiteX191" fmla="*/ 964784 w 1362420"/>
                <a:gd name="connsiteY191" fmla="*/ 820793 h 1358430"/>
                <a:gd name="connsiteX192" fmla="*/ 934246 w 1362420"/>
                <a:gd name="connsiteY192" fmla="*/ 878841 h 1358430"/>
                <a:gd name="connsiteX193" fmla="*/ 933679 w 1362420"/>
                <a:gd name="connsiteY193" fmla="*/ 879460 h 1358430"/>
                <a:gd name="connsiteX194" fmla="*/ 958030 w 1362420"/>
                <a:gd name="connsiteY194" fmla="*/ 911229 h 1358430"/>
                <a:gd name="connsiteX195" fmla="*/ 979675 w 1362420"/>
                <a:gd name="connsiteY195" fmla="*/ 956025 h 1358430"/>
                <a:gd name="connsiteX196" fmla="*/ 1000142 w 1362420"/>
                <a:gd name="connsiteY196" fmla="*/ 997466 h 1358430"/>
                <a:gd name="connsiteX197" fmla="*/ 1031032 w 1362420"/>
                <a:gd name="connsiteY197" fmla="*/ 959017 h 1358430"/>
                <a:gd name="connsiteX198" fmla="*/ 1054827 w 1362420"/>
                <a:gd name="connsiteY198" fmla="*/ 910836 h 1358430"/>
                <a:gd name="connsiteX199" fmla="*/ 1073935 w 1362420"/>
                <a:gd name="connsiteY199" fmla="*/ 874516 h 1358430"/>
                <a:gd name="connsiteX200" fmla="*/ 1069719 w 1362420"/>
                <a:gd name="connsiteY200" fmla="*/ 865980 h 1358430"/>
                <a:gd name="connsiteX201" fmla="*/ 996854 w 1362420"/>
                <a:gd name="connsiteY201" fmla="*/ 761674 h 1358430"/>
                <a:gd name="connsiteX202" fmla="*/ 685501 w 1362420"/>
                <a:gd name="connsiteY202" fmla="*/ 719234 h 1358430"/>
                <a:gd name="connsiteX203" fmla="*/ 635626 w 1362420"/>
                <a:gd name="connsiteY203" fmla="*/ 757393 h 1358430"/>
                <a:gd name="connsiteX204" fmla="*/ 581508 w 1362420"/>
                <a:gd name="connsiteY204" fmla="*/ 791861 h 1358430"/>
                <a:gd name="connsiteX205" fmla="*/ 578968 w 1362420"/>
                <a:gd name="connsiteY205" fmla="*/ 793478 h 1358430"/>
                <a:gd name="connsiteX206" fmla="*/ 658648 w 1362420"/>
                <a:gd name="connsiteY206" fmla="*/ 856269 h 1358430"/>
                <a:gd name="connsiteX207" fmla="*/ 685501 w 1362420"/>
                <a:gd name="connsiteY207" fmla="*/ 873198 h 1358430"/>
                <a:gd name="connsiteX208" fmla="*/ 712355 w 1362420"/>
                <a:gd name="connsiteY208" fmla="*/ 856268 h 1358430"/>
                <a:gd name="connsiteX209" fmla="*/ 792034 w 1362420"/>
                <a:gd name="connsiteY209" fmla="*/ 793478 h 1358430"/>
                <a:gd name="connsiteX210" fmla="*/ 789495 w 1362420"/>
                <a:gd name="connsiteY210" fmla="*/ 791861 h 1358430"/>
                <a:gd name="connsiteX211" fmla="*/ 735376 w 1362420"/>
                <a:gd name="connsiteY211" fmla="*/ 757393 h 1358430"/>
                <a:gd name="connsiteX212" fmla="*/ 880866 w 1362420"/>
                <a:gd name="connsiteY212" fmla="*/ 681368 h 1358430"/>
                <a:gd name="connsiteX213" fmla="*/ 861731 w 1362420"/>
                <a:gd name="connsiteY213" fmla="*/ 717740 h 1358430"/>
                <a:gd name="connsiteX214" fmla="*/ 831193 w 1362420"/>
                <a:gd name="connsiteY214" fmla="*/ 775789 h 1358430"/>
                <a:gd name="connsiteX215" fmla="*/ 818869 w 1362420"/>
                <a:gd name="connsiteY215" fmla="*/ 789258 h 1358430"/>
                <a:gd name="connsiteX216" fmla="*/ 849990 w 1362420"/>
                <a:gd name="connsiteY216" fmla="*/ 808878 h 1358430"/>
                <a:gd name="connsiteX217" fmla="*/ 919902 w 1362420"/>
                <a:gd name="connsiteY217" fmla="*/ 866019 h 1358430"/>
                <a:gd name="connsiteX218" fmla="*/ 927979 w 1362420"/>
                <a:gd name="connsiteY218" fmla="*/ 855965 h 1358430"/>
                <a:gd name="connsiteX219" fmla="*/ 951775 w 1362420"/>
                <a:gd name="connsiteY219" fmla="*/ 807784 h 1358430"/>
                <a:gd name="connsiteX220" fmla="*/ 982008 w 1362420"/>
                <a:gd name="connsiteY220" fmla="*/ 750316 h 1358430"/>
                <a:gd name="connsiteX221" fmla="*/ 946665 w 1362420"/>
                <a:gd name="connsiteY221" fmla="*/ 723276 h 1358430"/>
                <a:gd name="connsiteX222" fmla="*/ 892547 w 1362420"/>
                <a:gd name="connsiteY222" fmla="*/ 688808 h 1358430"/>
                <a:gd name="connsiteX223" fmla="*/ 490137 w 1362420"/>
                <a:gd name="connsiteY223" fmla="*/ 681368 h 1358430"/>
                <a:gd name="connsiteX224" fmla="*/ 478455 w 1362420"/>
                <a:gd name="connsiteY224" fmla="*/ 688808 h 1358430"/>
                <a:gd name="connsiteX225" fmla="*/ 424337 w 1362420"/>
                <a:gd name="connsiteY225" fmla="*/ 723276 h 1358430"/>
                <a:gd name="connsiteX226" fmla="*/ 388994 w 1362420"/>
                <a:gd name="connsiteY226" fmla="*/ 750316 h 1358430"/>
                <a:gd name="connsiteX227" fmla="*/ 419227 w 1362420"/>
                <a:gd name="connsiteY227" fmla="*/ 807785 h 1358430"/>
                <a:gd name="connsiteX228" fmla="*/ 443022 w 1362420"/>
                <a:gd name="connsiteY228" fmla="*/ 855965 h 1358430"/>
                <a:gd name="connsiteX229" fmla="*/ 451100 w 1362420"/>
                <a:gd name="connsiteY229" fmla="*/ 866019 h 1358430"/>
                <a:gd name="connsiteX230" fmla="*/ 521012 w 1362420"/>
                <a:gd name="connsiteY230" fmla="*/ 808878 h 1358430"/>
                <a:gd name="connsiteX231" fmla="*/ 552134 w 1362420"/>
                <a:gd name="connsiteY231" fmla="*/ 789258 h 1358430"/>
                <a:gd name="connsiteX232" fmla="*/ 539809 w 1362420"/>
                <a:gd name="connsiteY232" fmla="*/ 775789 h 1358430"/>
                <a:gd name="connsiteX233" fmla="*/ 509271 w 1362420"/>
                <a:gd name="connsiteY233" fmla="*/ 717740 h 1358430"/>
                <a:gd name="connsiteX234" fmla="*/ 264287 w 1362420"/>
                <a:gd name="connsiteY234" fmla="*/ 666065 h 1358430"/>
                <a:gd name="connsiteX235" fmla="*/ 228769 w 1362420"/>
                <a:gd name="connsiteY235" fmla="*/ 704881 h 1358430"/>
                <a:gd name="connsiteX236" fmla="*/ 198230 w 1362420"/>
                <a:gd name="connsiteY236" fmla="*/ 762929 h 1358430"/>
                <a:gd name="connsiteX237" fmla="*/ 194964 w 1362420"/>
                <a:gd name="connsiteY237" fmla="*/ 769542 h 1358430"/>
                <a:gd name="connsiteX238" fmla="*/ 243309 w 1362420"/>
                <a:gd name="connsiteY238" fmla="*/ 806530 h 1358430"/>
                <a:gd name="connsiteX239" fmla="*/ 285637 w 1362420"/>
                <a:gd name="connsiteY239" fmla="*/ 852788 h 1358430"/>
                <a:gd name="connsiteX240" fmla="*/ 287044 w 1362420"/>
                <a:gd name="connsiteY240" fmla="*/ 855463 h 1358430"/>
                <a:gd name="connsiteX241" fmla="*/ 288275 w 1362420"/>
                <a:gd name="connsiteY241" fmla="*/ 852973 h 1358430"/>
                <a:gd name="connsiteX242" fmla="*/ 338749 w 1362420"/>
                <a:gd name="connsiteY242" fmla="*/ 770567 h 1358430"/>
                <a:gd name="connsiteX243" fmla="*/ 363974 w 1362420"/>
                <a:gd name="connsiteY243" fmla="*/ 749950 h 1358430"/>
                <a:gd name="connsiteX244" fmla="*/ 333353 w 1362420"/>
                <a:gd name="connsiteY244" fmla="*/ 716486 h 1358430"/>
                <a:gd name="connsiteX245" fmla="*/ 283164 w 1362420"/>
                <a:gd name="connsiteY245" fmla="*/ 678088 h 1358430"/>
                <a:gd name="connsiteX246" fmla="*/ 1106715 w 1362420"/>
                <a:gd name="connsiteY246" fmla="*/ 666064 h 1358430"/>
                <a:gd name="connsiteX247" fmla="*/ 1087838 w 1362420"/>
                <a:gd name="connsiteY247" fmla="*/ 678088 h 1358430"/>
                <a:gd name="connsiteX248" fmla="*/ 1037650 w 1362420"/>
                <a:gd name="connsiteY248" fmla="*/ 716486 h 1358430"/>
                <a:gd name="connsiteX249" fmla="*/ 1007028 w 1362420"/>
                <a:gd name="connsiteY249" fmla="*/ 749950 h 1358430"/>
                <a:gd name="connsiteX250" fmla="*/ 1032254 w 1362420"/>
                <a:gd name="connsiteY250" fmla="*/ 770567 h 1358430"/>
                <a:gd name="connsiteX251" fmla="*/ 1082727 w 1362420"/>
                <a:gd name="connsiteY251" fmla="*/ 852972 h 1358430"/>
                <a:gd name="connsiteX252" fmla="*/ 1083958 w 1362420"/>
                <a:gd name="connsiteY252" fmla="*/ 855463 h 1358430"/>
                <a:gd name="connsiteX253" fmla="*/ 1085365 w 1362420"/>
                <a:gd name="connsiteY253" fmla="*/ 852788 h 1358430"/>
                <a:gd name="connsiteX254" fmla="*/ 1127693 w 1362420"/>
                <a:gd name="connsiteY254" fmla="*/ 806530 h 1358430"/>
                <a:gd name="connsiteX255" fmla="*/ 1176038 w 1362420"/>
                <a:gd name="connsiteY255" fmla="*/ 769542 h 1358430"/>
                <a:gd name="connsiteX256" fmla="*/ 1172771 w 1362420"/>
                <a:gd name="connsiteY256" fmla="*/ 762929 h 1358430"/>
                <a:gd name="connsiteX257" fmla="*/ 1142234 w 1362420"/>
                <a:gd name="connsiteY257" fmla="*/ 704881 h 1358430"/>
                <a:gd name="connsiteX258" fmla="*/ 769051 w 1362420"/>
                <a:gd name="connsiteY258" fmla="*/ 594972 h 1358430"/>
                <a:gd name="connsiteX259" fmla="*/ 758680 w 1362420"/>
                <a:gd name="connsiteY259" fmla="*/ 614689 h 1358430"/>
                <a:gd name="connsiteX260" fmla="*/ 728142 w 1362420"/>
                <a:gd name="connsiteY260" fmla="*/ 672737 h 1358430"/>
                <a:gd name="connsiteX261" fmla="*/ 699413 w 1362420"/>
                <a:gd name="connsiteY261" fmla="*/ 704133 h 1358430"/>
                <a:gd name="connsiteX262" fmla="*/ 761700 w 1362420"/>
                <a:gd name="connsiteY262" fmla="*/ 753217 h 1358430"/>
                <a:gd name="connsiteX263" fmla="*/ 803508 w 1362420"/>
                <a:gd name="connsiteY263" fmla="*/ 779574 h 1358430"/>
                <a:gd name="connsiteX264" fmla="*/ 824928 w 1362420"/>
                <a:gd name="connsiteY264" fmla="*/ 752913 h 1358430"/>
                <a:gd name="connsiteX265" fmla="*/ 848723 w 1362420"/>
                <a:gd name="connsiteY265" fmla="*/ 704732 h 1358430"/>
                <a:gd name="connsiteX266" fmla="*/ 865996 w 1362420"/>
                <a:gd name="connsiteY266" fmla="*/ 671898 h 1358430"/>
                <a:gd name="connsiteX267" fmla="*/ 838429 w 1362420"/>
                <a:gd name="connsiteY267" fmla="*/ 654340 h 1358430"/>
                <a:gd name="connsiteX268" fmla="*/ 788241 w 1362420"/>
                <a:gd name="connsiteY268" fmla="*/ 615943 h 1358430"/>
                <a:gd name="connsiteX269" fmla="*/ 601951 w 1362420"/>
                <a:gd name="connsiteY269" fmla="*/ 594972 h 1358430"/>
                <a:gd name="connsiteX270" fmla="*/ 582761 w 1362420"/>
                <a:gd name="connsiteY270" fmla="*/ 615943 h 1358430"/>
                <a:gd name="connsiteX271" fmla="*/ 532574 w 1362420"/>
                <a:gd name="connsiteY271" fmla="*/ 654340 h 1358430"/>
                <a:gd name="connsiteX272" fmla="*/ 505006 w 1362420"/>
                <a:gd name="connsiteY272" fmla="*/ 671898 h 1358430"/>
                <a:gd name="connsiteX273" fmla="*/ 522279 w 1362420"/>
                <a:gd name="connsiteY273" fmla="*/ 704732 h 1358430"/>
                <a:gd name="connsiteX274" fmla="*/ 546075 w 1362420"/>
                <a:gd name="connsiteY274" fmla="*/ 752913 h 1358430"/>
                <a:gd name="connsiteX275" fmla="*/ 567494 w 1362420"/>
                <a:gd name="connsiteY275" fmla="*/ 779574 h 1358430"/>
                <a:gd name="connsiteX276" fmla="*/ 609303 w 1362420"/>
                <a:gd name="connsiteY276" fmla="*/ 753216 h 1358430"/>
                <a:gd name="connsiteX277" fmla="*/ 671588 w 1362420"/>
                <a:gd name="connsiteY277" fmla="*/ 704132 h 1358430"/>
                <a:gd name="connsiteX278" fmla="*/ 642860 w 1362420"/>
                <a:gd name="connsiteY278" fmla="*/ 672737 h 1358430"/>
                <a:gd name="connsiteX279" fmla="*/ 612323 w 1362420"/>
                <a:gd name="connsiteY279" fmla="*/ 614689 h 1358430"/>
                <a:gd name="connsiteX280" fmla="*/ 1228963 w 1362420"/>
                <a:gd name="connsiteY280" fmla="*/ 583990 h 1358430"/>
                <a:gd name="connsiteX281" fmla="*/ 1196074 w 1362420"/>
                <a:gd name="connsiteY281" fmla="*/ 609151 h 1358430"/>
                <a:gd name="connsiteX282" fmla="*/ 1141956 w 1362420"/>
                <a:gd name="connsiteY282" fmla="*/ 643620 h 1358430"/>
                <a:gd name="connsiteX283" fmla="*/ 1121786 w 1362420"/>
                <a:gd name="connsiteY283" fmla="*/ 656466 h 1358430"/>
                <a:gd name="connsiteX284" fmla="*/ 1135305 w 1362420"/>
                <a:gd name="connsiteY284" fmla="*/ 667516 h 1358430"/>
                <a:gd name="connsiteX285" fmla="*/ 1185779 w 1362420"/>
                <a:gd name="connsiteY285" fmla="*/ 749921 h 1358430"/>
                <a:gd name="connsiteX286" fmla="*/ 1190731 w 1362420"/>
                <a:gd name="connsiteY286" fmla="*/ 759947 h 1358430"/>
                <a:gd name="connsiteX287" fmla="*/ 1232000 w 1362420"/>
                <a:gd name="connsiteY287" fmla="*/ 733664 h 1358430"/>
                <a:gd name="connsiteX288" fmla="*/ 1286118 w 1362420"/>
                <a:gd name="connsiteY288" fmla="*/ 699196 h 1358430"/>
                <a:gd name="connsiteX289" fmla="*/ 1292741 w 1362420"/>
                <a:gd name="connsiteY289" fmla="*/ 694129 h 1358430"/>
                <a:gd name="connsiteX290" fmla="*/ 1275823 w 1362420"/>
                <a:gd name="connsiteY290" fmla="*/ 659876 h 1358430"/>
                <a:gd name="connsiteX291" fmla="*/ 1245286 w 1362420"/>
                <a:gd name="connsiteY291" fmla="*/ 601828 h 1358430"/>
                <a:gd name="connsiteX292" fmla="*/ 142039 w 1362420"/>
                <a:gd name="connsiteY292" fmla="*/ 583990 h 1358430"/>
                <a:gd name="connsiteX293" fmla="*/ 125717 w 1362420"/>
                <a:gd name="connsiteY293" fmla="*/ 601828 h 1358430"/>
                <a:gd name="connsiteX294" fmla="*/ 95179 w 1362420"/>
                <a:gd name="connsiteY294" fmla="*/ 659877 h 1358430"/>
                <a:gd name="connsiteX295" fmla="*/ 78262 w 1362420"/>
                <a:gd name="connsiteY295" fmla="*/ 694129 h 1358430"/>
                <a:gd name="connsiteX296" fmla="*/ 84884 w 1362420"/>
                <a:gd name="connsiteY296" fmla="*/ 699196 h 1358430"/>
                <a:gd name="connsiteX297" fmla="*/ 139002 w 1362420"/>
                <a:gd name="connsiteY297" fmla="*/ 733664 h 1358430"/>
                <a:gd name="connsiteX298" fmla="*/ 180271 w 1362420"/>
                <a:gd name="connsiteY298" fmla="*/ 759947 h 1358430"/>
                <a:gd name="connsiteX299" fmla="*/ 185222 w 1362420"/>
                <a:gd name="connsiteY299" fmla="*/ 749921 h 1358430"/>
                <a:gd name="connsiteX300" fmla="*/ 235697 w 1362420"/>
                <a:gd name="connsiteY300" fmla="*/ 667516 h 1358430"/>
                <a:gd name="connsiteX301" fmla="*/ 249216 w 1362420"/>
                <a:gd name="connsiteY301" fmla="*/ 656466 h 1358430"/>
                <a:gd name="connsiteX302" fmla="*/ 229046 w 1362420"/>
                <a:gd name="connsiteY302" fmla="*/ 643620 h 1358430"/>
                <a:gd name="connsiteX303" fmla="*/ 174928 w 1362420"/>
                <a:gd name="connsiteY303" fmla="*/ 609152 h 1358430"/>
                <a:gd name="connsiteX304" fmla="*/ 982051 w 1362420"/>
                <a:gd name="connsiteY304" fmla="*/ 577128 h 1358430"/>
                <a:gd name="connsiteX305" fmla="*/ 934597 w 1362420"/>
                <a:gd name="connsiteY305" fmla="*/ 613433 h 1358430"/>
                <a:gd name="connsiteX306" fmla="*/ 892269 w 1362420"/>
                <a:gd name="connsiteY306" fmla="*/ 659692 h 1358430"/>
                <a:gd name="connsiteX307" fmla="*/ 889179 w 1362420"/>
                <a:gd name="connsiteY307" fmla="*/ 665565 h 1358430"/>
                <a:gd name="connsiteX308" fmla="*/ 953044 w 1362420"/>
                <a:gd name="connsiteY308" fmla="*/ 705826 h 1358430"/>
                <a:gd name="connsiteX309" fmla="*/ 992777 w 1362420"/>
                <a:gd name="connsiteY309" fmla="*/ 738301 h 1358430"/>
                <a:gd name="connsiteX310" fmla="*/ 1024642 w 1362420"/>
                <a:gd name="connsiteY310" fmla="*/ 703478 h 1358430"/>
                <a:gd name="connsiteX311" fmla="*/ 1074830 w 1362420"/>
                <a:gd name="connsiteY311" fmla="*/ 665080 h 1358430"/>
                <a:gd name="connsiteX312" fmla="*/ 1093120 w 1362420"/>
                <a:gd name="connsiteY312" fmla="*/ 653431 h 1358430"/>
                <a:gd name="connsiteX313" fmla="*/ 1049717 w 1362420"/>
                <a:gd name="connsiteY313" fmla="*/ 620225 h 1358430"/>
                <a:gd name="connsiteX314" fmla="*/ 995599 w 1362420"/>
                <a:gd name="connsiteY314" fmla="*/ 585757 h 1358430"/>
                <a:gd name="connsiteX315" fmla="*/ 388951 w 1362420"/>
                <a:gd name="connsiteY315" fmla="*/ 577128 h 1358430"/>
                <a:gd name="connsiteX316" fmla="*/ 375404 w 1362420"/>
                <a:gd name="connsiteY316" fmla="*/ 585757 h 1358430"/>
                <a:gd name="connsiteX317" fmla="*/ 321285 w 1362420"/>
                <a:gd name="connsiteY317" fmla="*/ 620225 h 1358430"/>
                <a:gd name="connsiteX318" fmla="*/ 277882 w 1362420"/>
                <a:gd name="connsiteY318" fmla="*/ 653431 h 1358430"/>
                <a:gd name="connsiteX319" fmla="*/ 296172 w 1362420"/>
                <a:gd name="connsiteY319" fmla="*/ 665080 h 1358430"/>
                <a:gd name="connsiteX320" fmla="*/ 346361 w 1362420"/>
                <a:gd name="connsiteY320" fmla="*/ 703478 h 1358430"/>
                <a:gd name="connsiteX321" fmla="*/ 378226 w 1362420"/>
                <a:gd name="connsiteY321" fmla="*/ 738301 h 1358430"/>
                <a:gd name="connsiteX322" fmla="*/ 417959 w 1362420"/>
                <a:gd name="connsiteY322" fmla="*/ 705825 h 1358430"/>
                <a:gd name="connsiteX323" fmla="*/ 481823 w 1362420"/>
                <a:gd name="connsiteY323" fmla="*/ 665565 h 1358430"/>
                <a:gd name="connsiteX324" fmla="*/ 478733 w 1362420"/>
                <a:gd name="connsiteY324" fmla="*/ 659692 h 1358430"/>
                <a:gd name="connsiteX325" fmla="*/ 436405 w 1362420"/>
                <a:gd name="connsiteY325" fmla="*/ 613433 h 1358430"/>
                <a:gd name="connsiteX326" fmla="*/ 1112267 w 1362420"/>
                <a:gd name="connsiteY326" fmla="*/ 491376 h 1358430"/>
                <a:gd name="connsiteX327" fmla="*/ 1093022 w 1362420"/>
                <a:gd name="connsiteY327" fmla="*/ 506100 h 1358430"/>
                <a:gd name="connsiteX328" fmla="*/ 1038904 w 1362420"/>
                <a:gd name="connsiteY328" fmla="*/ 540568 h 1358430"/>
                <a:gd name="connsiteX329" fmla="*/ 998371 w 1362420"/>
                <a:gd name="connsiteY329" fmla="*/ 566383 h 1358430"/>
                <a:gd name="connsiteX330" fmla="*/ 1056095 w 1362420"/>
                <a:gd name="connsiteY330" fmla="*/ 602775 h 1358430"/>
                <a:gd name="connsiteX331" fmla="*/ 1107144 w 1362420"/>
                <a:gd name="connsiteY331" fmla="*/ 644498 h 1358430"/>
                <a:gd name="connsiteX332" fmla="*/ 1128948 w 1362420"/>
                <a:gd name="connsiteY332" fmla="*/ 630612 h 1358430"/>
                <a:gd name="connsiteX333" fmla="*/ 1183066 w 1362420"/>
                <a:gd name="connsiteY333" fmla="*/ 596143 h 1358430"/>
                <a:gd name="connsiteX334" fmla="*/ 1216605 w 1362420"/>
                <a:gd name="connsiteY334" fmla="*/ 570485 h 1358430"/>
                <a:gd name="connsiteX335" fmla="*/ 1202958 w 1362420"/>
                <a:gd name="connsiteY335" fmla="*/ 555570 h 1358430"/>
                <a:gd name="connsiteX336" fmla="*/ 1152769 w 1362420"/>
                <a:gd name="connsiteY336" fmla="*/ 517172 h 1358430"/>
                <a:gd name="connsiteX337" fmla="*/ 258735 w 1362420"/>
                <a:gd name="connsiteY337" fmla="*/ 491376 h 1358430"/>
                <a:gd name="connsiteX338" fmla="*/ 218233 w 1362420"/>
                <a:gd name="connsiteY338" fmla="*/ 517172 h 1358430"/>
                <a:gd name="connsiteX339" fmla="*/ 168045 w 1362420"/>
                <a:gd name="connsiteY339" fmla="*/ 555570 h 1358430"/>
                <a:gd name="connsiteX340" fmla="*/ 154397 w 1362420"/>
                <a:gd name="connsiteY340" fmla="*/ 570485 h 1358430"/>
                <a:gd name="connsiteX341" fmla="*/ 187936 w 1362420"/>
                <a:gd name="connsiteY341" fmla="*/ 596143 h 1358430"/>
                <a:gd name="connsiteX342" fmla="*/ 242054 w 1362420"/>
                <a:gd name="connsiteY342" fmla="*/ 630612 h 1358430"/>
                <a:gd name="connsiteX343" fmla="*/ 263858 w 1362420"/>
                <a:gd name="connsiteY343" fmla="*/ 644499 h 1358430"/>
                <a:gd name="connsiteX344" fmla="*/ 314908 w 1362420"/>
                <a:gd name="connsiteY344" fmla="*/ 602774 h 1358430"/>
                <a:gd name="connsiteX345" fmla="*/ 372632 w 1362420"/>
                <a:gd name="connsiteY345" fmla="*/ 566383 h 1358430"/>
                <a:gd name="connsiteX346" fmla="*/ 332098 w 1362420"/>
                <a:gd name="connsiteY346" fmla="*/ 540568 h 1358430"/>
                <a:gd name="connsiteX347" fmla="*/ 277980 w 1362420"/>
                <a:gd name="connsiteY347" fmla="*/ 506100 h 1358430"/>
                <a:gd name="connsiteX348" fmla="*/ 865338 w 1362420"/>
                <a:gd name="connsiteY348" fmla="*/ 484527 h 1358430"/>
                <a:gd name="connsiteX349" fmla="*/ 831546 w 1362420"/>
                <a:gd name="connsiteY349" fmla="*/ 510382 h 1358430"/>
                <a:gd name="connsiteX350" fmla="*/ 789217 w 1362420"/>
                <a:gd name="connsiteY350" fmla="*/ 556640 h 1358430"/>
                <a:gd name="connsiteX351" fmla="*/ 777687 w 1362420"/>
                <a:gd name="connsiteY351" fmla="*/ 578558 h 1358430"/>
                <a:gd name="connsiteX352" fmla="*/ 784244 w 1362420"/>
                <a:gd name="connsiteY352" fmla="*/ 586720 h 1358430"/>
                <a:gd name="connsiteX353" fmla="*/ 864752 w 1362420"/>
                <a:gd name="connsiteY353" fmla="*/ 650165 h 1358430"/>
                <a:gd name="connsiteX354" fmla="*/ 874272 w 1362420"/>
                <a:gd name="connsiteY354" fmla="*/ 656167 h 1358430"/>
                <a:gd name="connsiteX355" fmla="*/ 879261 w 1362420"/>
                <a:gd name="connsiteY355" fmla="*/ 646684 h 1358430"/>
                <a:gd name="connsiteX356" fmla="*/ 921589 w 1362420"/>
                <a:gd name="connsiteY356" fmla="*/ 600426 h 1358430"/>
                <a:gd name="connsiteX357" fmla="*/ 965674 w 1362420"/>
                <a:gd name="connsiteY357" fmla="*/ 566697 h 1358430"/>
                <a:gd name="connsiteX358" fmla="*/ 941480 w 1362420"/>
                <a:gd name="connsiteY358" fmla="*/ 551289 h 1358430"/>
                <a:gd name="connsiteX359" fmla="*/ 891293 w 1362420"/>
                <a:gd name="connsiteY359" fmla="*/ 512891 h 1358430"/>
                <a:gd name="connsiteX360" fmla="*/ 505664 w 1362420"/>
                <a:gd name="connsiteY360" fmla="*/ 484527 h 1358430"/>
                <a:gd name="connsiteX361" fmla="*/ 479710 w 1362420"/>
                <a:gd name="connsiteY361" fmla="*/ 512891 h 1358430"/>
                <a:gd name="connsiteX362" fmla="*/ 429521 w 1362420"/>
                <a:gd name="connsiteY362" fmla="*/ 551288 h 1358430"/>
                <a:gd name="connsiteX363" fmla="*/ 405328 w 1362420"/>
                <a:gd name="connsiteY363" fmla="*/ 566697 h 1358430"/>
                <a:gd name="connsiteX364" fmla="*/ 449413 w 1362420"/>
                <a:gd name="connsiteY364" fmla="*/ 600426 h 1358430"/>
                <a:gd name="connsiteX365" fmla="*/ 491741 w 1362420"/>
                <a:gd name="connsiteY365" fmla="*/ 646684 h 1358430"/>
                <a:gd name="connsiteX366" fmla="*/ 496730 w 1362420"/>
                <a:gd name="connsiteY366" fmla="*/ 656167 h 1358430"/>
                <a:gd name="connsiteX367" fmla="*/ 506250 w 1362420"/>
                <a:gd name="connsiteY367" fmla="*/ 650165 h 1358430"/>
                <a:gd name="connsiteX368" fmla="*/ 586759 w 1362420"/>
                <a:gd name="connsiteY368" fmla="*/ 586720 h 1358430"/>
                <a:gd name="connsiteX369" fmla="*/ 593316 w 1362420"/>
                <a:gd name="connsiteY369" fmla="*/ 578558 h 1358430"/>
                <a:gd name="connsiteX370" fmla="*/ 581785 w 1362420"/>
                <a:gd name="connsiteY370" fmla="*/ 556640 h 1358430"/>
                <a:gd name="connsiteX371" fmla="*/ 539457 w 1362420"/>
                <a:gd name="connsiteY371" fmla="*/ 510382 h 1358430"/>
                <a:gd name="connsiteX372" fmla="*/ 685501 w 1362420"/>
                <a:gd name="connsiteY372" fmla="*/ 454850 h 1358430"/>
                <a:gd name="connsiteX373" fmla="*/ 655627 w 1362420"/>
                <a:gd name="connsiteY373" fmla="*/ 511636 h 1358430"/>
                <a:gd name="connsiteX374" fmla="*/ 625089 w 1362420"/>
                <a:gd name="connsiteY374" fmla="*/ 569685 h 1358430"/>
                <a:gd name="connsiteX375" fmla="*/ 614556 w 1362420"/>
                <a:gd name="connsiteY375" fmla="*/ 581197 h 1358430"/>
                <a:gd name="connsiteX376" fmla="*/ 625331 w 1362420"/>
                <a:gd name="connsiteY376" fmla="*/ 601681 h 1358430"/>
                <a:gd name="connsiteX377" fmla="*/ 681191 w 1362420"/>
                <a:gd name="connsiteY377" fmla="*/ 689773 h 1358430"/>
                <a:gd name="connsiteX378" fmla="*/ 685501 w 1362420"/>
                <a:gd name="connsiteY378" fmla="*/ 693169 h 1358430"/>
                <a:gd name="connsiteX379" fmla="*/ 689811 w 1362420"/>
                <a:gd name="connsiteY379" fmla="*/ 689773 h 1358430"/>
                <a:gd name="connsiteX380" fmla="*/ 745672 w 1362420"/>
                <a:gd name="connsiteY380" fmla="*/ 601681 h 1358430"/>
                <a:gd name="connsiteX381" fmla="*/ 756447 w 1362420"/>
                <a:gd name="connsiteY381" fmla="*/ 581198 h 1358430"/>
                <a:gd name="connsiteX382" fmla="*/ 745913 w 1362420"/>
                <a:gd name="connsiteY382" fmla="*/ 569685 h 1358430"/>
                <a:gd name="connsiteX383" fmla="*/ 715375 w 1362420"/>
                <a:gd name="connsiteY383" fmla="*/ 511636 h 1358430"/>
                <a:gd name="connsiteX384" fmla="*/ 988808 w 1362420"/>
                <a:gd name="connsiteY384" fmla="*/ 403788 h 1358430"/>
                <a:gd name="connsiteX385" fmla="*/ 935852 w 1362420"/>
                <a:gd name="connsiteY385" fmla="*/ 437516 h 1358430"/>
                <a:gd name="connsiteX386" fmla="*/ 881734 w 1362420"/>
                <a:gd name="connsiteY386" fmla="*/ 471984 h 1358430"/>
                <a:gd name="connsiteX387" fmla="*/ 879364 w 1362420"/>
                <a:gd name="connsiteY387" fmla="*/ 473796 h 1358430"/>
                <a:gd name="connsiteX388" fmla="*/ 887296 w 1362420"/>
                <a:gd name="connsiteY388" fmla="*/ 483668 h 1358430"/>
                <a:gd name="connsiteX389" fmla="*/ 967804 w 1362420"/>
                <a:gd name="connsiteY389" fmla="*/ 547113 h 1358430"/>
                <a:gd name="connsiteX390" fmla="*/ 981570 w 1362420"/>
                <a:gd name="connsiteY390" fmla="*/ 555791 h 1358430"/>
                <a:gd name="connsiteX391" fmla="*/ 1025896 w 1362420"/>
                <a:gd name="connsiteY391" fmla="*/ 527560 h 1358430"/>
                <a:gd name="connsiteX392" fmla="*/ 1080015 w 1362420"/>
                <a:gd name="connsiteY392" fmla="*/ 493092 h 1358430"/>
                <a:gd name="connsiteX393" fmla="*/ 1095890 w 1362420"/>
                <a:gd name="connsiteY393" fmla="*/ 480946 h 1358430"/>
                <a:gd name="connsiteX394" fmla="*/ 1044533 w 1362420"/>
                <a:gd name="connsiteY394" fmla="*/ 448237 h 1358430"/>
                <a:gd name="connsiteX395" fmla="*/ 994345 w 1362420"/>
                <a:gd name="connsiteY395" fmla="*/ 409839 h 1358430"/>
                <a:gd name="connsiteX396" fmla="*/ 382194 w 1362420"/>
                <a:gd name="connsiteY396" fmla="*/ 403788 h 1358430"/>
                <a:gd name="connsiteX397" fmla="*/ 376657 w 1362420"/>
                <a:gd name="connsiteY397" fmla="*/ 409839 h 1358430"/>
                <a:gd name="connsiteX398" fmla="*/ 326470 w 1362420"/>
                <a:gd name="connsiteY398" fmla="*/ 448236 h 1358430"/>
                <a:gd name="connsiteX399" fmla="*/ 275113 w 1362420"/>
                <a:gd name="connsiteY399" fmla="*/ 480946 h 1358430"/>
                <a:gd name="connsiteX400" fmla="*/ 290988 w 1362420"/>
                <a:gd name="connsiteY400" fmla="*/ 493092 h 1358430"/>
                <a:gd name="connsiteX401" fmla="*/ 345106 w 1362420"/>
                <a:gd name="connsiteY401" fmla="*/ 527560 h 1358430"/>
                <a:gd name="connsiteX402" fmla="*/ 389433 w 1362420"/>
                <a:gd name="connsiteY402" fmla="*/ 555791 h 1358430"/>
                <a:gd name="connsiteX403" fmla="*/ 403199 w 1362420"/>
                <a:gd name="connsiteY403" fmla="*/ 547113 h 1358430"/>
                <a:gd name="connsiteX404" fmla="*/ 483706 w 1362420"/>
                <a:gd name="connsiteY404" fmla="*/ 483668 h 1358430"/>
                <a:gd name="connsiteX405" fmla="*/ 491638 w 1362420"/>
                <a:gd name="connsiteY405" fmla="*/ 473796 h 1358430"/>
                <a:gd name="connsiteX406" fmla="*/ 489268 w 1362420"/>
                <a:gd name="connsiteY406" fmla="*/ 471984 h 1358430"/>
                <a:gd name="connsiteX407" fmla="*/ 435150 w 1362420"/>
                <a:gd name="connsiteY407" fmla="*/ 437516 h 1358430"/>
                <a:gd name="connsiteX408" fmla="*/ 1206063 w 1362420"/>
                <a:gd name="connsiteY408" fmla="*/ 382429 h 1358430"/>
                <a:gd name="connsiteX409" fmla="*/ 1185539 w 1362420"/>
                <a:gd name="connsiteY409" fmla="*/ 421443 h 1358430"/>
                <a:gd name="connsiteX410" fmla="*/ 1143211 w 1362420"/>
                <a:gd name="connsiteY410" fmla="*/ 467702 h 1358430"/>
                <a:gd name="connsiteX411" fmla="*/ 1127466 w 1362420"/>
                <a:gd name="connsiteY411" fmla="*/ 479749 h 1358430"/>
                <a:gd name="connsiteX412" fmla="*/ 1159147 w 1362420"/>
                <a:gd name="connsiteY412" fmla="*/ 499722 h 1358430"/>
                <a:gd name="connsiteX413" fmla="*/ 1231645 w 1362420"/>
                <a:gd name="connsiteY413" fmla="*/ 558977 h 1358430"/>
                <a:gd name="connsiteX414" fmla="*/ 1233255 w 1362420"/>
                <a:gd name="connsiteY414" fmla="*/ 557746 h 1358430"/>
                <a:gd name="connsiteX415" fmla="*/ 1306120 w 1362420"/>
                <a:gd name="connsiteY415" fmla="*/ 453439 h 1358430"/>
                <a:gd name="connsiteX416" fmla="*/ 1306388 w 1362420"/>
                <a:gd name="connsiteY416" fmla="*/ 452931 h 1358430"/>
                <a:gd name="connsiteX417" fmla="*/ 1306010 w 1362420"/>
                <a:gd name="connsiteY417" fmla="*/ 452518 h 1358430"/>
                <a:gd name="connsiteX418" fmla="*/ 1255821 w 1362420"/>
                <a:gd name="connsiteY418" fmla="*/ 414121 h 1358430"/>
                <a:gd name="connsiteX419" fmla="*/ 164939 w 1362420"/>
                <a:gd name="connsiteY419" fmla="*/ 382429 h 1358430"/>
                <a:gd name="connsiteX420" fmla="*/ 115181 w 1362420"/>
                <a:gd name="connsiteY420" fmla="*/ 414120 h 1358430"/>
                <a:gd name="connsiteX421" fmla="*/ 64992 w 1362420"/>
                <a:gd name="connsiteY421" fmla="*/ 452518 h 1358430"/>
                <a:gd name="connsiteX422" fmla="*/ 64615 w 1362420"/>
                <a:gd name="connsiteY422" fmla="*/ 452931 h 1358430"/>
                <a:gd name="connsiteX423" fmla="*/ 64881 w 1362420"/>
                <a:gd name="connsiteY423" fmla="*/ 453439 h 1358430"/>
                <a:gd name="connsiteX424" fmla="*/ 137747 w 1362420"/>
                <a:gd name="connsiteY424" fmla="*/ 557746 h 1358430"/>
                <a:gd name="connsiteX425" fmla="*/ 139357 w 1362420"/>
                <a:gd name="connsiteY425" fmla="*/ 558977 h 1358430"/>
                <a:gd name="connsiteX426" fmla="*/ 211856 w 1362420"/>
                <a:gd name="connsiteY426" fmla="*/ 499722 h 1358430"/>
                <a:gd name="connsiteX427" fmla="*/ 243537 w 1362420"/>
                <a:gd name="connsiteY427" fmla="*/ 479749 h 1358430"/>
                <a:gd name="connsiteX428" fmla="*/ 227792 w 1362420"/>
                <a:gd name="connsiteY428" fmla="*/ 467702 h 1358430"/>
                <a:gd name="connsiteX429" fmla="*/ 185463 w 1362420"/>
                <a:gd name="connsiteY429" fmla="*/ 421443 h 1358430"/>
                <a:gd name="connsiteX430" fmla="*/ 792827 w 1362420"/>
                <a:gd name="connsiteY430" fmla="*/ 359922 h 1358430"/>
                <a:gd name="connsiteX431" fmla="*/ 778682 w 1362420"/>
                <a:gd name="connsiteY431" fmla="*/ 368932 h 1358430"/>
                <a:gd name="connsiteX432" fmla="*/ 728493 w 1362420"/>
                <a:gd name="connsiteY432" fmla="*/ 407330 h 1358430"/>
                <a:gd name="connsiteX433" fmla="*/ 697926 w 1362420"/>
                <a:gd name="connsiteY433" fmla="*/ 440735 h 1358430"/>
                <a:gd name="connsiteX434" fmla="*/ 728383 w 1362420"/>
                <a:gd name="connsiteY434" fmla="*/ 498628 h 1358430"/>
                <a:gd name="connsiteX435" fmla="*/ 752178 w 1362420"/>
                <a:gd name="connsiteY435" fmla="*/ 546809 h 1358430"/>
                <a:gd name="connsiteX436" fmla="*/ 765690 w 1362420"/>
                <a:gd name="connsiteY436" fmla="*/ 563627 h 1358430"/>
                <a:gd name="connsiteX437" fmla="*/ 776209 w 1362420"/>
                <a:gd name="connsiteY437" fmla="*/ 543632 h 1358430"/>
                <a:gd name="connsiteX438" fmla="*/ 818538 w 1362420"/>
                <a:gd name="connsiteY438" fmla="*/ 497374 h 1358430"/>
                <a:gd name="connsiteX439" fmla="*/ 852981 w 1362420"/>
                <a:gd name="connsiteY439" fmla="*/ 471021 h 1358430"/>
                <a:gd name="connsiteX440" fmla="*/ 848965 w 1362420"/>
                <a:gd name="connsiteY440" fmla="*/ 466632 h 1358430"/>
                <a:gd name="connsiteX441" fmla="*/ 818427 w 1362420"/>
                <a:gd name="connsiteY441" fmla="*/ 408585 h 1358430"/>
                <a:gd name="connsiteX442" fmla="*/ 578175 w 1362420"/>
                <a:gd name="connsiteY442" fmla="*/ 359922 h 1358430"/>
                <a:gd name="connsiteX443" fmla="*/ 552576 w 1362420"/>
                <a:gd name="connsiteY443" fmla="*/ 408585 h 1358430"/>
                <a:gd name="connsiteX444" fmla="*/ 522037 w 1362420"/>
                <a:gd name="connsiteY444" fmla="*/ 466632 h 1358430"/>
                <a:gd name="connsiteX445" fmla="*/ 518021 w 1362420"/>
                <a:gd name="connsiteY445" fmla="*/ 471021 h 1358430"/>
                <a:gd name="connsiteX446" fmla="*/ 552465 w 1362420"/>
                <a:gd name="connsiteY446" fmla="*/ 497374 h 1358430"/>
                <a:gd name="connsiteX447" fmla="*/ 594793 w 1362420"/>
                <a:gd name="connsiteY447" fmla="*/ 543632 h 1358430"/>
                <a:gd name="connsiteX448" fmla="*/ 605312 w 1362420"/>
                <a:gd name="connsiteY448" fmla="*/ 563627 h 1358430"/>
                <a:gd name="connsiteX449" fmla="*/ 618824 w 1362420"/>
                <a:gd name="connsiteY449" fmla="*/ 546809 h 1358430"/>
                <a:gd name="connsiteX450" fmla="*/ 642619 w 1362420"/>
                <a:gd name="connsiteY450" fmla="*/ 498628 h 1358430"/>
                <a:gd name="connsiteX451" fmla="*/ 673076 w 1362420"/>
                <a:gd name="connsiteY451" fmla="*/ 440735 h 1358430"/>
                <a:gd name="connsiteX452" fmla="*/ 642509 w 1362420"/>
                <a:gd name="connsiteY452" fmla="*/ 407330 h 1358430"/>
                <a:gd name="connsiteX453" fmla="*/ 592321 w 1362420"/>
                <a:gd name="connsiteY453" fmla="*/ 368932 h 1358430"/>
                <a:gd name="connsiteX454" fmla="*/ 1091806 w 1362420"/>
                <a:gd name="connsiteY454" fmla="*/ 300677 h 1358430"/>
                <a:gd name="connsiteX455" fmla="*/ 1082487 w 1362420"/>
                <a:gd name="connsiteY455" fmla="*/ 318392 h 1358430"/>
                <a:gd name="connsiteX456" fmla="*/ 1040159 w 1362420"/>
                <a:gd name="connsiteY456" fmla="*/ 364650 h 1358430"/>
                <a:gd name="connsiteX457" fmla="*/ 1004605 w 1362420"/>
                <a:gd name="connsiteY457" fmla="*/ 391852 h 1358430"/>
                <a:gd name="connsiteX458" fmla="*/ 1070856 w 1362420"/>
                <a:gd name="connsiteY458" fmla="*/ 444061 h 1358430"/>
                <a:gd name="connsiteX459" fmla="*/ 1111012 w 1362420"/>
                <a:gd name="connsiteY459" fmla="*/ 469376 h 1358430"/>
                <a:gd name="connsiteX460" fmla="*/ 1130203 w 1362420"/>
                <a:gd name="connsiteY460" fmla="*/ 454694 h 1358430"/>
                <a:gd name="connsiteX461" fmla="*/ 1172531 w 1362420"/>
                <a:gd name="connsiteY461" fmla="*/ 408435 h 1358430"/>
                <a:gd name="connsiteX462" fmla="*/ 1191194 w 1362420"/>
                <a:gd name="connsiteY462" fmla="*/ 372959 h 1358430"/>
                <a:gd name="connsiteX463" fmla="*/ 1147585 w 1362420"/>
                <a:gd name="connsiteY463" fmla="*/ 345184 h 1358430"/>
                <a:gd name="connsiteX464" fmla="*/ 1097397 w 1362420"/>
                <a:gd name="connsiteY464" fmla="*/ 306787 h 1358430"/>
                <a:gd name="connsiteX465" fmla="*/ 279196 w 1362420"/>
                <a:gd name="connsiteY465" fmla="*/ 300677 h 1358430"/>
                <a:gd name="connsiteX466" fmla="*/ 273605 w 1362420"/>
                <a:gd name="connsiteY466" fmla="*/ 306787 h 1358430"/>
                <a:gd name="connsiteX467" fmla="*/ 223417 w 1362420"/>
                <a:gd name="connsiteY467" fmla="*/ 345184 h 1358430"/>
                <a:gd name="connsiteX468" fmla="*/ 179808 w 1362420"/>
                <a:gd name="connsiteY468" fmla="*/ 372958 h 1358430"/>
                <a:gd name="connsiteX469" fmla="*/ 198471 w 1362420"/>
                <a:gd name="connsiteY469" fmla="*/ 408435 h 1358430"/>
                <a:gd name="connsiteX470" fmla="*/ 240800 w 1362420"/>
                <a:gd name="connsiteY470" fmla="*/ 454694 h 1358430"/>
                <a:gd name="connsiteX471" fmla="*/ 259990 w 1362420"/>
                <a:gd name="connsiteY471" fmla="*/ 469376 h 1358430"/>
                <a:gd name="connsiteX472" fmla="*/ 300146 w 1362420"/>
                <a:gd name="connsiteY472" fmla="*/ 444061 h 1358430"/>
                <a:gd name="connsiteX473" fmla="*/ 366397 w 1362420"/>
                <a:gd name="connsiteY473" fmla="*/ 391852 h 1358430"/>
                <a:gd name="connsiteX474" fmla="*/ 330843 w 1362420"/>
                <a:gd name="connsiteY474" fmla="*/ 364650 h 1358430"/>
                <a:gd name="connsiteX475" fmla="*/ 288515 w 1362420"/>
                <a:gd name="connsiteY475" fmla="*/ 318392 h 1358430"/>
                <a:gd name="connsiteX476" fmla="*/ 909484 w 1362420"/>
                <a:gd name="connsiteY476" fmla="*/ 282732 h 1358430"/>
                <a:gd name="connsiteX477" fmla="*/ 886918 w 1362420"/>
                <a:gd name="connsiteY477" fmla="*/ 299996 h 1358430"/>
                <a:gd name="connsiteX478" fmla="*/ 832800 w 1362420"/>
                <a:gd name="connsiteY478" fmla="*/ 334464 h 1358430"/>
                <a:gd name="connsiteX479" fmla="*/ 807696 w 1362420"/>
                <a:gd name="connsiteY479" fmla="*/ 350453 h 1358430"/>
                <a:gd name="connsiteX480" fmla="*/ 831435 w 1362420"/>
                <a:gd name="connsiteY480" fmla="*/ 395576 h 1358430"/>
                <a:gd name="connsiteX481" fmla="*/ 855230 w 1362420"/>
                <a:gd name="connsiteY481" fmla="*/ 443758 h 1358430"/>
                <a:gd name="connsiteX482" fmla="*/ 867940 w 1362420"/>
                <a:gd name="connsiteY482" fmla="*/ 459576 h 1358430"/>
                <a:gd name="connsiteX483" fmla="*/ 868726 w 1362420"/>
                <a:gd name="connsiteY483" fmla="*/ 458976 h 1358430"/>
                <a:gd name="connsiteX484" fmla="*/ 922844 w 1362420"/>
                <a:gd name="connsiteY484" fmla="*/ 424508 h 1358430"/>
                <a:gd name="connsiteX485" fmla="*/ 976498 w 1362420"/>
                <a:gd name="connsiteY485" fmla="*/ 390335 h 1358430"/>
                <a:gd name="connsiteX486" fmla="*/ 952017 w 1362420"/>
                <a:gd name="connsiteY486" fmla="*/ 363581 h 1358430"/>
                <a:gd name="connsiteX487" fmla="*/ 921479 w 1362420"/>
                <a:gd name="connsiteY487" fmla="*/ 305532 h 1358430"/>
                <a:gd name="connsiteX488" fmla="*/ 461518 w 1362420"/>
                <a:gd name="connsiteY488" fmla="*/ 282732 h 1358430"/>
                <a:gd name="connsiteX489" fmla="*/ 449523 w 1362420"/>
                <a:gd name="connsiteY489" fmla="*/ 305532 h 1358430"/>
                <a:gd name="connsiteX490" fmla="*/ 418986 w 1362420"/>
                <a:gd name="connsiteY490" fmla="*/ 363581 h 1358430"/>
                <a:gd name="connsiteX491" fmla="*/ 394504 w 1362420"/>
                <a:gd name="connsiteY491" fmla="*/ 390335 h 1358430"/>
                <a:gd name="connsiteX492" fmla="*/ 448158 w 1362420"/>
                <a:gd name="connsiteY492" fmla="*/ 424508 h 1358430"/>
                <a:gd name="connsiteX493" fmla="*/ 502276 w 1362420"/>
                <a:gd name="connsiteY493" fmla="*/ 458976 h 1358430"/>
                <a:gd name="connsiteX494" fmla="*/ 503062 w 1362420"/>
                <a:gd name="connsiteY494" fmla="*/ 459576 h 1358430"/>
                <a:gd name="connsiteX495" fmla="*/ 515771 w 1362420"/>
                <a:gd name="connsiteY495" fmla="*/ 443757 h 1358430"/>
                <a:gd name="connsiteX496" fmla="*/ 539567 w 1362420"/>
                <a:gd name="connsiteY496" fmla="*/ 395576 h 1358430"/>
                <a:gd name="connsiteX497" fmla="*/ 563306 w 1362420"/>
                <a:gd name="connsiteY497" fmla="*/ 350453 h 1358430"/>
                <a:gd name="connsiteX498" fmla="*/ 538202 w 1362420"/>
                <a:gd name="connsiteY498" fmla="*/ 334464 h 1358430"/>
                <a:gd name="connsiteX499" fmla="*/ 484084 w 1362420"/>
                <a:gd name="connsiteY499" fmla="*/ 299996 h 1358430"/>
                <a:gd name="connsiteX500" fmla="*/ 685501 w 1362420"/>
                <a:gd name="connsiteY500" fmla="*/ 259592 h 1358430"/>
                <a:gd name="connsiteX501" fmla="*/ 675630 w 1362420"/>
                <a:gd name="connsiteY501" fmla="*/ 265880 h 1358430"/>
                <a:gd name="connsiteX502" fmla="*/ 625442 w 1362420"/>
                <a:gd name="connsiteY502" fmla="*/ 304278 h 1358430"/>
                <a:gd name="connsiteX503" fmla="*/ 588178 w 1362420"/>
                <a:gd name="connsiteY503" fmla="*/ 345000 h 1358430"/>
                <a:gd name="connsiteX504" fmla="*/ 605329 w 1362420"/>
                <a:gd name="connsiteY504" fmla="*/ 355924 h 1358430"/>
                <a:gd name="connsiteX505" fmla="*/ 655517 w 1362420"/>
                <a:gd name="connsiteY505" fmla="*/ 394322 h 1358430"/>
                <a:gd name="connsiteX506" fmla="*/ 685501 w 1362420"/>
                <a:gd name="connsiteY506" fmla="*/ 427090 h 1358430"/>
                <a:gd name="connsiteX507" fmla="*/ 715485 w 1362420"/>
                <a:gd name="connsiteY507" fmla="*/ 394322 h 1358430"/>
                <a:gd name="connsiteX508" fmla="*/ 765674 w 1362420"/>
                <a:gd name="connsiteY508" fmla="*/ 355924 h 1358430"/>
                <a:gd name="connsiteX509" fmla="*/ 782824 w 1362420"/>
                <a:gd name="connsiteY509" fmla="*/ 345000 h 1358430"/>
                <a:gd name="connsiteX510" fmla="*/ 745561 w 1362420"/>
                <a:gd name="connsiteY510" fmla="*/ 304278 h 1358430"/>
                <a:gd name="connsiteX511" fmla="*/ 695372 w 1362420"/>
                <a:gd name="connsiteY511" fmla="*/ 265880 h 1358430"/>
                <a:gd name="connsiteX512" fmla="*/ 813441 w 1362420"/>
                <a:gd name="connsiteY512" fmla="*/ 174316 h 1358430"/>
                <a:gd name="connsiteX513" fmla="*/ 783867 w 1362420"/>
                <a:gd name="connsiteY513" fmla="*/ 196944 h 1358430"/>
                <a:gd name="connsiteX514" fmla="*/ 729748 w 1362420"/>
                <a:gd name="connsiteY514" fmla="*/ 231412 h 1358430"/>
                <a:gd name="connsiteX515" fmla="*/ 702217 w 1362420"/>
                <a:gd name="connsiteY515" fmla="*/ 248946 h 1358430"/>
                <a:gd name="connsiteX516" fmla="*/ 708381 w 1362420"/>
                <a:gd name="connsiteY516" fmla="*/ 252871 h 1358430"/>
                <a:gd name="connsiteX517" fmla="*/ 758569 w 1362420"/>
                <a:gd name="connsiteY517" fmla="*/ 291269 h 1358430"/>
                <a:gd name="connsiteX518" fmla="*/ 798563 w 1362420"/>
                <a:gd name="connsiteY518" fmla="*/ 334976 h 1358430"/>
                <a:gd name="connsiteX519" fmla="*/ 819792 w 1362420"/>
                <a:gd name="connsiteY519" fmla="*/ 321456 h 1358430"/>
                <a:gd name="connsiteX520" fmla="*/ 873910 w 1362420"/>
                <a:gd name="connsiteY520" fmla="*/ 286988 h 1358430"/>
                <a:gd name="connsiteX521" fmla="*/ 900872 w 1362420"/>
                <a:gd name="connsiteY521" fmla="*/ 266361 h 1358430"/>
                <a:gd name="connsiteX522" fmla="*/ 890941 w 1362420"/>
                <a:gd name="connsiteY522" fmla="*/ 247484 h 1358430"/>
                <a:gd name="connsiteX523" fmla="*/ 848613 w 1362420"/>
                <a:gd name="connsiteY523" fmla="*/ 201226 h 1358430"/>
                <a:gd name="connsiteX524" fmla="*/ 557561 w 1362420"/>
                <a:gd name="connsiteY524" fmla="*/ 174316 h 1358430"/>
                <a:gd name="connsiteX525" fmla="*/ 522389 w 1362420"/>
                <a:gd name="connsiteY525" fmla="*/ 201226 h 1358430"/>
                <a:gd name="connsiteX526" fmla="*/ 480061 w 1362420"/>
                <a:gd name="connsiteY526" fmla="*/ 247484 h 1358430"/>
                <a:gd name="connsiteX527" fmla="*/ 470131 w 1362420"/>
                <a:gd name="connsiteY527" fmla="*/ 266361 h 1358430"/>
                <a:gd name="connsiteX528" fmla="*/ 497092 w 1362420"/>
                <a:gd name="connsiteY528" fmla="*/ 286988 h 1358430"/>
                <a:gd name="connsiteX529" fmla="*/ 551210 w 1362420"/>
                <a:gd name="connsiteY529" fmla="*/ 321456 h 1358430"/>
                <a:gd name="connsiteX530" fmla="*/ 572439 w 1362420"/>
                <a:gd name="connsiteY530" fmla="*/ 334977 h 1358430"/>
                <a:gd name="connsiteX531" fmla="*/ 612433 w 1362420"/>
                <a:gd name="connsiteY531" fmla="*/ 291269 h 1358430"/>
                <a:gd name="connsiteX532" fmla="*/ 662621 w 1362420"/>
                <a:gd name="connsiteY532" fmla="*/ 252871 h 1358430"/>
                <a:gd name="connsiteX533" fmla="*/ 668785 w 1362420"/>
                <a:gd name="connsiteY533" fmla="*/ 248946 h 1358430"/>
                <a:gd name="connsiteX534" fmla="*/ 641254 w 1362420"/>
                <a:gd name="connsiteY534" fmla="*/ 231412 h 1358430"/>
                <a:gd name="connsiteX535" fmla="*/ 587136 w 1362420"/>
                <a:gd name="connsiteY535" fmla="*/ 196944 h 1358430"/>
                <a:gd name="connsiteX536" fmla="*/ 365636 w 1362420"/>
                <a:gd name="connsiteY536" fmla="*/ 166048 h 1358430"/>
                <a:gd name="connsiteX537" fmla="*/ 346471 w 1362420"/>
                <a:gd name="connsiteY537" fmla="*/ 202480 h 1358430"/>
                <a:gd name="connsiteX538" fmla="*/ 315933 w 1362420"/>
                <a:gd name="connsiteY538" fmla="*/ 260529 h 1358430"/>
                <a:gd name="connsiteX539" fmla="*/ 291801 w 1362420"/>
                <a:gd name="connsiteY539" fmla="*/ 286902 h 1358430"/>
                <a:gd name="connsiteX540" fmla="*/ 301524 w 1362420"/>
                <a:gd name="connsiteY540" fmla="*/ 305383 h 1358430"/>
                <a:gd name="connsiteX541" fmla="*/ 343851 w 1362420"/>
                <a:gd name="connsiteY541" fmla="*/ 351642 h 1358430"/>
                <a:gd name="connsiteX542" fmla="*/ 381061 w 1362420"/>
                <a:gd name="connsiteY542" fmla="*/ 380110 h 1358430"/>
                <a:gd name="connsiteX543" fmla="*/ 412720 w 1362420"/>
                <a:gd name="connsiteY543" fmla="*/ 340705 h 1358430"/>
                <a:gd name="connsiteX544" fmla="*/ 436515 w 1362420"/>
                <a:gd name="connsiteY544" fmla="*/ 292524 h 1358430"/>
                <a:gd name="connsiteX545" fmla="*/ 447364 w 1362420"/>
                <a:gd name="connsiteY545" fmla="*/ 271902 h 1358430"/>
                <a:gd name="connsiteX546" fmla="*/ 433896 w 1362420"/>
                <a:gd name="connsiteY546" fmla="*/ 261598 h 1358430"/>
                <a:gd name="connsiteX547" fmla="*/ 391567 w 1362420"/>
                <a:gd name="connsiteY547" fmla="*/ 215339 h 1358430"/>
                <a:gd name="connsiteX548" fmla="*/ 1005365 w 1362420"/>
                <a:gd name="connsiteY548" fmla="*/ 166048 h 1358430"/>
                <a:gd name="connsiteX549" fmla="*/ 979435 w 1362420"/>
                <a:gd name="connsiteY549" fmla="*/ 215339 h 1358430"/>
                <a:gd name="connsiteX550" fmla="*/ 937107 w 1362420"/>
                <a:gd name="connsiteY550" fmla="*/ 261598 h 1358430"/>
                <a:gd name="connsiteX551" fmla="*/ 923639 w 1362420"/>
                <a:gd name="connsiteY551" fmla="*/ 271902 h 1358430"/>
                <a:gd name="connsiteX552" fmla="*/ 934487 w 1362420"/>
                <a:gd name="connsiteY552" fmla="*/ 292524 h 1358430"/>
                <a:gd name="connsiteX553" fmla="*/ 958283 w 1362420"/>
                <a:gd name="connsiteY553" fmla="*/ 340705 h 1358430"/>
                <a:gd name="connsiteX554" fmla="*/ 989941 w 1362420"/>
                <a:gd name="connsiteY554" fmla="*/ 380109 h 1358430"/>
                <a:gd name="connsiteX555" fmla="*/ 1027151 w 1362420"/>
                <a:gd name="connsiteY555" fmla="*/ 351642 h 1358430"/>
                <a:gd name="connsiteX556" fmla="*/ 1069479 w 1362420"/>
                <a:gd name="connsiteY556" fmla="*/ 305383 h 1358430"/>
                <a:gd name="connsiteX557" fmla="*/ 1079201 w 1362420"/>
                <a:gd name="connsiteY557" fmla="*/ 286902 h 1358430"/>
                <a:gd name="connsiteX558" fmla="*/ 1055069 w 1362420"/>
                <a:gd name="connsiteY558" fmla="*/ 260529 h 1358430"/>
                <a:gd name="connsiteX559" fmla="*/ 1024531 w 1362420"/>
                <a:gd name="connsiteY559" fmla="*/ 202480 h 1358430"/>
                <a:gd name="connsiteX560" fmla="*/ 685501 w 1362420"/>
                <a:gd name="connsiteY560" fmla="*/ 90305 h 1358430"/>
                <a:gd name="connsiteX561" fmla="*/ 680814 w 1362420"/>
                <a:gd name="connsiteY561" fmla="*/ 93892 h 1358430"/>
                <a:gd name="connsiteX562" fmla="*/ 572578 w 1362420"/>
                <a:gd name="connsiteY562" fmla="*/ 162828 h 1358430"/>
                <a:gd name="connsiteX563" fmla="*/ 572566 w 1362420"/>
                <a:gd name="connsiteY563" fmla="*/ 162836 h 1358430"/>
                <a:gd name="connsiteX564" fmla="*/ 600144 w 1362420"/>
                <a:gd name="connsiteY564" fmla="*/ 183935 h 1358430"/>
                <a:gd name="connsiteX565" fmla="*/ 654263 w 1362420"/>
                <a:gd name="connsiteY565" fmla="*/ 218403 h 1358430"/>
                <a:gd name="connsiteX566" fmla="*/ 685501 w 1362420"/>
                <a:gd name="connsiteY566" fmla="*/ 238300 h 1358430"/>
                <a:gd name="connsiteX567" fmla="*/ 716740 w 1362420"/>
                <a:gd name="connsiteY567" fmla="*/ 218403 h 1358430"/>
                <a:gd name="connsiteX568" fmla="*/ 770858 w 1362420"/>
                <a:gd name="connsiteY568" fmla="*/ 183935 h 1358430"/>
                <a:gd name="connsiteX569" fmla="*/ 798436 w 1362420"/>
                <a:gd name="connsiteY569" fmla="*/ 162836 h 1358430"/>
                <a:gd name="connsiteX570" fmla="*/ 798425 w 1362420"/>
                <a:gd name="connsiteY570" fmla="*/ 162828 h 1358430"/>
                <a:gd name="connsiteX571" fmla="*/ 690188 w 1362420"/>
                <a:gd name="connsiteY571" fmla="*/ 93892 h 1358430"/>
                <a:gd name="connsiteX572" fmla="*/ 467720 w 1362420"/>
                <a:gd name="connsiteY572" fmla="*/ 61156 h 1358430"/>
                <a:gd name="connsiteX573" fmla="*/ 419337 w 1362420"/>
                <a:gd name="connsiteY573" fmla="*/ 98173 h 1358430"/>
                <a:gd name="connsiteX574" fmla="*/ 377009 w 1362420"/>
                <a:gd name="connsiteY574" fmla="*/ 144431 h 1358430"/>
                <a:gd name="connsiteX575" fmla="*/ 375563 w 1362420"/>
                <a:gd name="connsiteY575" fmla="*/ 147181 h 1358430"/>
                <a:gd name="connsiteX576" fmla="*/ 404575 w 1362420"/>
                <a:gd name="connsiteY576" fmla="*/ 202332 h 1358430"/>
                <a:gd name="connsiteX577" fmla="*/ 446903 w 1362420"/>
                <a:gd name="connsiteY577" fmla="*/ 248590 h 1358430"/>
                <a:gd name="connsiteX578" fmla="*/ 455976 w 1362420"/>
                <a:gd name="connsiteY578" fmla="*/ 255531 h 1358430"/>
                <a:gd name="connsiteX579" fmla="*/ 467053 w 1362420"/>
                <a:gd name="connsiteY579" fmla="*/ 234476 h 1358430"/>
                <a:gd name="connsiteX580" fmla="*/ 509381 w 1362420"/>
                <a:gd name="connsiteY580" fmla="*/ 188218 h 1358430"/>
                <a:gd name="connsiteX581" fmla="*/ 542555 w 1362420"/>
                <a:gd name="connsiteY581" fmla="*/ 162836 h 1358430"/>
                <a:gd name="connsiteX582" fmla="*/ 536947 w 1362420"/>
                <a:gd name="connsiteY582" fmla="*/ 158546 h 1358430"/>
                <a:gd name="connsiteX583" fmla="*/ 494620 w 1362420"/>
                <a:gd name="connsiteY583" fmla="*/ 112287 h 1358430"/>
                <a:gd name="connsiteX584" fmla="*/ 903282 w 1362420"/>
                <a:gd name="connsiteY584" fmla="*/ 61156 h 1358430"/>
                <a:gd name="connsiteX585" fmla="*/ 876382 w 1362420"/>
                <a:gd name="connsiteY585" fmla="*/ 112287 h 1358430"/>
                <a:gd name="connsiteX586" fmla="*/ 834055 w 1362420"/>
                <a:gd name="connsiteY586" fmla="*/ 158546 h 1358430"/>
                <a:gd name="connsiteX587" fmla="*/ 828446 w 1362420"/>
                <a:gd name="connsiteY587" fmla="*/ 162837 h 1358430"/>
                <a:gd name="connsiteX588" fmla="*/ 861621 w 1362420"/>
                <a:gd name="connsiteY588" fmla="*/ 188218 h 1358430"/>
                <a:gd name="connsiteX589" fmla="*/ 903949 w 1362420"/>
                <a:gd name="connsiteY589" fmla="*/ 234476 h 1358430"/>
                <a:gd name="connsiteX590" fmla="*/ 915026 w 1362420"/>
                <a:gd name="connsiteY590" fmla="*/ 255531 h 1358430"/>
                <a:gd name="connsiteX591" fmla="*/ 924099 w 1362420"/>
                <a:gd name="connsiteY591" fmla="*/ 248590 h 1358430"/>
                <a:gd name="connsiteX592" fmla="*/ 966427 w 1362420"/>
                <a:gd name="connsiteY592" fmla="*/ 202332 h 1358430"/>
                <a:gd name="connsiteX593" fmla="*/ 995440 w 1362420"/>
                <a:gd name="connsiteY593" fmla="*/ 147181 h 1358430"/>
                <a:gd name="connsiteX594" fmla="*/ 993994 w 1362420"/>
                <a:gd name="connsiteY594" fmla="*/ 144431 h 1358430"/>
                <a:gd name="connsiteX595" fmla="*/ 951665 w 1362420"/>
                <a:gd name="connsiteY595" fmla="*/ 98173 h 1358430"/>
                <a:gd name="connsiteX596" fmla="*/ 614131 w 1362420"/>
                <a:gd name="connsiteY596" fmla="*/ 0 h 1358430"/>
                <a:gd name="connsiteX597" fmla="*/ 653007 w 1362420"/>
                <a:gd name="connsiteY597" fmla="*/ 42486 h 1358430"/>
                <a:gd name="connsiteX598" fmla="*/ 685501 w 1362420"/>
                <a:gd name="connsiteY598" fmla="*/ 67346 h 1358430"/>
                <a:gd name="connsiteX599" fmla="*/ 717995 w 1362420"/>
                <a:gd name="connsiteY599" fmla="*/ 42486 h 1358430"/>
                <a:gd name="connsiteX600" fmla="*/ 756066 w 1362420"/>
                <a:gd name="connsiteY600" fmla="*/ 879 h 1358430"/>
                <a:gd name="connsiteX601" fmla="*/ 776636 w 1362420"/>
                <a:gd name="connsiteY601" fmla="*/ 2953 h 1358430"/>
                <a:gd name="connsiteX602" fmla="*/ 773331 w 1362420"/>
                <a:gd name="connsiteY602" fmla="*/ 9235 h 1358430"/>
                <a:gd name="connsiteX603" fmla="*/ 731003 w 1362420"/>
                <a:gd name="connsiteY603" fmla="*/ 55494 h 1358430"/>
                <a:gd name="connsiteX604" fmla="*/ 700507 w 1362420"/>
                <a:gd name="connsiteY604" fmla="*/ 78825 h 1358430"/>
                <a:gd name="connsiteX605" fmla="*/ 703196 w 1362420"/>
                <a:gd name="connsiteY605" fmla="*/ 80884 h 1358430"/>
                <a:gd name="connsiteX606" fmla="*/ 811433 w 1362420"/>
                <a:gd name="connsiteY606" fmla="*/ 149820 h 1358430"/>
                <a:gd name="connsiteX607" fmla="*/ 813441 w 1362420"/>
                <a:gd name="connsiteY607" fmla="*/ 151356 h 1358430"/>
                <a:gd name="connsiteX608" fmla="*/ 821046 w 1362420"/>
                <a:gd name="connsiteY608" fmla="*/ 145537 h 1358430"/>
                <a:gd name="connsiteX609" fmla="*/ 863375 w 1362420"/>
                <a:gd name="connsiteY609" fmla="*/ 99279 h 1358430"/>
                <a:gd name="connsiteX610" fmla="*/ 888504 w 1362420"/>
                <a:gd name="connsiteY610" fmla="*/ 51513 h 1358430"/>
                <a:gd name="connsiteX611" fmla="*/ 847359 w 1362420"/>
                <a:gd name="connsiteY611" fmla="*/ 25307 h 1358430"/>
                <a:gd name="connsiteX612" fmla="*/ 819271 w 1362420"/>
                <a:gd name="connsiteY612" fmla="*/ 7418 h 1358430"/>
                <a:gd name="connsiteX613" fmla="*/ 884489 w 1362420"/>
                <a:gd name="connsiteY613" fmla="*/ 27663 h 1358430"/>
                <a:gd name="connsiteX614" fmla="*/ 896894 w 1362420"/>
                <a:gd name="connsiteY614" fmla="*/ 35564 h 1358430"/>
                <a:gd name="connsiteX615" fmla="*/ 898725 w 1362420"/>
                <a:gd name="connsiteY615" fmla="*/ 32082 h 1358430"/>
                <a:gd name="connsiteX616" fmla="*/ 915790 w 1362420"/>
                <a:gd name="connsiteY616" fmla="*/ 37380 h 1358430"/>
                <a:gd name="connsiteX617" fmla="*/ 911763 w 1362420"/>
                <a:gd name="connsiteY617" fmla="*/ 45034 h 1358430"/>
                <a:gd name="connsiteX618" fmla="*/ 914485 w 1362420"/>
                <a:gd name="connsiteY618" fmla="*/ 46767 h 1358430"/>
                <a:gd name="connsiteX619" fmla="*/ 964673 w 1362420"/>
                <a:gd name="connsiteY619" fmla="*/ 85165 h 1358430"/>
                <a:gd name="connsiteX620" fmla="*/ 1004924 w 1362420"/>
                <a:gd name="connsiteY620" fmla="*/ 129154 h 1358430"/>
                <a:gd name="connsiteX621" fmla="*/ 1025626 w 1362420"/>
                <a:gd name="connsiteY621" fmla="*/ 89801 h 1358430"/>
                <a:gd name="connsiteX622" fmla="*/ 1041328 w 1362420"/>
                <a:gd name="connsiteY622" fmla="*/ 98324 h 1358430"/>
                <a:gd name="connsiteX623" fmla="*/ 1040510 w 1362420"/>
                <a:gd name="connsiteY623" fmla="*/ 99243 h 1358430"/>
                <a:gd name="connsiteX624" fmla="*/ 1015291 w 1362420"/>
                <a:gd name="connsiteY624" fmla="*/ 147181 h 1358430"/>
                <a:gd name="connsiteX625" fmla="*/ 1037539 w 1362420"/>
                <a:gd name="connsiteY625" fmla="*/ 189472 h 1358430"/>
                <a:gd name="connsiteX626" fmla="*/ 1061335 w 1362420"/>
                <a:gd name="connsiteY626" fmla="*/ 237653 h 1358430"/>
                <a:gd name="connsiteX627" fmla="*/ 1087788 w 1362420"/>
                <a:gd name="connsiteY627" fmla="*/ 270579 h 1358430"/>
                <a:gd name="connsiteX628" fmla="*/ 1100016 w 1362420"/>
                <a:gd name="connsiteY628" fmla="*/ 247335 h 1358430"/>
                <a:gd name="connsiteX629" fmla="*/ 1130554 w 1362420"/>
                <a:gd name="connsiteY629" fmla="*/ 189287 h 1358430"/>
                <a:gd name="connsiteX630" fmla="*/ 1142764 w 1362420"/>
                <a:gd name="connsiteY630" fmla="*/ 175943 h 1358430"/>
                <a:gd name="connsiteX631" fmla="*/ 1156959 w 1362420"/>
                <a:gd name="connsiteY631" fmla="*/ 187654 h 1358430"/>
                <a:gd name="connsiteX632" fmla="*/ 1143562 w 1362420"/>
                <a:gd name="connsiteY632" fmla="*/ 202295 h 1358430"/>
                <a:gd name="connsiteX633" fmla="*/ 1113024 w 1362420"/>
                <a:gd name="connsiteY633" fmla="*/ 260343 h 1358430"/>
                <a:gd name="connsiteX634" fmla="*/ 1100869 w 1362420"/>
                <a:gd name="connsiteY634" fmla="*/ 283450 h 1358430"/>
                <a:gd name="connsiteX635" fmla="*/ 1173908 w 1362420"/>
                <a:gd name="connsiteY635" fmla="*/ 341009 h 1358430"/>
                <a:gd name="connsiteX636" fmla="*/ 1199511 w 1362420"/>
                <a:gd name="connsiteY636" fmla="*/ 357150 h 1358430"/>
                <a:gd name="connsiteX637" fmla="*/ 1203068 w 1362420"/>
                <a:gd name="connsiteY637" fmla="*/ 350388 h 1358430"/>
                <a:gd name="connsiteX638" fmla="*/ 1233606 w 1362420"/>
                <a:gd name="connsiteY638" fmla="*/ 292339 h 1358430"/>
                <a:gd name="connsiteX639" fmla="*/ 1239900 w 1362420"/>
                <a:gd name="connsiteY639" fmla="*/ 285461 h 1358430"/>
                <a:gd name="connsiteX640" fmla="*/ 1247439 w 1362420"/>
                <a:gd name="connsiteY640" fmla="*/ 294598 h 1358430"/>
                <a:gd name="connsiteX641" fmla="*/ 1250794 w 1362420"/>
                <a:gd name="connsiteY641" fmla="*/ 300779 h 1358430"/>
                <a:gd name="connsiteX642" fmla="*/ 1246614 w 1362420"/>
                <a:gd name="connsiteY642" fmla="*/ 305347 h 1358430"/>
                <a:gd name="connsiteX643" fmla="*/ 1216076 w 1362420"/>
                <a:gd name="connsiteY643" fmla="*/ 363396 h 1358430"/>
                <a:gd name="connsiteX644" fmla="*/ 1214418 w 1362420"/>
                <a:gd name="connsiteY644" fmla="*/ 366547 h 1358430"/>
                <a:gd name="connsiteX645" fmla="*/ 1262199 w 1362420"/>
                <a:gd name="connsiteY645" fmla="*/ 396669 h 1358430"/>
                <a:gd name="connsiteX646" fmla="*/ 1313798 w 1362420"/>
                <a:gd name="connsiteY646" fmla="*/ 438844 h 1358430"/>
                <a:gd name="connsiteX647" fmla="*/ 1317189 w 1362420"/>
                <a:gd name="connsiteY647" fmla="*/ 432398 h 1358430"/>
                <a:gd name="connsiteX648" fmla="*/ 1332381 w 1362420"/>
                <a:gd name="connsiteY648" fmla="*/ 481338 h 1358430"/>
                <a:gd name="connsiteX649" fmla="*/ 1318992 w 1362420"/>
                <a:gd name="connsiteY649" fmla="*/ 466706 h 1358430"/>
                <a:gd name="connsiteX650" fmla="*/ 1288591 w 1362420"/>
                <a:gd name="connsiteY650" fmla="*/ 524496 h 1358430"/>
                <a:gd name="connsiteX651" fmla="*/ 1246263 w 1362420"/>
                <a:gd name="connsiteY651" fmla="*/ 570754 h 1358430"/>
                <a:gd name="connsiteX652" fmla="*/ 1244319 w 1362420"/>
                <a:gd name="connsiteY652" fmla="*/ 572241 h 1358430"/>
                <a:gd name="connsiteX653" fmla="*/ 1267186 w 1362420"/>
                <a:gd name="connsiteY653" fmla="*/ 602073 h 1358430"/>
                <a:gd name="connsiteX654" fmla="*/ 1288831 w 1362420"/>
                <a:gd name="connsiteY654" fmla="*/ 646868 h 1358430"/>
                <a:gd name="connsiteX655" fmla="*/ 1306844 w 1362420"/>
                <a:gd name="connsiteY655" fmla="*/ 683339 h 1358430"/>
                <a:gd name="connsiteX656" fmla="*/ 1336307 w 1362420"/>
                <a:gd name="connsiteY656" fmla="*/ 660798 h 1358430"/>
                <a:gd name="connsiteX657" fmla="*/ 1359948 w 1362420"/>
                <a:gd name="connsiteY657" fmla="*/ 634961 h 1358430"/>
                <a:gd name="connsiteX658" fmla="*/ 1362420 w 1362420"/>
                <a:gd name="connsiteY658" fmla="*/ 659483 h 1358430"/>
                <a:gd name="connsiteX659" fmla="*/ 1349315 w 1362420"/>
                <a:gd name="connsiteY659" fmla="*/ 673806 h 1358430"/>
                <a:gd name="connsiteX660" fmla="*/ 1316023 w 1362420"/>
                <a:gd name="connsiteY660" fmla="*/ 699277 h 1358430"/>
                <a:gd name="connsiteX661" fmla="*/ 1344692 w 1362420"/>
                <a:gd name="connsiteY661" fmla="*/ 734960 h 1358430"/>
                <a:gd name="connsiteX662" fmla="*/ 1357283 w 1362420"/>
                <a:gd name="connsiteY662" fmla="*/ 744883 h 1358430"/>
                <a:gd name="connsiteX663" fmla="*/ 1355111 w 1362420"/>
                <a:gd name="connsiteY663" fmla="*/ 766430 h 1358430"/>
                <a:gd name="connsiteX664" fmla="*/ 1331684 w 1362420"/>
                <a:gd name="connsiteY664" fmla="*/ 747968 h 1358430"/>
                <a:gd name="connsiteX665" fmla="*/ 1301494 w 1362420"/>
                <a:gd name="connsiteY665" fmla="*/ 710392 h 1358430"/>
                <a:gd name="connsiteX666" fmla="*/ 1299126 w 1362420"/>
                <a:gd name="connsiteY666" fmla="*/ 712204 h 1358430"/>
                <a:gd name="connsiteX667" fmla="*/ 1245008 w 1362420"/>
                <a:gd name="connsiteY667" fmla="*/ 746672 h 1358430"/>
                <a:gd name="connsiteX668" fmla="*/ 1198731 w 1362420"/>
                <a:gd name="connsiteY668" fmla="*/ 776146 h 1358430"/>
                <a:gd name="connsiteX669" fmla="*/ 1209574 w 1362420"/>
                <a:gd name="connsiteY669" fmla="*/ 798101 h 1358430"/>
                <a:gd name="connsiteX670" fmla="*/ 1241640 w 1362420"/>
                <a:gd name="connsiteY670" fmla="*/ 838012 h 1358430"/>
                <a:gd name="connsiteX671" fmla="*/ 1282482 w 1362420"/>
                <a:gd name="connsiteY671" fmla="*/ 870197 h 1358430"/>
                <a:gd name="connsiteX672" fmla="*/ 1335052 w 1362420"/>
                <a:gd name="connsiteY672" fmla="*/ 836716 h 1358430"/>
                <a:gd name="connsiteX673" fmla="*/ 1345402 w 1362420"/>
                <a:gd name="connsiteY673" fmla="*/ 830124 h 1358430"/>
                <a:gd name="connsiteX674" fmla="*/ 1337163 w 1362420"/>
                <a:gd name="connsiteY674" fmla="*/ 856665 h 1358430"/>
                <a:gd name="connsiteX675" fmla="*/ 1297424 w 1362420"/>
                <a:gd name="connsiteY675" fmla="*/ 881974 h 1358430"/>
                <a:gd name="connsiteX676" fmla="*/ 1322148 w 1362420"/>
                <a:gd name="connsiteY676" fmla="*/ 901457 h 1358430"/>
                <a:gd name="connsiteX677" fmla="*/ 1323077 w 1362420"/>
                <a:gd name="connsiteY677" fmla="*/ 902043 h 1358430"/>
                <a:gd name="connsiteX678" fmla="*/ 1317571 w 1362420"/>
                <a:gd name="connsiteY678" fmla="*/ 919780 h 1358430"/>
                <a:gd name="connsiteX679" fmla="*/ 1309140 w 1362420"/>
                <a:gd name="connsiteY679" fmla="*/ 914465 h 1358430"/>
                <a:gd name="connsiteX680" fmla="*/ 1282161 w 1362420"/>
                <a:gd name="connsiteY680" fmla="*/ 893205 h 1358430"/>
                <a:gd name="connsiteX681" fmla="*/ 1243754 w 1362420"/>
                <a:gd name="connsiteY681" fmla="*/ 922590 h 1358430"/>
                <a:gd name="connsiteX682" fmla="*/ 1201426 w 1362420"/>
                <a:gd name="connsiteY682" fmla="*/ 968849 h 1358430"/>
                <a:gd name="connsiteX683" fmla="*/ 1193343 w 1362420"/>
                <a:gd name="connsiteY683" fmla="*/ 984214 h 1358430"/>
                <a:gd name="connsiteX684" fmla="*/ 1219096 w 1362420"/>
                <a:gd name="connsiteY684" fmla="*/ 1004509 h 1358430"/>
                <a:gd name="connsiteX685" fmla="*/ 1262173 w 1362420"/>
                <a:gd name="connsiteY685" fmla="*/ 1031665 h 1358430"/>
                <a:gd name="connsiteX686" fmla="*/ 1253596 w 1362420"/>
                <a:gd name="connsiteY686" fmla="*/ 1047467 h 1358430"/>
                <a:gd name="connsiteX687" fmla="*/ 1206088 w 1362420"/>
                <a:gd name="connsiteY687" fmla="*/ 1017517 h 1358430"/>
                <a:gd name="connsiteX688" fmla="*/ 1184692 w 1362420"/>
                <a:gd name="connsiteY688" fmla="*/ 1000656 h 1358430"/>
                <a:gd name="connsiteX689" fmla="*/ 1170888 w 1362420"/>
                <a:gd name="connsiteY689" fmla="*/ 1026897 h 1358430"/>
                <a:gd name="connsiteX690" fmla="*/ 1140351 w 1362420"/>
                <a:gd name="connsiteY690" fmla="*/ 1084946 h 1358430"/>
                <a:gd name="connsiteX691" fmla="*/ 1118335 w 1362420"/>
                <a:gd name="connsiteY691" fmla="*/ 1109005 h 1358430"/>
                <a:gd name="connsiteX692" fmla="*/ 1176020 w 1362420"/>
                <a:gd name="connsiteY692" fmla="*/ 1145371 h 1358430"/>
                <a:gd name="connsiteX693" fmla="*/ 1164508 w 1362420"/>
                <a:gd name="connsiteY693" fmla="*/ 1159323 h 1358430"/>
                <a:gd name="connsiteX694" fmla="*/ 1106028 w 1362420"/>
                <a:gd name="connsiteY694" fmla="*/ 1122455 h 1358430"/>
                <a:gd name="connsiteX695" fmla="*/ 1098022 w 1362420"/>
                <a:gd name="connsiteY695" fmla="*/ 1131203 h 1358430"/>
                <a:gd name="connsiteX696" fmla="*/ 1047835 w 1362420"/>
                <a:gd name="connsiteY696" fmla="*/ 1169601 h 1358430"/>
                <a:gd name="connsiteX697" fmla="*/ 999783 w 1362420"/>
                <a:gd name="connsiteY697" fmla="*/ 1200204 h 1358430"/>
                <a:gd name="connsiteX698" fmla="*/ 1012991 w 1362420"/>
                <a:gd name="connsiteY698" fmla="*/ 1210613 h 1358430"/>
                <a:gd name="connsiteX699" fmla="*/ 1063781 w 1362420"/>
                <a:gd name="connsiteY699" fmla="*/ 1242632 h 1358430"/>
                <a:gd name="connsiteX700" fmla="*/ 1062843 w 1362420"/>
                <a:gd name="connsiteY700" fmla="*/ 1243406 h 1358430"/>
                <a:gd name="connsiteX701" fmla="*/ 1045929 w 1362420"/>
                <a:gd name="connsiteY701" fmla="*/ 1252587 h 1358430"/>
                <a:gd name="connsiteX702" fmla="*/ 999983 w 1362420"/>
                <a:gd name="connsiteY702" fmla="*/ 1223621 h 1358430"/>
                <a:gd name="connsiteX703" fmla="*/ 983461 w 1362420"/>
                <a:gd name="connsiteY703" fmla="*/ 1210601 h 1358430"/>
                <a:gd name="connsiteX704" fmla="*/ 939597 w 1362420"/>
                <a:gd name="connsiteY704" fmla="*/ 1238536 h 1358430"/>
                <a:gd name="connsiteX705" fmla="*/ 889410 w 1362420"/>
                <a:gd name="connsiteY705" fmla="*/ 1276935 h 1358430"/>
                <a:gd name="connsiteX706" fmla="*/ 878483 w 1362420"/>
                <a:gd name="connsiteY706" fmla="*/ 1288875 h 1358430"/>
                <a:gd name="connsiteX707" fmla="*/ 909940 w 1362420"/>
                <a:gd name="connsiteY707" fmla="*/ 1313665 h 1358430"/>
                <a:gd name="connsiteX708" fmla="*/ 914382 w 1362420"/>
                <a:gd name="connsiteY708" fmla="*/ 1316466 h 1358430"/>
                <a:gd name="connsiteX709" fmla="*/ 892571 w 1362420"/>
                <a:gd name="connsiteY709" fmla="*/ 1323237 h 1358430"/>
                <a:gd name="connsiteX710" fmla="*/ 866117 w 1362420"/>
                <a:gd name="connsiteY710" fmla="*/ 1302390 h 1358430"/>
                <a:gd name="connsiteX711" fmla="*/ 847081 w 1362420"/>
                <a:gd name="connsiteY711" fmla="*/ 1323193 h 1358430"/>
                <a:gd name="connsiteX712" fmla="*/ 838176 w 1362420"/>
                <a:gd name="connsiteY712" fmla="*/ 1340122 h 1358430"/>
                <a:gd name="connsiteX713" fmla="*/ 818470 w 1362420"/>
                <a:gd name="connsiteY713" fmla="*/ 1346239 h 1358430"/>
                <a:gd name="connsiteX714" fmla="*/ 813942 w 1362420"/>
                <a:gd name="connsiteY714" fmla="*/ 1346695 h 1358430"/>
                <a:gd name="connsiteX715" fmla="*/ 825179 w 1362420"/>
                <a:gd name="connsiteY715" fmla="*/ 1323437 h 1358430"/>
                <a:gd name="connsiteX716" fmla="*/ 850654 w 1362420"/>
                <a:gd name="connsiteY716" fmla="*/ 1290204 h 1358430"/>
                <a:gd name="connsiteX717" fmla="*/ 816423 w 1362420"/>
                <a:gd name="connsiteY717" fmla="*/ 1263229 h 1358430"/>
                <a:gd name="connsiteX718" fmla="*/ 784358 w 1362420"/>
                <a:gd name="connsiteY718" fmla="*/ 1223317 h 1358430"/>
                <a:gd name="connsiteX719" fmla="*/ 769203 w 1362420"/>
                <a:gd name="connsiteY719" fmla="*/ 1192630 h 1358430"/>
                <a:gd name="connsiteX720" fmla="*/ 744028 w 1362420"/>
                <a:gd name="connsiteY720" fmla="*/ 1220140 h 1358430"/>
                <a:gd name="connsiteX721" fmla="*/ 713491 w 1362420"/>
                <a:gd name="connsiteY721" fmla="*/ 1278188 h 1358430"/>
                <a:gd name="connsiteX722" fmla="*/ 695432 w 1362420"/>
                <a:gd name="connsiteY722" fmla="*/ 1314753 h 1358430"/>
                <a:gd name="connsiteX723" fmla="*/ 726380 w 1362420"/>
                <a:gd name="connsiteY723" fmla="*/ 1353272 h 1358430"/>
                <a:gd name="connsiteX724" fmla="*/ 728911 w 1362420"/>
                <a:gd name="connsiteY724" fmla="*/ 1355267 h 1358430"/>
                <a:gd name="connsiteX725" fmla="*/ 706351 w 1362420"/>
                <a:gd name="connsiteY725" fmla="*/ 1357541 h 1358430"/>
                <a:gd name="connsiteX726" fmla="*/ 685501 w 1362420"/>
                <a:gd name="connsiteY726" fmla="*/ 1331590 h 1358430"/>
                <a:gd name="connsiteX727" fmla="*/ 663938 w 1362420"/>
                <a:gd name="connsiteY727" fmla="*/ 1358430 h 1358430"/>
                <a:gd name="connsiteX728" fmla="*/ 641011 w 1362420"/>
                <a:gd name="connsiteY728" fmla="*/ 1356119 h 1358430"/>
                <a:gd name="connsiteX729" fmla="*/ 644623 w 1362420"/>
                <a:gd name="connsiteY729" fmla="*/ 1353272 h 1358430"/>
                <a:gd name="connsiteX730" fmla="*/ 675570 w 1362420"/>
                <a:gd name="connsiteY730" fmla="*/ 1314753 h 1358430"/>
                <a:gd name="connsiteX731" fmla="*/ 657511 w 1362420"/>
                <a:gd name="connsiteY731" fmla="*/ 1278188 h 1358430"/>
                <a:gd name="connsiteX732" fmla="*/ 626974 w 1362420"/>
                <a:gd name="connsiteY732" fmla="*/ 1220140 h 1358430"/>
                <a:gd name="connsiteX733" fmla="*/ 601799 w 1362420"/>
                <a:gd name="connsiteY733" fmla="*/ 1192630 h 1358430"/>
                <a:gd name="connsiteX734" fmla="*/ 586644 w 1362420"/>
                <a:gd name="connsiteY734" fmla="*/ 1223317 h 1358430"/>
                <a:gd name="connsiteX735" fmla="*/ 554579 w 1362420"/>
                <a:gd name="connsiteY735" fmla="*/ 1263229 h 1358430"/>
                <a:gd name="connsiteX736" fmla="*/ 520349 w 1362420"/>
                <a:gd name="connsiteY736" fmla="*/ 1290204 h 1358430"/>
                <a:gd name="connsiteX737" fmla="*/ 545822 w 1362420"/>
                <a:gd name="connsiteY737" fmla="*/ 1323437 h 1358430"/>
                <a:gd name="connsiteX738" fmla="*/ 557548 w 1362420"/>
                <a:gd name="connsiteY738" fmla="*/ 1347705 h 1358430"/>
                <a:gd name="connsiteX739" fmla="*/ 543004 w 1362420"/>
                <a:gd name="connsiteY739" fmla="*/ 1346239 h 1358430"/>
                <a:gd name="connsiteX740" fmla="*/ 534686 w 1362420"/>
                <a:gd name="connsiteY740" fmla="*/ 1343656 h 1358430"/>
                <a:gd name="connsiteX741" fmla="*/ 523921 w 1362420"/>
                <a:gd name="connsiteY741" fmla="*/ 1323193 h 1358430"/>
                <a:gd name="connsiteX742" fmla="*/ 504885 w 1362420"/>
                <a:gd name="connsiteY742" fmla="*/ 1302390 h 1358430"/>
                <a:gd name="connsiteX743" fmla="*/ 475739 w 1362420"/>
                <a:gd name="connsiteY743" fmla="*/ 1325358 h 1358430"/>
                <a:gd name="connsiteX744" fmla="*/ 453477 w 1362420"/>
                <a:gd name="connsiteY744" fmla="*/ 1318448 h 1358430"/>
                <a:gd name="connsiteX745" fmla="*/ 461063 w 1362420"/>
                <a:gd name="connsiteY745" fmla="*/ 1313665 h 1358430"/>
                <a:gd name="connsiteX746" fmla="*/ 492519 w 1362420"/>
                <a:gd name="connsiteY746" fmla="*/ 1288875 h 1358430"/>
                <a:gd name="connsiteX747" fmla="*/ 481593 w 1362420"/>
                <a:gd name="connsiteY747" fmla="*/ 1276935 h 1358430"/>
                <a:gd name="connsiteX748" fmla="*/ 431404 w 1362420"/>
                <a:gd name="connsiteY748" fmla="*/ 1238537 h 1358430"/>
                <a:gd name="connsiteX749" fmla="*/ 387542 w 1362420"/>
                <a:gd name="connsiteY749" fmla="*/ 1210600 h 1358430"/>
                <a:gd name="connsiteX750" fmla="*/ 371019 w 1362420"/>
                <a:gd name="connsiteY750" fmla="*/ 1223621 h 1358430"/>
                <a:gd name="connsiteX751" fmla="*/ 320665 w 1362420"/>
                <a:gd name="connsiteY751" fmla="*/ 1255366 h 1358430"/>
                <a:gd name="connsiteX752" fmla="*/ 302587 w 1362420"/>
                <a:gd name="connsiteY752" fmla="*/ 1245553 h 1358430"/>
                <a:gd name="connsiteX753" fmla="*/ 358010 w 1362420"/>
                <a:gd name="connsiteY753" fmla="*/ 1210613 h 1358430"/>
                <a:gd name="connsiteX754" fmla="*/ 371219 w 1362420"/>
                <a:gd name="connsiteY754" fmla="*/ 1200204 h 1358430"/>
                <a:gd name="connsiteX755" fmla="*/ 323168 w 1362420"/>
                <a:gd name="connsiteY755" fmla="*/ 1169601 h 1358430"/>
                <a:gd name="connsiteX756" fmla="*/ 272980 w 1362420"/>
                <a:gd name="connsiteY756" fmla="*/ 1131204 h 1358430"/>
                <a:gd name="connsiteX757" fmla="*/ 264975 w 1362420"/>
                <a:gd name="connsiteY757" fmla="*/ 1122455 h 1358430"/>
                <a:gd name="connsiteX758" fmla="*/ 200954 w 1362420"/>
                <a:gd name="connsiteY758" fmla="*/ 1162815 h 1358430"/>
                <a:gd name="connsiteX759" fmla="*/ 197487 w 1362420"/>
                <a:gd name="connsiteY759" fmla="*/ 1159954 h 1358430"/>
                <a:gd name="connsiteX760" fmla="*/ 188715 w 1362420"/>
                <a:gd name="connsiteY760" fmla="*/ 1149323 h 1358430"/>
                <a:gd name="connsiteX761" fmla="*/ 252668 w 1362420"/>
                <a:gd name="connsiteY761" fmla="*/ 1109005 h 1358430"/>
                <a:gd name="connsiteX762" fmla="*/ 230652 w 1362420"/>
                <a:gd name="connsiteY762" fmla="*/ 1084946 h 1358430"/>
                <a:gd name="connsiteX763" fmla="*/ 200114 w 1362420"/>
                <a:gd name="connsiteY763" fmla="*/ 1026897 h 1358430"/>
                <a:gd name="connsiteX764" fmla="*/ 186310 w 1362420"/>
                <a:gd name="connsiteY764" fmla="*/ 1000656 h 1358430"/>
                <a:gd name="connsiteX765" fmla="*/ 164914 w 1362420"/>
                <a:gd name="connsiteY765" fmla="*/ 1017517 h 1358430"/>
                <a:gd name="connsiteX766" fmla="*/ 110308 w 1362420"/>
                <a:gd name="connsiteY766" fmla="*/ 1051942 h 1358430"/>
                <a:gd name="connsiteX767" fmla="*/ 101731 w 1362420"/>
                <a:gd name="connsiteY767" fmla="*/ 1036141 h 1358430"/>
                <a:gd name="connsiteX768" fmla="*/ 151906 w 1362420"/>
                <a:gd name="connsiteY768" fmla="*/ 1004509 h 1358430"/>
                <a:gd name="connsiteX769" fmla="*/ 177660 w 1362420"/>
                <a:gd name="connsiteY769" fmla="*/ 984214 h 1358430"/>
                <a:gd name="connsiteX770" fmla="*/ 169576 w 1362420"/>
                <a:gd name="connsiteY770" fmla="*/ 968849 h 1358430"/>
                <a:gd name="connsiteX771" fmla="*/ 127249 w 1362420"/>
                <a:gd name="connsiteY771" fmla="*/ 922590 h 1358430"/>
                <a:gd name="connsiteX772" fmla="*/ 88840 w 1362420"/>
                <a:gd name="connsiteY772" fmla="*/ 893205 h 1358430"/>
                <a:gd name="connsiteX773" fmla="*/ 61863 w 1362420"/>
                <a:gd name="connsiteY773" fmla="*/ 914465 h 1358430"/>
                <a:gd name="connsiteX774" fmla="*/ 45463 w 1362420"/>
                <a:gd name="connsiteY774" fmla="*/ 924804 h 1358430"/>
                <a:gd name="connsiteX775" fmla="*/ 39957 w 1362420"/>
                <a:gd name="connsiteY775" fmla="*/ 907067 h 1358430"/>
                <a:gd name="connsiteX776" fmla="*/ 48855 w 1362420"/>
                <a:gd name="connsiteY776" fmla="*/ 901457 h 1358430"/>
                <a:gd name="connsiteX777" fmla="*/ 73577 w 1362420"/>
                <a:gd name="connsiteY777" fmla="*/ 881974 h 1358430"/>
                <a:gd name="connsiteX778" fmla="*/ 22941 w 1362420"/>
                <a:gd name="connsiteY778" fmla="*/ 849725 h 1358430"/>
                <a:gd name="connsiteX779" fmla="*/ 21963 w 1362420"/>
                <a:gd name="connsiteY779" fmla="*/ 849102 h 1358430"/>
                <a:gd name="connsiteX780" fmla="*/ 13724 w 1362420"/>
                <a:gd name="connsiteY780" fmla="*/ 822560 h 1358430"/>
                <a:gd name="connsiteX781" fmla="*/ 35950 w 1362420"/>
                <a:gd name="connsiteY781" fmla="*/ 836716 h 1358430"/>
                <a:gd name="connsiteX782" fmla="*/ 88521 w 1362420"/>
                <a:gd name="connsiteY782" fmla="*/ 870198 h 1358430"/>
                <a:gd name="connsiteX783" fmla="*/ 129362 w 1362420"/>
                <a:gd name="connsiteY783" fmla="*/ 838012 h 1358430"/>
                <a:gd name="connsiteX784" fmla="*/ 161428 w 1362420"/>
                <a:gd name="connsiteY784" fmla="*/ 798101 h 1358430"/>
                <a:gd name="connsiteX785" fmla="*/ 172271 w 1362420"/>
                <a:gd name="connsiteY785" fmla="*/ 776146 h 1358430"/>
                <a:gd name="connsiteX786" fmla="*/ 125994 w 1362420"/>
                <a:gd name="connsiteY786" fmla="*/ 746672 h 1358430"/>
                <a:gd name="connsiteX787" fmla="*/ 71876 w 1362420"/>
                <a:gd name="connsiteY787" fmla="*/ 712204 h 1358430"/>
                <a:gd name="connsiteX788" fmla="*/ 69508 w 1362420"/>
                <a:gd name="connsiteY788" fmla="*/ 710393 h 1358430"/>
                <a:gd name="connsiteX789" fmla="*/ 39319 w 1362420"/>
                <a:gd name="connsiteY789" fmla="*/ 747968 h 1358430"/>
                <a:gd name="connsiteX790" fmla="*/ 7065 w 1362420"/>
                <a:gd name="connsiteY790" fmla="*/ 773386 h 1358430"/>
                <a:gd name="connsiteX791" fmla="*/ 4892 w 1362420"/>
                <a:gd name="connsiteY791" fmla="*/ 751839 h 1358430"/>
                <a:gd name="connsiteX792" fmla="*/ 26311 w 1362420"/>
                <a:gd name="connsiteY792" fmla="*/ 734960 h 1358430"/>
                <a:gd name="connsiteX793" fmla="*/ 54980 w 1362420"/>
                <a:gd name="connsiteY793" fmla="*/ 699277 h 1358430"/>
                <a:gd name="connsiteX794" fmla="*/ 21688 w 1362420"/>
                <a:gd name="connsiteY794" fmla="*/ 673806 h 1358430"/>
                <a:gd name="connsiteX795" fmla="*/ 0 w 1362420"/>
                <a:gd name="connsiteY795" fmla="*/ 650104 h 1358430"/>
                <a:gd name="connsiteX796" fmla="*/ 2472 w 1362420"/>
                <a:gd name="connsiteY796" fmla="*/ 625582 h 1358430"/>
                <a:gd name="connsiteX797" fmla="*/ 34696 w 1362420"/>
                <a:gd name="connsiteY797" fmla="*/ 660798 h 1358430"/>
                <a:gd name="connsiteX798" fmla="*/ 64159 w 1362420"/>
                <a:gd name="connsiteY798" fmla="*/ 683339 h 1358430"/>
                <a:gd name="connsiteX799" fmla="*/ 82171 w 1362420"/>
                <a:gd name="connsiteY799" fmla="*/ 646869 h 1358430"/>
                <a:gd name="connsiteX800" fmla="*/ 103816 w 1362420"/>
                <a:gd name="connsiteY800" fmla="*/ 602073 h 1358430"/>
                <a:gd name="connsiteX801" fmla="*/ 126683 w 1362420"/>
                <a:gd name="connsiteY801" fmla="*/ 572241 h 1358430"/>
                <a:gd name="connsiteX802" fmla="*/ 124739 w 1362420"/>
                <a:gd name="connsiteY802" fmla="*/ 570754 h 1358430"/>
                <a:gd name="connsiteX803" fmla="*/ 82411 w 1362420"/>
                <a:gd name="connsiteY803" fmla="*/ 524496 h 1358430"/>
                <a:gd name="connsiteX804" fmla="*/ 52011 w 1362420"/>
                <a:gd name="connsiteY804" fmla="*/ 466706 h 1358430"/>
                <a:gd name="connsiteX805" fmla="*/ 24202 w 1362420"/>
                <a:gd name="connsiteY805" fmla="*/ 497096 h 1358430"/>
                <a:gd name="connsiteX806" fmla="*/ 37212 w 1362420"/>
                <a:gd name="connsiteY806" fmla="*/ 455184 h 1358430"/>
                <a:gd name="connsiteX807" fmla="*/ 43322 w 1362420"/>
                <a:gd name="connsiteY807" fmla="*/ 450191 h 1358430"/>
                <a:gd name="connsiteX808" fmla="*/ 40454 w 1362420"/>
                <a:gd name="connsiteY808" fmla="*/ 444740 h 1358430"/>
                <a:gd name="connsiteX809" fmla="*/ 47821 w 1362420"/>
                <a:gd name="connsiteY809" fmla="*/ 421008 h 1358430"/>
                <a:gd name="connsiteX810" fmla="*/ 57204 w 1362420"/>
                <a:gd name="connsiteY810" fmla="*/ 438844 h 1358430"/>
                <a:gd name="connsiteX811" fmla="*/ 108803 w 1362420"/>
                <a:gd name="connsiteY811" fmla="*/ 396669 h 1358430"/>
                <a:gd name="connsiteX812" fmla="*/ 156585 w 1362420"/>
                <a:gd name="connsiteY812" fmla="*/ 366547 h 1358430"/>
                <a:gd name="connsiteX813" fmla="*/ 154926 w 1362420"/>
                <a:gd name="connsiteY813" fmla="*/ 363395 h 1358430"/>
                <a:gd name="connsiteX814" fmla="*/ 124388 w 1362420"/>
                <a:gd name="connsiteY814" fmla="*/ 305347 h 1358430"/>
                <a:gd name="connsiteX815" fmla="*/ 114281 w 1362420"/>
                <a:gd name="connsiteY815" fmla="*/ 294301 h 1358430"/>
                <a:gd name="connsiteX816" fmla="*/ 126092 w 1362420"/>
                <a:gd name="connsiteY816" fmla="*/ 279985 h 1358430"/>
                <a:gd name="connsiteX817" fmla="*/ 137396 w 1362420"/>
                <a:gd name="connsiteY817" fmla="*/ 292339 h 1358430"/>
                <a:gd name="connsiteX818" fmla="*/ 167934 w 1362420"/>
                <a:gd name="connsiteY818" fmla="*/ 350387 h 1358430"/>
                <a:gd name="connsiteX819" fmla="*/ 171492 w 1362420"/>
                <a:gd name="connsiteY819" fmla="*/ 357150 h 1358430"/>
                <a:gd name="connsiteX820" fmla="*/ 197094 w 1362420"/>
                <a:gd name="connsiteY820" fmla="*/ 341009 h 1358430"/>
                <a:gd name="connsiteX821" fmla="*/ 270134 w 1362420"/>
                <a:gd name="connsiteY821" fmla="*/ 283450 h 1358430"/>
                <a:gd name="connsiteX822" fmla="*/ 257977 w 1362420"/>
                <a:gd name="connsiteY822" fmla="*/ 260343 h 1358430"/>
                <a:gd name="connsiteX823" fmla="*/ 227440 w 1362420"/>
                <a:gd name="connsiteY823" fmla="*/ 202295 h 1358430"/>
                <a:gd name="connsiteX824" fmla="*/ 209945 w 1362420"/>
                <a:gd name="connsiteY824" fmla="*/ 183175 h 1358430"/>
                <a:gd name="connsiteX825" fmla="*/ 224139 w 1362420"/>
                <a:gd name="connsiteY825" fmla="*/ 171464 h 1358430"/>
                <a:gd name="connsiteX826" fmla="*/ 240448 w 1362420"/>
                <a:gd name="connsiteY826" fmla="*/ 189287 h 1358430"/>
                <a:gd name="connsiteX827" fmla="*/ 270985 w 1362420"/>
                <a:gd name="connsiteY827" fmla="*/ 247335 h 1358430"/>
                <a:gd name="connsiteX828" fmla="*/ 283214 w 1362420"/>
                <a:gd name="connsiteY828" fmla="*/ 270579 h 1358430"/>
                <a:gd name="connsiteX829" fmla="*/ 309668 w 1362420"/>
                <a:gd name="connsiteY829" fmla="*/ 237653 h 1358430"/>
                <a:gd name="connsiteX830" fmla="*/ 333463 w 1362420"/>
                <a:gd name="connsiteY830" fmla="*/ 189472 h 1358430"/>
                <a:gd name="connsiteX831" fmla="*/ 355711 w 1362420"/>
                <a:gd name="connsiteY831" fmla="*/ 147181 h 1358430"/>
                <a:gd name="connsiteX832" fmla="*/ 330493 w 1362420"/>
                <a:gd name="connsiteY832" fmla="*/ 99243 h 1358430"/>
                <a:gd name="connsiteX833" fmla="*/ 326568 w 1362420"/>
                <a:gd name="connsiteY833" fmla="*/ 94839 h 1358430"/>
                <a:gd name="connsiteX834" fmla="*/ 343148 w 1362420"/>
                <a:gd name="connsiteY834" fmla="*/ 85839 h 1358430"/>
                <a:gd name="connsiteX835" fmla="*/ 343500 w 1362420"/>
                <a:gd name="connsiteY835" fmla="*/ 86235 h 1358430"/>
                <a:gd name="connsiteX836" fmla="*/ 366078 w 1362420"/>
                <a:gd name="connsiteY836" fmla="*/ 129154 h 1358430"/>
                <a:gd name="connsiteX837" fmla="*/ 406329 w 1362420"/>
                <a:gd name="connsiteY837" fmla="*/ 85165 h 1358430"/>
                <a:gd name="connsiteX838" fmla="*/ 456517 w 1362420"/>
                <a:gd name="connsiteY838" fmla="*/ 46767 h 1358430"/>
                <a:gd name="connsiteX839" fmla="*/ 459239 w 1362420"/>
                <a:gd name="connsiteY839" fmla="*/ 45034 h 1358430"/>
                <a:gd name="connsiteX840" fmla="*/ 453875 w 1362420"/>
                <a:gd name="connsiteY840" fmla="*/ 34837 h 1358430"/>
                <a:gd name="connsiteX841" fmla="*/ 470940 w 1362420"/>
                <a:gd name="connsiteY841" fmla="*/ 29540 h 1358430"/>
                <a:gd name="connsiteX842" fmla="*/ 474109 w 1362420"/>
                <a:gd name="connsiteY842" fmla="*/ 35564 h 1358430"/>
                <a:gd name="connsiteX843" fmla="*/ 495572 w 1362420"/>
                <a:gd name="connsiteY843" fmla="*/ 21894 h 1358430"/>
                <a:gd name="connsiteX844" fmla="*/ 543004 w 1362420"/>
                <a:gd name="connsiteY844" fmla="*/ 7170 h 1358430"/>
                <a:gd name="connsiteX845" fmla="*/ 553836 w 1362420"/>
                <a:gd name="connsiteY845" fmla="*/ 6078 h 1358430"/>
                <a:gd name="connsiteX846" fmla="*/ 523644 w 1362420"/>
                <a:gd name="connsiteY846" fmla="*/ 25307 h 1358430"/>
                <a:gd name="connsiteX847" fmla="*/ 482499 w 1362420"/>
                <a:gd name="connsiteY847" fmla="*/ 51513 h 1358430"/>
                <a:gd name="connsiteX848" fmla="*/ 507628 w 1362420"/>
                <a:gd name="connsiteY848" fmla="*/ 99279 h 1358430"/>
                <a:gd name="connsiteX849" fmla="*/ 549956 w 1362420"/>
                <a:gd name="connsiteY849" fmla="*/ 145537 h 1358430"/>
                <a:gd name="connsiteX850" fmla="*/ 557561 w 1362420"/>
                <a:gd name="connsiteY850" fmla="*/ 151356 h 1358430"/>
                <a:gd name="connsiteX851" fmla="*/ 559570 w 1362420"/>
                <a:gd name="connsiteY851" fmla="*/ 149820 h 1358430"/>
                <a:gd name="connsiteX852" fmla="*/ 667806 w 1362420"/>
                <a:gd name="connsiteY852" fmla="*/ 80884 h 1358430"/>
                <a:gd name="connsiteX853" fmla="*/ 670496 w 1362420"/>
                <a:gd name="connsiteY853" fmla="*/ 78825 h 1358430"/>
                <a:gd name="connsiteX854" fmla="*/ 640000 w 1362420"/>
                <a:gd name="connsiteY854" fmla="*/ 55494 h 1358430"/>
                <a:gd name="connsiteX855" fmla="*/ 597671 w 1362420"/>
                <a:gd name="connsiteY855" fmla="*/ 9235 h 1358430"/>
                <a:gd name="connsiteX856" fmla="*/ 593887 w 1362420"/>
                <a:gd name="connsiteY856" fmla="*/ 2040 h 1358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</a:cxnLst>
              <a:rect l="l" t="t" r="r" b="b"/>
              <a:pathLst>
                <a:path w="1362420" h="1358430">
                  <a:moveTo>
                    <a:pt x="880957" y="1107198"/>
                  </a:moveTo>
                  <a:lnTo>
                    <a:pt x="836545" y="1135484"/>
                  </a:lnTo>
                  <a:cubicBezTo>
                    <a:pt x="818942" y="1147410"/>
                    <a:pt x="801994" y="1159991"/>
                    <a:pt x="786356" y="1173882"/>
                  </a:cubicBezTo>
                  <a:lnTo>
                    <a:pt x="781823" y="1178837"/>
                  </a:lnTo>
                  <a:lnTo>
                    <a:pt x="797366" y="1210309"/>
                  </a:lnTo>
                  <a:cubicBezTo>
                    <a:pt x="806793" y="1224874"/>
                    <a:pt x="817599" y="1238061"/>
                    <a:pt x="829431" y="1250221"/>
                  </a:cubicBezTo>
                  <a:lnTo>
                    <a:pt x="864124" y="1277559"/>
                  </a:lnTo>
                  <a:lnTo>
                    <a:pt x="933220" y="1221086"/>
                  </a:lnTo>
                  <a:lnTo>
                    <a:pt x="968524" y="1198829"/>
                  </a:lnTo>
                  <a:lnTo>
                    <a:pt x="919476" y="1160176"/>
                  </a:lnTo>
                  <a:cubicBezTo>
                    <a:pt x="907643" y="1148017"/>
                    <a:pt x="896838" y="1134830"/>
                    <a:pt x="887411" y="1120265"/>
                  </a:cubicBezTo>
                  <a:close/>
                  <a:moveTo>
                    <a:pt x="490045" y="1107198"/>
                  </a:moveTo>
                  <a:lnTo>
                    <a:pt x="483592" y="1120265"/>
                  </a:lnTo>
                  <a:cubicBezTo>
                    <a:pt x="474165" y="1134830"/>
                    <a:pt x="463359" y="1148017"/>
                    <a:pt x="451527" y="1160176"/>
                  </a:cubicBezTo>
                  <a:lnTo>
                    <a:pt x="402478" y="1198829"/>
                  </a:lnTo>
                  <a:lnTo>
                    <a:pt x="437783" y="1221086"/>
                  </a:lnTo>
                  <a:lnTo>
                    <a:pt x="506878" y="1277559"/>
                  </a:lnTo>
                  <a:lnTo>
                    <a:pt x="541571" y="1250221"/>
                  </a:lnTo>
                  <a:cubicBezTo>
                    <a:pt x="553403" y="1238061"/>
                    <a:pt x="564209" y="1224874"/>
                    <a:pt x="573636" y="1210309"/>
                  </a:cubicBezTo>
                  <a:lnTo>
                    <a:pt x="589179" y="1178837"/>
                  </a:lnTo>
                  <a:lnTo>
                    <a:pt x="584646" y="1173882"/>
                  </a:lnTo>
                  <a:cubicBezTo>
                    <a:pt x="569008" y="1159991"/>
                    <a:pt x="552060" y="1147410"/>
                    <a:pt x="534457" y="1135484"/>
                  </a:cubicBezTo>
                  <a:close/>
                  <a:moveTo>
                    <a:pt x="685501" y="1069150"/>
                  </a:moveTo>
                  <a:lnTo>
                    <a:pt x="683305" y="1070830"/>
                  </a:lnTo>
                  <a:cubicBezTo>
                    <a:pt x="667667" y="1084722"/>
                    <a:pt x="653339" y="1099922"/>
                    <a:pt x="640977" y="1117089"/>
                  </a:cubicBezTo>
                  <a:lnTo>
                    <a:pt x="610517" y="1174988"/>
                  </a:lnTo>
                  <a:lnTo>
                    <a:pt x="620046" y="1182775"/>
                  </a:lnTo>
                  <a:cubicBezTo>
                    <a:pt x="641291" y="1205822"/>
                    <a:pt x="658852" y="1232554"/>
                    <a:pt x="670519" y="1265180"/>
                  </a:cubicBezTo>
                  <a:lnTo>
                    <a:pt x="685501" y="1295516"/>
                  </a:lnTo>
                  <a:lnTo>
                    <a:pt x="700483" y="1265180"/>
                  </a:lnTo>
                  <a:cubicBezTo>
                    <a:pt x="712150" y="1232554"/>
                    <a:pt x="729712" y="1205822"/>
                    <a:pt x="750957" y="1182775"/>
                  </a:cubicBezTo>
                  <a:lnTo>
                    <a:pt x="760485" y="1174988"/>
                  </a:lnTo>
                  <a:lnTo>
                    <a:pt x="730026" y="1117089"/>
                  </a:lnTo>
                  <a:cubicBezTo>
                    <a:pt x="717663" y="1099922"/>
                    <a:pt x="703335" y="1084722"/>
                    <a:pt x="687697" y="1070830"/>
                  </a:cubicBezTo>
                  <a:close/>
                  <a:moveTo>
                    <a:pt x="997249" y="1025660"/>
                  </a:moveTo>
                  <a:lnTo>
                    <a:pt x="994969" y="1028151"/>
                  </a:lnTo>
                  <a:cubicBezTo>
                    <a:pt x="979332" y="1042042"/>
                    <a:pt x="962384" y="1054622"/>
                    <a:pt x="944782" y="1066548"/>
                  </a:cubicBezTo>
                  <a:lnTo>
                    <a:pt x="895740" y="1097784"/>
                  </a:lnTo>
                  <a:lnTo>
                    <a:pt x="900418" y="1107257"/>
                  </a:lnTo>
                  <a:cubicBezTo>
                    <a:pt x="909846" y="1121822"/>
                    <a:pt x="920651" y="1135009"/>
                    <a:pt x="932484" y="1147168"/>
                  </a:cubicBezTo>
                  <a:lnTo>
                    <a:pt x="984921" y="1188492"/>
                  </a:lnTo>
                  <a:lnTo>
                    <a:pt x="1021511" y="1165424"/>
                  </a:lnTo>
                  <a:lnTo>
                    <a:pt x="1090733" y="1110874"/>
                  </a:lnTo>
                  <a:lnTo>
                    <a:pt x="1022527" y="1057125"/>
                  </a:lnTo>
                  <a:close/>
                  <a:moveTo>
                    <a:pt x="373753" y="1025660"/>
                  </a:moveTo>
                  <a:lnTo>
                    <a:pt x="348475" y="1057125"/>
                  </a:lnTo>
                  <a:lnTo>
                    <a:pt x="280270" y="1110874"/>
                  </a:lnTo>
                  <a:lnTo>
                    <a:pt x="349492" y="1165425"/>
                  </a:lnTo>
                  <a:lnTo>
                    <a:pt x="386081" y="1188492"/>
                  </a:lnTo>
                  <a:lnTo>
                    <a:pt x="438519" y="1147168"/>
                  </a:lnTo>
                  <a:cubicBezTo>
                    <a:pt x="450351" y="1135009"/>
                    <a:pt x="461157" y="1121822"/>
                    <a:pt x="470584" y="1107257"/>
                  </a:cubicBezTo>
                  <a:lnTo>
                    <a:pt x="475263" y="1097783"/>
                  </a:lnTo>
                  <a:lnTo>
                    <a:pt x="426221" y="1066548"/>
                  </a:lnTo>
                  <a:cubicBezTo>
                    <a:pt x="408618" y="1054622"/>
                    <a:pt x="391671" y="1042042"/>
                    <a:pt x="376033" y="1028151"/>
                  </a:cubicBezTo>
                  <a:close/>
                  <a:moveTo>
                    <a:pt x="807045" y="985587"/>
                  </a:moveTo>
                  <a:lnTo>
                    <a:pt x="787612" y="997965"/>
                  </a:lnTo>
                  <a:cubicBezTo>
                    <a:pt x="769353" y="1009235"/>
                    <a:pt x="751096" y="1020506"/>
                    <a:pt x="733493" y="1032432"/>
                  </a:cubicBezTo>
                  <a:lnTo>
                    <a:pt x="698238" y="1059405"/>
                  </a:lnTo>
                  <a:lnTo>
                    <a:pt x="723097" y="1079724"/>
                  </a:lnTo>
                  <a:cubicBezTo>
                    <a:pt x="744343" y="1102770"/>
                    <a:pt x="761905" y="1129501"/>
                    <a:pt x="773571" y="1162129"/>
                  </a:cubicBezTo>
                  <a:lnTo>
                    <a:pt x="774333" y="1163670"/>
                  </a:lnTo>
                  <a:lnTo>
                    <a:pt x="830167" y="1118033"/>
                  </a:lnTo>
                  <a:lnTo>
                    <a:pt x="872978" y="1091045"/>
                  </a:lnTo>
                  <a:lnTo>
                    <a:pt x="863615" y="1072084"/>
                  </a:lnTo>
                  <a:cubicBezTo>
                    <a:pt x="855837" y="1050333"/>
                    <a:pt x="845439" y="1031202"/>
                    <a:pt x="833078" y="1014036"/>
                  </a:cubicBezTo>
                  <a:close/>
                  <a:moveTo>
                    <a:pt x="563957" y="985587"/>
                  </a:moveTo>
                  <a:lnTo>
                    <a:pt x="537924" y="1014036"/>
                  </a:lnTo>
                  <a:cubicBezTo>
                    <a:pt x="525562" y="1031203"/>
                    <a:pt x="515165" y="1050333"/>
                    <a:pt x="507387" y="1072084"/>
                  </a:cubicBezTo>
                  <a:lnTo>
                    <a:pt x="498024" y="1091045"/>
                  </a:lnTo>
                  <a:lnTo>
                    <a:pt x="540835" y="1118033"/>
                  </a:lnTo>
                  <a:lnTo>
                    <a:pt x="596669" y="1163670"/>
                  </a:lnTo>
                  <a:lnTo>
                    <a:pt x="597432" y="1162129"/>
                  </a:lnTo>
                  <a:cubicBezTo>
                    <a:pt x="609098" y="1129501"/>
                    <a:pt x="626659" y="1102770"/>
                    <a:pt x="647905" y="1079724"/>
                  </a:cubicBezTo>
                  <a:lnTo>
                    <a:pt x="672764" y="1059406"/>
                  </a:lnTo>
                  <a:lnTo>
                    <a:pt x="637509" y="1032432"/>
                  </a:lnTo>
                  <a:cubicBezTo>
                    <a:pt x="619906" y="1020506"/>
                    <a:pt x="601649" y="1009235"/>
                    <a:pt x="583391" y="997965"/>
                  </a:cubicBezTo>
                  <a:close/>
                  <a:moveTo>
                    <a:pt x="685501" y="894313"/>
                  </a:moveTo>
                  <a:lnTo>
                    <a:pt x="684559" y="894912"/>
                  </a:lnTo>
                  <a:cubicBezTo>
                    <a:pt x="648044" y="917454"/>
                    <a:pt x="611529" y="939997"/>
                    <a:pt x="580253" y="967778"/>
                  </a:cubicBezTo>
                  <a:lnTo>
                    <a:pt x="576140" y="972273"/>
                  </a:lnTo>
                  <a:lnTo>
                    <a:pt x="643886" y="1014982"/>
                  </a:lnTo>
                  <a:lnTo>
                    <a:pt x="685501" y="1048995"/>
                  </a:lnTo>
                  <a:lnTo>
                    <a:pt x="727116" y="1014982"/>
                  </a:lnTo>
                  <a:lnTo>
                    <a:pt x="794862" y="972273"/>
                  </a:lnTo>
                  <a:lnTo>
                    <a:pt x="790750" y="967778"/>
                  </a:lnTo>
                  <a:cubicBezTo>
                    <a:pt x="759474" y="939997"/>
                    <a:pt x="722959" y="917454"/>
                    <a:pt x="686443" y="894912"/>
                  </a:cubicBezTo>
                  <a:close/>
                  <a:moveTo>
                    <a:pt x="1083547" y="893979"/>
                  </a:moveTo>
                  <a:lnTo>
                    <a:pt x="1067835" y="923844"/>
                  </a:lnTo>
                  <a:cubicBezTo>
                    <a:pt x="1060058" y="945595"/>
                    <a:pt x="1049661" y="964727"/>
                    <a:pt x="1037297" y="981893"/>
                  </a:cubicBezTo>
                  <a:lnTo>
                    <a:pt x="1009741" y="1012009"/>
                  </a:lnTo>
                  <a:lnTo>
                    <a:pt x="1035535" y="1044117"/>
                  </a:lnTo>
                  <a:lnTo>
                    <a:pt x="1104711" y="1098630"/>
                  </a:lnTo>
                  <a:lnTo>
                    <a:pt x="1134084" y="1062069"/>
                  </a:lnTo>
                  <a:cubicBezTo>
                    <a:pt x="1143511" y="1047504"/>
                    <a:pt x="1151560" y="1031561"/>
                    <a:pt x="1157880" y="1013889"/>
                  </a:cubicBezTo>
                  <a:lnTo>
                    <a:pt x="1170659" y="989597"/>
                  </a:lnTo>
                  <a:lnTo>
                    <a:pt x="1125580" y="954072"/>
                  </a:lnTo>
                  <a:cubicBezTo>
                    <a:pt x="1113747" y="941913"/>
                    <a:pt x="1102942" y="928726"/>
                    <a:pt x="1093515" y="914161"/>
                  </a:cubicBezTo>
                  <a:close/>
                  <a:moveTo>
                    <a:pt x="287455" y="893979"/>
                  </a:moveTo>
                  <a:lnTo>
                    <a:pt x="277488" y="914161"/>
                  </a:lnTo>
                  <a:cubicBezTo>
                    <a:pt x="268061" y="928726"/>
                    <a:pt x="257255" y="941913"/>
                    <a:pt x="245423" y="954072"/>
                  </a:cubicBezTo>
                  <a:lnTo>
                    <a:pt x="200344" y="989597"/>
                  </a:lnTo>
                  <a:lnTo>
                    <a:pt x="213123" y="1013889"/>
                  </a:lnTo>
                  <a:cubicBezTo>
                    <a:pt x="219442" y="1031561"/>
                    <a:pt x="227491" y="1047504"/>
                    <a:pt x="236918" y="1062069"/>
                  </a:cubicBezTo>
                  <a:lnTo>
                    <a:pt x="266291" y="1098630"/>
                  </a:lnTo>
                  <a:lnTo>
                    <a:pt x="335466" y="1044116"/>
                  </a:lnTo>
                  <a:lnTo>
                    <a:pt x="361262" y="1012008"/>
                  </a:lnTo>
                  <a:lnTo>
                    <a:pt x="333705" y="981893"/>
                  </a:lnTo>
                  <a:cubicBezTo>
                    <a:pt x="321342" y="964727"/>
                    <a:pt x="310945" y="945595"/>
                    <a:pt x="303167" y="923844"/>
                  </a:cubicBezTo>
                  <a:close/>
                  <a:moveTo>
                    <a:pt x="920481" y="893883"/>
                  </a:moveTo>
                  <a:lnTo>
                    <a:pt x="891918" y="925099"/>
                  </a:lnTo>
                  <a:cubicBezTo>
                    <a:pt x="876280" y="938990"/>
                    <a:pt x="859333" y="951571"/>
                    <a:pt x="841730" y="963497"/>
                  </a:cubicBezTo>
                  <a:lnTo>
                    <a:pt x="823913" y="974844"/>
                  </a:lnTo>
                  <a:lnTo>
                    <a:pt x="826150" y="976671"/>
                  </a:lnTo>
                  <a:cubicBezTo>
                    <a:pt x="847395" y="999717"/>
                    <a:pt x="864956" y="1026450"/>
                    <a:pt x="876623" y="1059076"/>
                  </a:cubicBezTo>
                  <a:lnTo>
                    <a:pt x="887797" y="1081703"/>
                  </a:lnTo>
                  <a:lnTo>
                    <a:pt x="918458" y="1062373"/>
                  </a:lnTo>
                  <a:lnTo>
                    <a:pt x="986345" y="1008874"/>
                  </a:lnTo>
                  <a:lnTo>
                    <a:pt x="966667" y="969033"/>
                  </a:lnTo>
                  <a:cubicBezTo>
                    <a:pt x="958889" y="947281"/>
                    <a:pt x="948493" y="928150"/>
                    <a:pt x="936130" y="910985"/>
                  </a:cubicBezTo>
                  <a:close/>
                  <a:moveTo>
                    <a:pt x="450521" y="893883"/>
                  </a:moveTo>
                  <a:lnTo>
                    <a:pt x="434873" y="910985"/>
                  </a:lnTo>
                  <a:cubicBezTo>
                    <a:pt x="422510" y="928150"/>
                    <a:pt x="412113" y="947281"/>
                    <a:pt x="404336" y="969033"/>
                  </a:cubicBezTo>
                  <a:lnTo>
                    <a:pt x="384658" y="1008875"/>
                  </a:lnTo>
                  <a:lnTo>
                    <a:pt x="452543" y="1062372"/>
                  </a:lnTo>
                  <a:lnTo>
                    <a:pt x="483205" y="1081703"/>
                  </a:lnTo>
                  <a:lnTo>
                    <a:pt x="494379" y="1059076"/>
                  </a:lnTo>
                  <a:cubicBezTo>
                    <a:pt x="506046" y="1026450"/>
                    <a:pt x="523607" y="999717"/>
                    <a:pt x="544853" y="976671"/>
                  </a:cubicBezTo>
                  <a:lnTo>
                    <a:pt x="547089" y="974844"/>
                  </a:lnTo>
                  <a:lnTo>
                    <a:pt x="529272" y="963497"/>
                  </a:lnTo>
                  <a:cubicBezTo>
                    <a:pt x="511670" y="951571"/>
                    <a:pt x="494722" y="938990"/>
                    <a:pt x="479085" y="925099"/>
                  </a:cubicBezTo>
                  <a:close/>
                  <a:moveTo>
                    <a:pt x="806549" y="802722"/>
                  </a:moveTo>
                  <a:lnTo>
                    <a:pt x="788865" y="822047"/>
                  </a:lnTo>
                  <a:cubicBezTo>
                    <a:pt x="773228" y="835938"/>
                    <a:pt x="756280" y="848518"/>
                    <a:pt x="738678" y="860444"/>
                  </a:cubicBezTo>
                  <a:lnTo>
                    <a:pt x="702162" y="883702"/>
                  </a:lnTo>
                  <a:lnTo>
                    <a:pt x="746939" y="911929"/>
                  </a:lnTo>
                  <a:lnTo>
                    <a:pt x="809487" y="963053"/>
                  </a:lnTo>
                  <a:lnTo>
                    <a:pt x="815407" y="959321"/>
                  </a:lnTo>
                  <a:cubicBezTo>
                    <a:pt x="844476" y="940407"/>
                    <a:pt x="872249" y="920196"/>
                    <a:pt x="895914" y="895876"/>
                  </a:cubicBezTo>
                  <a:lnTo>
                    <a:pt x="908252" y="880520"/>
                  </a:lnTo>
                  <a:lnTo>
                    <a:pt x="893801" y="864727"/>
                  </a:lnTo>
                  <a:cubicBezTo>
                    <a:pt x="878164" y="850835"/>
                    <a:pt x="861216" y="838255"/>
                    <a:pt x="843613" y="826328"/>
                  </a:cubicBezTo>
                  <a:close/>
                  <a:moveTo>
                    <a:pt x="564454" y="802722"/>
                  </a:moveTo>
                  <a:lnTo>
                    <a:pt x="527389" y="826328"/>
                  </a:lnTo>
                  <a:cubicBezTo>
                    <a:pt x="509787" y="838255"/>
                    <a:pt x="492839" y="850835"/>
                    <a:pt x="477201" y="864727"/>
                  </a:cubicBezTo>
                  <a:lnTo>
                    <a:pt x="462750" y="880520"/>
                  </a:lnTo>
                  <a:lnTo>
                    <a:pt x="475088" y="895876"/>
                  </a:lnTo>
                  <a:cubicBezTo>
                    <a:pt x="498753" y="920196"/>
                    <a:pt x="526526" y="940407"/>
                    <a:pt x="555596" y="959321"/>
                  </a:cubicBezTo>
                  <a:lnTo>
                    <a:pt x="561516" y="963053"/>
                  </a:lnTo>
                  <a:lnTo>
                    <a:pt x="624063" y="911929"/>
                  </a:lnTo>
                  <a:lnTo>
                    <a:pt x="668840" y="883702"/>
                  </a:lnTo>
                  <a:lnTo>
                    <a:pt x="632325" y="860444"/>
                  </a:lnTo>
                  <a:cubicBezTo>
                    <a:pt x="614722" y="848518"/>
                    <a:pt x="597775" y="835938"/>
                    <a:pt x="582137" y="822047"/>
                  </a:cubicBezTo>
                  <a:close/>
                  <a:moveTo>
                    <a:pt x="1184268" y="786206"/>
                  </a:moveTo>
                  <a:lnTo>
                    <a:pt x="1140701" y="819537"/>
                  </a:lnTo>
                  <a:cubicBezTo>
                    <a:pt x="1125064" y="833429"/>
                    <a:pt x="1110736" y="848630"/>
                    <a:pt x="1098374" y="865796"/>
                  </a:cubicBezTo>
                  <a:lnTo>
                    <a:pt x="1093570" y="874927"/>
                  </a:lnTo>
                  <a:lnTo>
                    <a:pt x="1106523" y="901153"/>
                  </a:lnTo>
                  <a:cubicBezTo>
                    <a:pt x="1115950" y="915718"/>
                    <a:pt x="1126755" y="928905"/>
                    <a:pt x="1138588" y="941064"/>
                  </a:cubicBezTo>
                  <a:lnTo>
                    <a:pt x="1179309" y="973154"/>
                  </a:lnTo>
                  <a:lnTo>
                    <a:pt x="1188418" y="955840"/>
                  </a:lnTo>
                  <a:cubicBezTo>
                    <a:pt x="1200780" y="938674"/>
                    <a:pt x="1215108" y="923473"/>
                    <a:pt x="1230746" y="909582"/>
                  </a:cubicBezTo>
                  <a:lnTo>
                    <a:pt x="1267378" y="881555"/>
                  </a:lnTo>
                  <a:lnTo>
                    <a:pt x="1228631" y="851021"/>
                  </a:lnTo>
                  <a:cubicBezTo>
                    <a:pt x="1216799" y="838861"/>
                    <a:pt x="1205993" y="825674"/>
                    <a:pt x="1196566" y="811109"/>
                  </a:cubicBezTo>
                  <a:close/>
                  <a:moveTo>
                    <a:pt x="186735" y="786206"/>
                  </a:moveTo>
                  <a:lnTo>
                    <a:pt x="174436" y="811109"/>
                  </a:lnTo>
                  <a:cubicBezTo>
                    <a:pt x="165009" y="825674"/>
                    <a:pt x="154203" y="838861"/>
                    <a:pt x="142370" y="851020"/>
                  </a:cubicBezTo>
                  <a:lnTo>
                    <a:pt x="103624" y="881555"/>
                  </a:lnTo>
                  <a:lnTo>
                    <a:pt x="140257" y="909582"/>
                  </a:lnTo>
                  <a:cubicBezTo>
                    <a:pt x="155894" y="923473"/>
                    <a:pt x="170223" y="938674"/>
                    <a:pt x="182585" y="955840"/>
                  </a:cubicBezTo>
                  <a:lnTo>
                    <a:pt x="191694" y="973154"/>
                  </a:lnTo>
                  <a:lnTo>
                    <a:pt x="232415" y="941064"/>
                  </a:lnTo>
                  <a:cubicBezTo>
                    <a:pt x="244247" y="928905"/>
                    <a:pt x="255053" y="915718"/>
                    <a:pt x="264480" y="901153"/>
                  </a:cubicBezTo>
                  <a:lnTo>
                    <a:pt x="277433" y="874927"/>
                  </a:lnTo>
                  <a:lnTo>
                    <a:pt x="272629" y="865796"/>
                  </a:lnTo>
                  <a:cubicBezTo>
                    <a:pt x="260266" y="848630"/>
                    <a:pt x="245939" y="833429"/>
                    <a:pt x="230300" y="819538"/>
                  </a:cubicBezTo>
                  <a:close/>
                  <a:moveTo>
                    <a:pt x="374474" y="761425"/>
                  </a:moveTo>
                  <a:lnTo>
                    <a:pt x="374149" y="761674"/>
                  </a:lnTo>
                  <a:cubicBezTo>
                    <a:pt x="342873" y="789456"/>
                    <a:pt x="316838" y="822478"/>
                    <a:pt x="301283" y="865981"/>
                  </a:cubicBezTo>
                  <a:lnTo>
                    <a:pt x="297068" y="874516"/>
                  </a:lnTo>
                  <a:lnTo>
                    <a:pt x="316175" y="910836"/>
                  </a:lnTo>
                  <a:cubicBezTo>
                    <a:pt x="322494" y="928509"/>
                    <a:pt x="330543" y="944452"/>
                    <a:pt x="339971" y="959017"/>
                  </a:cubicBezTo>
                  <a:lnTo>
                    <a:pt x="370861" y="997466"/>
                  </a:lnTo>
                  <a:lnTo>
                    <a:pt x="391326" y="956025"/>
                  </a:lnTo>
                  <a:cubicBezTo>
                    <a:pt x="397160" y="939712"/>
                    <a:pt x="404467" y="924871"/>
                    <a:pt x="412972" y="911229"/>
                  </a:cubicBezTo>
                  <a:lnTo>
                    <a:pt x="437324" y="879460"/>
                  </a:lnTo>
                  <a:lnTo>
                    <a:pt x="436757" y="878841"/>
                  </a:lnTo>
                  <a:cubicBezTo>
                    <a:pt x="424394" y="861675"/>
                    <a:pt x="413996" y="842544"/>
                    <a:pt x="406219" y="820793"/>
                  </a:cubicBezTo>
                  <a:cubicBezTo>
                    <a:pt x="398441" y="799041"/>
                    <a:pt x="388044" y="779910"/>
                    <a:pt x="375681" y="762744"/>
                  </a:cubicBezTo>
                  <a:close/>
                  <a:moveTo>
                    <a:pt x="996528" y="761425"/>
                  </a:moveTo>
                  <a:lnTo>
                    <a:pt x="995322" y="762744"/>
                  </a:lnTo>
                  <a:cubicBezTo>
                    <a:pt x="982958" y="779910"/>
                    <a:pt x="972561" y="799041"/>
                    <a:pt x="964784" y="820793"/>
                  </a:cubicBezTo>
                  <a:cubicBezTo>
                    <a:pt x="957006" y="842544"/>
                    <a:pt x="946608" y="861675"/>
                    <a:pt x="934246" y="878841"/>
                  </a:cubicBezTo>
                  <a:lnTo>
                    <a:pt x="933679" y="879460"/>
                  </a:lnTo>
                  <a:lnTo>
                    <a:pt x="958030" y="911229"/>
                  </a:lnTo>
                  <a:cubicBezTo>
                    <a:pt x="966535" y="924871"/>
                    <a:pt x="973842" y="939712"/>
                    <a:pt x="979675" y="956025"/>
                  </a:cubicBezTo>
                  <a:lnTo>
                    <a:pt x="1000142" y="997466"/>
                  </a:lnTo>
                  <a:lnTo>
                    <a:pt x="1031032" y="959017"/>
                  </a:lnTo>
                  <a:cubicBezTo>
                    <a:pt x="1040459" y="944452"/>
                    <a:pt x="1048508" y="928509"/>
                    <a:pt x="1054827" y="910836"/>
                  </a:cubicBezTo>
                  <a:lnTo>
                    <a:pt x="1073935" y="874516"/>
                  </a:lnTo>
                  <a:lnTo>
                    <a:pt x="1069719" y="865980"/>
                  </a:lnTo>
                  <a:cubicBezTo>
                    <a:pt x="1054165" y="822478"/>
                    <a:pt x="1028129" y="789456"/>
                    <a:pt x="996854" y="761674"/>
                  </a:cubicBezTo>
                  <a:close/>
                  <a:moveTo>
                    <a:pt x="685501" y="719234"/>
                  </a:moveTo>
                  <a:lnTo>
                    <a:pt x="635626" y="757393"/>
                  </a:lnTo>
                  <a:cubicBezTo>
                    <a:pt x="618023" y="769319"/>
                    <a:pt x="599765" y="780589"/>
                    <a:pt x="581508" y="791861"/>
                  </a:cubicBezTo>
                  <a:lnTo>
                    <a:pt x="578968" y="793478"/>
                  </a:lnTo>
                  <a:lnTo>
                    <a:pt x="658648" y="856269"/>
                  </a:lnTo>
                  <a:lnTo>
                    <a:pt x="685501" y="873198"/>
                  </a:lnTo>
                  <a:lnTo>
                    <a:pt x="712355" y="856268"/>
                  </a:lnTo>
                  <a:lnTo>
                    <a:pt x="792034" y="793478"/>
                  </a:lnTo>
                  <a:lnTo>
                    <a:pt x="789495" y="791861"/>
                  </a:lnTo>
                  <a:cubicBezTo>
                    <a:pt x="771237" y="780589"/>
                    <a:pt x="752980" y="769318"/>
                    <a:pt x="735376" y="757393"/>
                  </a:cubicBezTo>
                  <a:close/>
                  <a:moveTo>
                    <a:pt x="880866" y="681368"/>
                  </a:moveTo>
                  <a:lnTo>
                    <a:pt x="861731" y="717740"/>
                  </a:lnTo>
                  <a:cubicBezTo>
                    <a:pt x="853954" y="739492"/>
                    <a:pt x="843556" y="758623"/>
                    <a:pt x="831193" y="775789"/>
                  </a:cubicBezTo>
                  <a:lnTo>
                    <a:pt x="818869" y="789258"/>
                  </a:lnTo>
                  <a:lnTo>
                    <a:pt x="849990" y="808878"/>
                  </a:lnTo>
                  <a:lnTo>
                    <a:pt x="919902" y="866019"/>
                  </a:lnTo>
                  <a:lnTo>
                    <a:pt x="927979" y="855965"/>
                  </a:lnTo>
                  <a:cubicBezTo>
                    <a:pt x="937407" y="841400"/>
                    <a:pt x="945456" y="825457"/>
                    <a:pt x="951775" y="807784"/>
                  </a:cubicBezTo>
                  <a:lnTo>
                    <a:pt x="982008" y="750316"/>
                  </a:lnTo>
                  <a:lnTo>
                    <a:pt x="946665" y="723276"/>
                  </a:lnTo>
                  <a:cubicBezTo>
                    <a:pt x="929063" y="711350"/>
                    <a:pt x="910804" y="700080"/>
                    <a:pt x="892547" y="688808"/>
                  </a:cubicBezTo>
                  <a:close/>
                  <a:moveTo>
                    <a:pt x="490137" y="681368"/>
                  </a:moveTo>
                  <a:lnTo>
                    <a:pt x="478455" y="688808"/>
                  </a:lnTo>
                  <a:cubicBezTo>
                    <a:pt x="460198" y="700080"/>
                    <a:pt x="441940" y="711350"/>
                    <a:pt x="424337" y="723276"/>
                  </a:cubicBezTo>
                  <a:lnTo>
                    <a:pt x="388994" y="750316"/>
                  </a:lnTo>
                  <a:lnTo>
                    <a:pt x="419227" y="807785"/>
                  </a:lnTo>
                  <a:cubicBezTo>
                    <a:pt x="425546" y="825457"/>
                    <a:pt x="433595" y="841400"/>
                    <a:pt x="443022" y="855965"/>
                  </a:cubicBezTo>
                  <a:lnTo>
                    <a:pt x="451100" y="866019"/>
                  </a:lnTo>
                  <a:lnTo>
                    <a:pt x="521012" y="808878"/>
                  </a:lnTo>
                  <a:lnTo>
                    <a:pt x="552134" y="789258"/>
                  </a:lnTo>
                  <a:lnTo>
                    <a:pt x="539809" y="775789"/>
                  </a:lnTo>
                  <a:cubicBezTo>
                    <a:pt x="527446" y="758623"/>
                    <a:pt x="517048" y="739492"/>
                    <a:pt x="509271" y="717740"/>
                  </a:cubicBezTo>
                  <a:close/>
                  <a:moveTo>
                    <a:pt x="264287" y="666065"/>
                  </a:moveTo>
                  <a:lnTo>
                    <a:pt x="228769" y="704881"/>
                  </a:lnTo>
                  <a:cubicBezTo>
                    <a:pt x="216406" y="722047"/>
                    <a:pt x="206008" y="741177"/>
                    <a:pt x="198230" y="762929"/>
                  </a:cubicBezTo>
                  <a:lnTo>
                    <a:pt x="194964" y="769542"/>
                  </a:lnTo>
                  <a:lnTo>
                    <a:pt x="243309" y="806530"/>
                  </a:lnTo>
                  <a:cubicBezTo>
                    <a:pt x="258947" y="820421"/>
                    <a:pt x="273274" y="835622"/>
                    <a:pt x="285637" y="852788"/>
                  </a:cubicBezTo>
                  <a:lnTo>
                    <a:pt x="287044" y="855463"/>
                  </a:lnTo>
                  <a:lnTo>
                    <a:pt x="288275" y="852973"/>
                  </a:lnTo>
                  <a:cubicBezTo>
                    <a:pt x="299942" y="820346"/>
                    <a:pt x="317503" y="793613"/>
                    <a:pt x="338749" y="770567"/>
                  </a:cubicBezTo>
                  <a:lnTo>
                    <a:pt x="363974" y="749950"/>
                  </a:lnTo>
                  <a:lnTo>
                    <a:pt x="333353" y="716486"/>
                  </a:lnTo>
                  <a:cubicBezTo>
                    <a:pt x="317715" y="702595"/>
                    <a:pt x="300767" y="690014"/>
                    <a:pt x="283164" y="678088"/>
                  </a:cubicBezTo>
                  <a:close/>
                  <a:moveTo>
                    <a:pt x="1106715" y="666064"/>
                  </a:moveTo>
                  <a:lnTo>
                    <a:pt x="1087838" y="678088"/>
                  </a:lnTo>
                  <a:cubicBezTo>
                    <a:pt x="1070235" y="690013"/>
                    <a:pt x="1053287" y="702595"/>
                    <a:pt x="1037650" y="716486"/>
                  </a:cubicBezTo>
                  <a:lnTo>
                    <a:pt x="1007028" y="749950"/>
                  </a:lnTo>
                  <a:lnTo>
                    <a:pt x="1032254" y="770567"/>
                  </a:lnTo>
                  <a:cubicBezTo>
                    <a:pt x="1053499" y="793613"/>
                    <a:pt x="1071062" y="820346"/>
                    <a:pt x="1082727" y="852972"/>
                  </a:cubicBezTo>
                  <a:lnTo>
                    <a:pt x="1083958" y="855463"/>
                  </a:lnTo>
                  <a:lnTo>
                    <a:pt x="1085365" y="852788"/>
                  </a:lnTo>
                  <a:cubicBezTo>
                    <a:pt x="1097728" y="835621"/>
                    <a:pt x="1112056" y="820421"/>
                    <a:pt x="1127693" y="806530"/>
                  </a:cubicBezTo>
                  <a:lnTo>
                    <a:pt x="1176038" y="769542"/>
                  </a:lnTo>
                  <a:lnTo>
                    <a:pt x="1172771" y="762929"/>
                  </a:lnTo>
                  <a:cubicBezTo>
                    <a:pt x="1164993" y="741177"/>
                    <a:pt x="1154597" y="722047"/>
                    <a:pt x="1142234" y="704881"/>
                  </a:cubicBezTo>
                  <a:close/>
                  <a:moveTo>
                    <a:pt x="769051" y="594972"/>
                  </a:moveTo>
                  <a:lnTo>
                    <a:pt x="758680" y="614689"/>
                  </a:lnTo>
                  <a:cubicBezTo>
                    <a:pt x="750902" y="636440"/>
                    <a:pt x="740504" y="655571"/>
                    <a:pt x="728142" y="672737"/>
                  </a:cubicBezTo>
                  <a:lnTo>
                    <a:pt x="699413" y="704133"/>
                  </a:lnTo>
                  <a:lnTo>
                    <a:pt x="761700" y="753217"/>
                  </a:lnTo>
                  <a:lnTo>
                    <a:pt x="803508" y="779574"/>
                  </a:lnTo>
                  <a:lnTo>
                    <a:pt x="824928" y="752913"/>
                  </a:lnTo>
                  <a:cubicBezTo>
                    <a:pt x="834355" y="738348"/>
                    <a:pt x="842404" y="722405"/>
                    <a:pt x="848723" y="704732"/>
                  </a:cubicBezTo>
                  <a:lnTo>
                    <a:pt x="865996" y="671898"/>
                  </a:lnTo>
                  <a:lnTo>
                    <a:pt x="838429" y="654340"/>
                  </a:lnTo>
                  <a:cubicBezTo>
                    <a:pt x="820826" y="642414"/>
                    <a:pt x="803879" y="629834"/>
                    <a:pt x="788241" y="615943"/>
                  </a:cubicBezTo>
                  <a:close/>
                  <a:moveTo>
                    <a:pt x="601951" y="594972"/>
                  </a:moveTo>
                  <a:lnTo>
                    <a:pt x="582761" y="615943"/>
                  </a:lnTo>
                  <a:cubicBezTo>
                    <a:pt x="567124" y="629834"/>
                    <a:pt x="550176" y="642414"/>
                    <a:pt x="532574" y="654340"/>
                  </a:cubicBezTo>
                  <a:lnTo>
                    <a:pt x="505006" y="671898"/>
                  </a:lnTo>
                  <a:lnTo>
                    <a:pt x="522279" y="704732"/>
                  </a:lnTo>
                  <a:cubicBezTo>
                    <a:pt x="528598" y="722405"/>
                    <a:pt x="536647" y="738348"/>
                    <a:pt x="546075" y="752913"/>
                  </a:cubicBezTo>
                  <a:lnTo>
                    <a:pt x="567494" y="779574"/>
                  </a:lnTo>
                  <a:lnTo>
                    <a:pt x="609303" y="753216"/>
                  </a:lnTo>
                  <a:lnTo>
                    <a:pt x="671588" y="704132"/>
                  </a:lnTo>
                  <a:lnTo>
                    <a:pt x="642860" y="672737"/>
                  </a:lnTo>
                  <a:cubicBezTo>
                    <a:pt x="630498" y="655571"/>
                    <a:pt x="620100" y="636440"/>
                    <a:pt x="612323" y="614689"/>
                  </a:cubicBezTo>
                  <a:close/>
                  <a:moveTo>
                    <a:pt x="1228963" y="583990"/>
                  </a:moveTo>
                  <a:lnTo>
                    <a:pt x="1196074" y="609151"/>
                  </a:lnTo>
                  <a:cubicBezTo>
                    <a:pt x="1178472" y="621078"/>
                    <a:pt x="1160214" y="632349"/>
                    <a:pt x="1141956" y="643620"/>
                  </a:cubicBezTo>
                  <a:lnTo>
                    <a:pt x="1121786" y="656466"/>
                  </a:lnTo>
                  <a:lnTo>
                    <a:pt x="1135305" y="667516"/>
                  </a:lnTo>
                  <a:cubicBezTo>
                    <a:pt x="1156551" y="690562"/>
                    <a:pt x="1174113" y="717294"/>
                    <a:pt x="1185779" y="749921"/>
                  </a:cubicBezTo>
                  <a:lnTo>
                    <a:pt x="1190731" y="759947"/>
                  </a:lnTo>
                  <a:lnTo>
                    <a:pt x="1232000" y="733664"/>
                  </a:lnTo>
                  <a:cubicBezTo>
                    <a:pt x="1250258" y="722392"/>
                    <a:pt x="1268516" y="711122"/>
                    <a:pt x="1286118" y="699196"/>
                  </a:cubicBezTo>
                  <a:lnTo>
                    <a:pt x="1292741" y="694129"/>
                  </a:lnTo>
                  <a:lnTo>
                    <a:pt x="1275823" y="659876"/>
                  </a:lnTo>
                  <a:cubicBezTo>
                    <a:pt x="1268046" y="638125"/>
                    <a:pt x="1257648" y="618995"/>
                    <a:pt x="1245286" y="601828"/>
                  </a:cubicBezTo>
                  <a:close/>
                  <a:moveTo>
                    <a:pt x="142039" y="583990"/>
                  </a:moveTo>
                  <a:lnTo>
                    <a:pt x="125717" y="601828"/>
                  </a:lnTo>
                  <a:cubicBezTo>
                    <a:pt x="113354" y="618995"/>
                    <a:pt x="102956" y="638126"/>
                    <a:pt x="95179" y="659877"/>
                  </a:cubicBezTo>
                  <a:lnTo>
                    <a:pt x="78262" y="694129"/>
                  </a:lnTo>
                  <a:lnTo>
                    <a:pt x="84884" y="699196"/>
                  </a:lnTo>
                  <a:cubicBezTo>
                    <a:pt x="102487" y="711122"/>
                    <a:pt x="120744" y="722393"/>
                    <a:pt x="139002" y="733664"/>
                  </a:cubicBezTo>
                  <a:lnTo>
                    <a:pt x="180271" y="759947"/>
                  </a:lnTo>
                  <a:lnTo>
                    <a:pt x="185222" y="749921"/>
                  </a:lnTo>
                  <a:cubicBezTo>
                    <a:pt x="196890" y="717293"/>
                    <a:pt x="214451" y="690562"/>
                    <a:pt x="235697" y="667516"/>
                  </a:cubicBezTo>
                  <a:lnTo>
                    <a:pt x="249216" y="656466"/>
                  </a:lnTo>
                  <a:lnTo>
                    <a:pt x="229046" y="643620"/>
                  </a:lnTo>
                  <a:cubicBezTo>
                    <a:pt x="210789" y="632349"/>
                    <a:pt x="192530" y="621078"/>
                    <a:pt x="174928" y="609152"/>
                  </a:cubicBezTo>
                  <a:close/>
                  <a:moveTo>
                    <a:pt x="982051" y="577128"/>
                  </a:moveTo>
                  <a:lnTo>
                    <a:pt x="934597" y="613433"/>
                  </a:lnTo>
                  <a:cubicBezTo>
                    <a:pt x="918960" y="627325"/>
                    <a:pt x="904632" y="642526"/>
                    <a:pt x="892269" y="659692"/>
                  </a:cubicBezTo>
                  <a:lnTo>
                    <a:pt x="889179" y="665565"/>
                  </a:lnTo>
                  <a:lnTo>
                    <a:pt x="953044" y="705826"/>
                  </a:lnTo>
                  <a:lnTo>
                    <a:pt x="992777" y="738301"/>
                  </a:lnTo>
                  <a:lnTo>
                    <a:pt x="1024642" y="703478"/>
                  </a:lnTo>
                  <a:cubicBezTo>
                    <a:pt x="1040279" y="689587"/>
                    <a:pt x="1057227" y="677005"/>
                    <a:pt x="1074830" y="665080"/>
                  </a:cubicBezTo>
                  <a:lnTo>
                    <a:pt x="1093120" y="653431"/>
                  </a:lnTo>
                  <a:lnTo>
                    <a:pt x="1049717" y="620225"/>
                  </a:lnTo>
                  <a:cubicBezTo>
                    <a:pt x="1032114" y="608298"/>
                    <a:pt x="1013857" y="597027"/>
                    <a:pt x="995599" y="585757"/>
                  </a:cubicBezTo>
                  <a:close/>
                  <a:moveTo>
                    <a:pt x="388951" y="577128"/>
                  </a:moveTo>
                  <a:lnTo>
                    <a:pt x="375404" y="585757"/>
                  </a:lnTo>
                  <a:cubicBezTo>
                    <a:pt x="357145" y="597027"/>
                    <a:pt x="338888" y="608298"/>
                    <a:pt x="321285" y="620225"/>
                  </a:cubicBezTo>
                  <a:lnTo>
                    <a:pt x="277882" y="653431"/>
                  </a:lnTo>
                  <a:lnTo>
                    <a:pt x="296172" y="665080"/>
                  </a:lnTo>
                  <a:cubicBezTo>
                    <a:pt x="313775" y="677006"/>
                    <a:pt x="330723" y="689587"/>
                    <a:pt x="346361" y="703478"/>
                  </a:cubicBezTo>
                  <a:lnTo>
                    <a:pt x="378226" y="738301"/>
                  </a:lnTo>
                  <a:lnTo>
                    <a:pt x="417959" y="705825"/>
                  </a:lnTo>
                  <a:lnTo>
                    <a:pt x="481823" y="665565"/>
                  </a:lnTo>
                  <a:lnTo>
                    <a:pt x="478733" y="659692"/>
                  </a:lnTo>
                  <a:cubicBezTo>
                    <a:pt x="466370" y="642526"/>
                    <a:pt x="452043" y="627325"/>
                    <a:pt x="436405" y="613433"/>
                  </a:cubicBezTo>
                  <a:close/>
                  <a:moveTo>
                    <a:pt x="1112267" y="491376"/>
                  </a:moveTo>
                  <a:lnTo>
                    <a:pt x="1093022" y="506100"/>
                  </a:lnTo>
                  <a:cubicBezTo>
                    <a:pt x="1075420" y="518026"/>
                    <a:pt x="1057162" y="529296"/>
                    <a:pt x="1038904" y="540568"/>
                  </a:cubicBezTo>
                  <a:lnTo>
                    <a:pt x="998371" y="566383"/>
                  </a:lnTo>
                  <a:lnTo>
                    <a:pt x="1056095" y="602775"/>
                  </a:lnTo>
                  <a:lnTo>
                    <a:pt x="1107144" y="644498"/>
                  </a:lnTo>
                  <a:lnTo>
                    <a:pt x="1128948" y="630612"/>
                  </a:lnTo>
                  <a:cubicBezTo>
                    <a:pt x="1147206" y="619341"/>
                    <a:pt x="1165463" y="608069"/>
                    <a:pt x="1183066" y="596143"/>
                  </a:cubicBezTo>
                  <a:lnTo>
                    <a:pt x="1216605" y="570485"/>
                  </a:lnTo>
                  <a:lnTo>
                    <a:pt x="1202958" y="555570"/>
                  </a:lnTo>
                  <a:cubicBezTo>
                    <a:pt x="1187320" y="541679"/>
                    <a:pt x="1170372" y="529098"/>
                    <a:pt x="1152769" y="517172"/>
                  </a:cubicBezTo>
                  <a:close/>
                  <a:moveTo>
                    <a:pt x="258735" y="491376"/>
                  </a:moveTo>
                  <a:lnTo>
                    <a:pt x="218233" y="517172"/>
                  </a:lnTo>
                  <a:cubicBezTo>
                    <a:pt x="200630" y="529098"/>
                    <a:pt x="183682" y="541679"/>
                    <a:pt x="168045" y="555570"/>
                  </a:cubicBezTo>
                  <a:lnTo>
                    <a:pt x="154397" y="570485"/>
                  </a:lnTo>
                  <a:lnTo>
                    <a:pt x="187936" y="596143"/>
                  </a:lnTo>
                  <a:cubicBezTo>
                    <a:pt x="205539" y="608069"/>
                    <a:pt x="223796" y="619341"/>
                    <a:pt x="242054" y="630612"/>
                  </a:cubicBezTo>
                  <a:lnTo>
                    <a:pt x="263858" y="644499"/>
                  </a:lnTo>
                  <a:lnTo>
                    <a:pt x="314908" y="602774"/>
                  </a:lnTo>
                  <a:lnTo>
                    <a:pt x="372632" y="566383"/>
                  </a:lnTo>
                  <a:lnTo>
                    <a:pt x="332098" y="540568"/>
                  </a:lnTo>
                  <a:cubicBezTo>
                    <a:pt x="313840" y="529297"/>
                    <a:pt x="295583" y="518026"/>
                    <a:pt x="277980" y="506100"/>
                  </a:cubicBezTo>
                  <a:close/>
                  <a:moveTo>
                    <a:pt x="865338" y="484527"/>
                  </a:moveTo>
                  <a:lnTo>
                    <a:pt x="831546" y="510382"/>
                  </a:lnTo>
                  <a:cubicBezTo>
                    <a:pt x="815908" y="524273"/>
                    <a:pt x="801580" y="539474"/>
                    <a:pt x="789217" y="556640"/>
                  </a:cubicBezTo>
                  <a:lnTo>
                    <a:pt x="777687" y="578558"/>
                  </a:lnTo>
                  <a:lnTo>
                    <a:pt x="784244" y="586720"/>
                  </a:lnTo>
                  <a:cubicBezTo>
                    <a:pt x="807909" y="611039"/>
                    <a:pt x="835681" y="631251"/>
                    <a:pt x="864752" y="650165"/>
                  </a:cubicBezTo>
                  <a:lnTo>
                    <a:pt x="874272" y="656167"/>
                  </a:lnTo>
                  <a:lnTo>
                    <a:pt x="879261" y="646684"/>
                  </a:lnTo>
                  <a:cubicBezTo>
                    <a:pt x="891624" y="629518"/>
                    <a:pt x="905952" y="614317"/>
                    <a:pt x="921589" y="600426"/>
                  </a:cubicBezTo>
                  <a:lnTo>
                    <a:pt x="965674" y="566697"/>
                  </a:lnTo>
                  <a:lnTo>
                    <a:pt x="941480" y="551289"/>
                  </a:lnTo>
                  <a:cubicBezTo>
                    <a:pt x="923878" y="539363"/>
                    <a:pt x="906931" y="526782"/>
                    <a:pt x="891293" y="512891"/>
                  </a:cubicBezTo>
                  <a:close/>
                  <a:moveTo>
                    <a:pt x="505664" y="484527"/>
                  </a:moveTo>
                  <a:lnTo>
                    <a:pt x="479710" y="512891"/>
                  </a:lnTo>
                  <a:cubicBezTo>
                    <a:pt x="464071" y="526782"/>
                    <a:pt x="447124" y="539363"/>
                    <a:pt x="429521" y="551288"/>
                  </a:cubicBezTo>
                  <a:lnTo>
                    <a:pt x="405328" y="566697"/>
                  </a:lnTo>
                  <a:lnTo>
                    <a:pt x="449413" y="600426"/>
                  </a:lnTo>
                  <a:cubicBezTo>
                    <a:pt x="465051" y="614317"/>
                    <a:pt x="479378" y="629518"/>
                    <a:pt x="491741" y="646684"/>
                  </a:cubicBezTo>
                  <a:lnTo>
                    <a:pt x="496730" y="656167"/>
                  </a:lnTo>
                  <a:lnTo>
                    <a:pt x="506250" y="650165"/>
                  </a:lnTo>
                  <a:cubicBezTo>
                    <a:pt x="535321" y="631251"/>
                    <a:pt x="563094" y="611040"/>
                    <a:pt x="586759" y="586720"/>
                  </a:cubicBezTo>
                  <a:lnTo>
                    <a:pt x="593316" y="578558"/>
                  </a:lnTo>
                  <a:lnTo>
                    <a:pt x="581785" y="556640"/>
                  </a:lnTo>
                  <a:cubicBezTo>
                    <a:pt x="569422" y="539474"/>
                    <a:pt x="555094" y="524273"/>
                    <a:pt x="539457" y="510382"/>
                  </a:cubicBezTo>
                  <a:close/>
                  <a:moveTo>
                    <a:pt x="685501" y="454850"/>
                  </a:moveTo>
                  <a:lnTo>
                    <a:pt x="655627" y="511636"/>
                  </a:lnTo>
                  <a:cubicBezTo>
                    <a:pt x="647850" y="533388"/>
                    <a:pt x="637453" y="552519"/>
                    <a:pt x="625089" y="569685"/>
                  </a:cubicBezTo>
                  <a:lnTo>
                    <a:pt x="614556" y="581197"/>
                  </a:lnTo>
                  <a:lnTo>
                    <a:pt x="625331" y="601681"/>
                  </a:lnTo>
                  <a:cubicBezTo>
                    <a:pt x="637969" y="637026"/>
                    <a:pt x="657527" y="665453"/>
                    <a:pt x="681191" y="689773"/>
                  </a:cubicBezTo>
                  <a:lnTo>
                    <a:pt x="685501" y="693169"/>
                  </a:lnTo>
                  <a:lnTo>
                    <a:pt x="689811" y="689773"/>
                  </a:lnTo>
                  <a:cubicBezTo>
                    <a:pt x="713476" y="665453"/>
                    <a:pt x="733033" y="637026"/>
                    <a:pt x="745672" y="601681"/>
                  </a:cubicBezTo>
                  <a:lnTo>
                    <a:pt x="756447" y="581198"/>
                  </a:lnTo>
                  <a:lnTo>
                    <a:pt x="745913" y="569685"/>
                  </a:lnTo>
                  <a:cubicBezTo>
                    <a:pt x="733550" y="552519"/>
                    <a:pt x="723152" y="533388"/>
                    <a:pt x="715375" y="511636"/>
                  </a:cubicBezTo>
                  <a:close/>
                  <a:moveTo>
                    <a:pt x="988808" y="403788"/>
                  </a:moveTo>
                  <a:lnTo>
                    <a:pt x="935852" y="437516"/>
                  </a:lnTo>
                  <a:cubicBezTo>
                    <a:pt x="917594" y="448787"/>
                    <a:pt x="899337" y="460058"/>
                    <a:pt x="881734" y="471984"/>
                  </a:cubicBezTo>
                  <a:lnTo>
                    <a:pt x="879364" y="473796"/>
                  </a:lnTo>
                  <a:lnTo>
                    <a:pt x="887296" y="483668"/>
                  </a:lnTo>
                  <a:cubicBezTo>
                    <a:pt x="910961" y="507988"/>
                    <a:pt x="938734" y="528199"/>
                    <a:pt x="967804" y="547113"/>
                  </a:cubicBezTo>
                  <a:lnTo>
                    <a:pt x="981570" y="555791"/>
                  </a:lnTo>
                  <a:lnTo>
                    <a:pt x="1025896" y="527560"/>
                  </a:lnTo>
                  <a:cubicBezTo>
                    <a:pt x="1044154" y="516289"/>
                    <a:pt x="1062412" y="505018"/>
                    <a:pt x="1080015" y="493092"/>
                  </a:cubicBezTo>
                  <a:lnTo>
                    <a:pt x="1095890" y="480946"/>
                  </a:lnTo>
                  <a:lnTo>
                    <a:pt x="1044533" y="448237"/>
                  </a:lnTo>
                  <a:cubicBezTo>
                    <a:pt x="1026930" y="436310"/>
                    <a:pt x="1009983" y="423730"/>
                    <a:pt x="994345" y="409839"/>
                  </a:cubicBezTo>
                  <a:close/>
                  <a:moveTo>
                    <a:pt x="382194" y="403788"/>
                  </a:moveTo>
                  <a:lnTo>
                    <a:pt x="376657" y="409839"/>
                  </a:lnTo>
                  <a:cubicBezTo>
                    <a:pt x="361020" y="423730"/>
                    <a:pt x="344072" y="436310"/>
                    <a:pt x="326470" y="448236"/>
                  </a:cubicBezTo>
                  <a:lnTo>
                    <a:pt x="275113" y="480946"/>
                  </a:lnTo>
                  <a:lnTo>
                    <a:pt x="290988" y="493092"/>
                  </a:lnTo>
                  <a:cubicBezTo>
                    <a:pt x="308591" y="505018"/>
                    <a:pt x="326848" y="516289"/>
                    <a:pt x="345106" y="527560"/>
                  </a:cubicBezTo>
                  <a:lnTo>
                    <a:pt x="389433" y="555791"/>
                  </a:lnTo>
                  <a:lnTo>
                    <a:pt x="403199" y="547113"/>
                  </a:lnTo>
                  <a:cubicBezTo>
                    <a:pt x="432269" y="528199"/>
                    <a:pt x="460042" y="507988"/>
                    <a:pt x="483706" y="483668"/>
                  </a:cubicBezTo>
                  <a:lnTo>
                    <a:pt x="491638" y="473796"/>
                  </a:lnTo>
                  <a:lnTo>
                    <a:pt x="489268" y="471984"/>
                  </a:lnTo>
                  <a:cubicBezTo>
                    <a:pt x="471666" y="460058"/>
                    <a:pt x="453408" y="448787"/>
                    <a:pt x="435150" y="437516"/>
                  </a:cubicBezTo>
                  <a:close/>
                  <a:moveTo>
                    <a:pt x="1206063" y="382429"/>
                  </a:moveTo>
                  <a:lnTo>
                    <a:pt x="1185539" y="421443"/>
                  </a:lnTo>
                  <a:cubicBezTo>
                    <a:pt x="1173175" y="438610"/>
                    <a:pt x="1158848" y="453810"/>
                    <a:pt x="1143211" y="467702"/>
                  </a:cubicBezTo>
                  <a:lnTo>
                    <a:pt x="1127466" y="479749"/>
                  </a:lnTo>
                  <a:lnTo>
                    <a:pt x="1159147" y="499722"/>
                  </a:lnTo>
                  <a:lnTo>
                    <a:pt x="1231645" y="558977"/>
                  </a:lnTo>
                  <a:lnTo>
                    <a:pt x="1233255" y="557746"/>
                  </a:lnTo>
                  <a:cubicBezTo>
                    <a:pt x="1264530" y="529964"/>
                    <a:pt x="1290565" y="496941"/>
                    <a:pt x="1306120" y="453439"/>
                  </a:cubicBezTo>
                  <a:lnTo>
                    <a:pt x="1306388" y="452931"/>
                  </a:lnTo>
                  <a:lnTo>
                    <a:pt x="1306010" y="452518"/>
                  </a:lnTo>
                  <a:cubicBezTo>
                    <a:pt x="1290372" y="438628"/>
                    <a:pt x="1273424" y="426046"/>
                    <a:pt x="1255821" y="414121"/>
                  </a:cubicBezTo>
                  <a:close/>
                  <a:moveTo>
                    <a:pt x="164939" y="382429"/>
                  </a:moveTo>
                  <a:lnTo>
                    <a:pt x="115181" y="414120"/>
                  </a:lnTo>
                  <a:cubicBezTo>
                    <a:pt x="97578" y="426046"/>
                    <a:pt x="80631" y="438628"/>
                    <a:pt x="64992" y="452518"/>
                  </a:cubicBezTo>
                  <a:lnTo>
                    <a:pt x="64615" y="452931"/>
                  </a:lnTo>
                  <a:lnTo>
                    <a:pt x="64881" y="453439"/>
                  </a:lnTo>
                  <a:cubicBezTo>
                    <a:pt x="80437" y="496941"/>
                    <a:pt x="106472" y="529964"/>
                    <a:pt x="137747" y="557746"/>
                  </a:cubicBezTo>
                  <a:lnTo>
                    <a:pt x="139357" y="558977"/>
                  </a:lnTo>
                  <a:lnTo>
                    <a:pt x="211856" y="499722"/>
                  </a:lnTo>
                  <a:lnTo>
                    <a:pt x="243537" y="479749"/>
                  </a:lnTo>
                  <a:lnTo>
                    <a:pt x="227792" y="467702"/>
                  </a:lnTo>
                  <a:cubicBezTo>
                    <a:pt x="212154" y="453810"/>
                    <a:pt x="197826" y="438610"/>
                    <a:pt x="185463" y="421443"/>
                  </a:cubicBezTo>
                  <a:close/>
                  <a:moveTo>
                    <a:pt x="792827" y="359922"/>
                  </a:moveTo>
                  <a:lnTo>
                    <a:pt x="778682" y="368932"/>
                  </a:lnTo>
                  <a:cubicBezTo>
                    <a:pt x="761079" y="380858"/>
                    <a:pt x="744131" y="393438"/>
                    <a:pt x="728493" y="407330"/>
                  </a:cubicBezTo>
                  <a:lnTo>
                    <a:pt x="697926" y="440735"/>
                  </a:lnTo>
                  <a:lnTo>
                    <a:pt x="728383" y="498628"/>
                  </a:lnTo>
                  <a:cubicBezTo>
                    <a:pt x="734702" y="516301"/>
                    <a:pt x="742751" y="532244"/>
                    <a:pt x="752178" y="546809"/>
                  </a:cubicBezTo>
                  <a:lnTo>
                    <a:pt x="765690" y="563627"/>
                  </a:lnTo>
                  <a:lnTo>
                    <a:pt x="776209" y="543632"/>
                  </a:lnTo>
                  <a:cubicBezTo>
                    <a:pt x="788572" y="526466"/>
                    <a:pt x="802899" y="511264"/>
                    <a:pt x="818538" y="497374"/>
                  </a:cubicBezTo>
                  <a:lnTo>
                    <a:pt x="852981" y="471021"/>
                  </a:lnTo>
                  <a:lnTo>
                    <a:pt x="848965" y="466632"/>
                  </a:lnTo>
                  <a:cubicBezTo>
                    <a:pt x="836602" y="449467"/>
                    <a:pt x="826204" y="430336"/>
                    <a:pt x="818427" y="408585"/>
                  </a:cubicBezTo>
                  <a:close/>
                  <a:moveTo>
                    <a:pt x="578175" y="359922"/>
                  </a:moveTo>
                  <a:lnTo>
                    <a:pt x="552576" y="408585"/>
                  </a:lnTo>
                  <a:cubicBezTo>
                    <a:pt x="544798" y="430336"/>
                    <a:pt x="534400" y="449467"/>
                    <a:pt x="522037" y="466632"/>
                  </a:cubicBezTo>
                  <a:lnTo>
                    <a:pt x="518021" y="471021"/>
                  </a:lnTo>
                  <a:lnTo>
                    <a:pt x="552465" y="497374"/>
                  </a:lnTo>
                  <a:cubicBezTo>
                    <a:pt x="568103" y="511264"/>
                    <a:pt x="582430" y="526466"/>
                    <a:pt x="594793" y="543632"/>
                  </a:cubicBezTo>
                  <a:lnTo>
                    <a:pt x="605312" y="563627"/>
                  </a:lnTo>
                  <a:lnTo>
                    <a:pt x="618824" y="546809"/>
                  </a:lnTo>
                  <a:cubicBezTo>
                    <a:pt x="628251" y="532244"/>
                    <a:pt x="636300" y="516301"/>
                    <a:pt x="642619" y="498628"/>
                  </a:cubicBezTo>
                  <a:lnTo>
                    <a:pt x="673076" y="440735"/>
                  </a:lnTo>
                  <a:lnTo>
                    <a:pt x="642509" y="407330"/>
                  </a:lnTo>
                  <a:cubicBezTo>
                    <a:pt x="626871" y="393438"/>
                    <a:pt x="609923" y="380858"/>
                    <a:pt x="592321" y="368932"/>
                  </a:cubicBezTo>
                  <a:close/>
                  <a:moveTo>
                    <a:pt x="1091806" y="300677"/>
                  </a:moveTo>
                  <a:lnTo>
                    <a:pt x="1082487" y="318392"/>
                  </a:lnTo>
                  <a:cubicBezTo>
                    <a:pt x="1070123" y="335558"/>
                    <a:pt x="1055797" y="350759"/>
                    <a:pt x="1040159" y="364650"/>
                  </a:cubicBezTo>
                  <a:lnTo>
                    <a:pt x="1004605" y="391852"/>
                  </a:lnTo>
                  <a:lnTo>
                    <a:pt x="1070856" y="444061"/>
                  </a:lnTo>
                  <a:lnTo>
                    <a:pt x="1111012" y="469376"/>
                  </a:lnTo>
                  <a:lnTo>
                    <a:pt x="1130203" y="454694"/>
                  </a:lnTo>
                  <a:cubicBezTo>
                    <a:pt x="1145840" y="440803"/>
                    <a:pt x="1160167" y="425602"/>
                    <a:pt x="1172531" y="408435"/>
                  </a:cubicBezTo>
                  <a:lnTo>
                    <a:pt x="1191194" y="372959"/>
                  </a:lnTo>
                  <a:lnTo>
                    <a:pt x="1147585" y="345184"/>
                  </a:lnTo>
                  <a:cubicBezTo>
                    <a:pt x="1129982" y="333258"/>
                    <a:pt x="1113035" y="320678"/>
                    <a:pt x="1097397" y="306787"/>
                  </a:cubicBezTo>
                  <a:close/>
                  <a:moveTo>
                    <a:pt x="279196" y="300677"/>
                  </a:moveTo>
                  <a:lnTo>
                    <a:pt x="273605" y="306787"/>
                  </a:lnTo>
                  <a:cubicBezTo>
                    <a:pt x="257967" y="320678"/>
                    <a:pt x="241020" y="333258"/>
                    <a:pt x="223417" y="345184"/>
                  </a:cubicBezTo>
                  <a:lnTo>
                    <a:pt x="179808" y="372958"/>
                  </a:lnTo>
                  <a:lnTo>
                    <a:pt x="198471" y="408435"/>
                  </a:lnTo>
                  <a:cubicBezTo>
                    <a:pt x="210834" y="425602"/>
                    <a:pt x="225162" y="440803"/>
                    <a:pt x="240800" y="454694"/>
                  </a:cubicBezTo>
                  <a:lnTo>
                    <a:pt x="259990" y="469376"/>
                  </a:lnTo>
                  <a:lnTo>
                    <a:pt x="300146" y="444061"/>
                  </a:lnTo>
                  <a:lnTo>
                    <a:pt x="366397" y="391852"/>
                  </a:lnTo>
                  <a:lnTo>
                    <a:pt x="330843" y="364650"/>
                  </a:lnTo>
                  <a:cubicBezTo>
                    <a:pt x="315206" y="350759"/>
                    <a:pt x="300878" y="335557"/>
                    <a:pt x="288515" y="318392"/>
                  </a:cubicBezTo>
                  <a:close/>
                  <a:moveTo>
                    <a:pt x="909484" y="282732"/>
                  </a:moveTo>
                  <a:lnTo>
                    <a:pt x="886918" y="299996"/>
                  </a:lnTo>
                  <a:cubicBezTo>
                    <a:pt x="869316" y="311922"/>
                    <a:pt x="851058" y="323193"/>
                    <a:pt x="832800" y="334464"/>
                  </a:cubicBezTo>
                  <a:lnTo>
                    <a:pt x="807696" y="350453"/>
                  </a:lnTo>
                  <a:lnTo>
                    <a:pt x="831435" y="395576"/>
                  </a:lnTo>
                  <a:cubicBezTo>
                    <a:pt x="837755" y="413249"/>
                    <a:pt x="845803" y="429193"/>
                    <a:pt x="855230" y="443758"/>
                  </a:cubicBezTo>
                  <a:lnTo>
                    <a:pt x="867940" y="459576"/>
                  </a:lnTo>
                  <a:lnTo>
                    <a:pt x="868726" y="458976"/>
                  </a:lnTo>
                  <a:cubicBezTo>
                    <a:pt x="886329" y="447050"/>
                    <a:pt x="904586" y="435779"/>
                    <a:pt x="922844" y="424508"/>
                  </a:cubicBezTo>
                  <a:lnTo>
                    <a:pt x="976498" y="390335"/>
                  </a:lnTo>
                  <a:lnTo>
                    <a:pt x="952017" y="363581"/>
                  </a:lnTo>
                  <a:cubicBezTo>
                    <a:pt x="939655" y="346414"/>
                    <a:pt x="929257" y="327284"/>
                    <a:pt x="921479" y="305532"/>
                  </a:cubicBezTo>
                  <a:close/>
                  <a:moveTo>
                    <a:pt x="461518" y="282732"/>
                  </a:moveTo>
                  <a:lnTo>
                    <a:pt x="449523" y="305532"/>
                  </a:lnTo>
                  <a:cubicBezTo>
                    <a:pt x="441746" y="327284"/>
                    <a:pt x="431348" y="346414"/>
                    <a:pt x="418986" y="363581"/>
                  </a:cubicBezTo>
                  <a:lnTo>
                    <a:pt x="394504" y="390335"/>
                  </a:lnTo>
                  <a:lnTo>
                    <a:pt x="448158" y="424508"/>
                  </a:lnTo>
                  <a:cubicBezTo>
                    <a:pt x="466416" y="435779"/>
                    <a:pt x="484674" y="447050"/>
                    <a:pt x="502276" y="458976"/>
                  </a:cubicBezTo>
                  <a:lnTo>
                    <a:pt x="503062" y="459576"/>
                  </a:lnTo>
                  <a:lnTo>
                    <a:pt x="515771" y="443757"/>
                  </a:lnTo>
                  <a:cubicBezTo>
                    <a:pt x="525199" y="429193"/>
                    <a:pt x="533248" y="413249"/>
                    <a:pt x="539567" y="395576"/>
                  </a:cubicBezTo>
                  <a:lnTo>
                    <a:pt x="563306" y="350453"/>
                  </a:lnTo>
                  <a:lnTo>
                    <a:pt x="538202" y="334464"/>
                  </a:lnTo>
                  <a:cubicBezTo>
                    <a:pt x="519944" y="323193"/>
                    <a:pt x="501687" y="311922"/>
                    <a:pt x="484084" y="299996"/>
                  </a:cubicBezTo>
                  <a:close/>
                  <a:moveTo>
                    <a:pt x="685501" y="259592"/>
                  </a:moveTo>
                  <a:lnTo>
                    <a:pt x="675630" y="265880"/>
                  </a:lnTo>
                  <a:cubicBezTo>
                    <a:pt x="658027" y="277806"/>
                    <a:pt x="641079" y="290387"/>
                    <a:pt x="625442" y="304278"/>
                  </a:cubicBezTo>
                  <a:lnTo>
                    <a:pt x="588178" y="345000"/>
                  </a:lnTo>
                  <a:lnTo>
                    <a:pt x="605329" y="355924"/>
                  </a:lnTo>
                  <a:cubicBezTo>
                    <a:pt x="622931" y="367850"/>
                    <a:pt x="639879" y="380430"/>
                    <a:pt x="655517" y="394322"/>
                  </a:cubicBezTo>
                  <a:lnTo>
                    <a:pt x="685501" y="427090"/>
                  </a:lnTo>
                  <a:lnTo>
                    <a:pt x="715485" y="394322"/>
                  </a:lnTo>
                  <a:cubicBezTo>
                    <a:pt x="731123" y="380430"/>
                    <a:pt x="748071" y="367850"/>
                    <a:pt x="765674" y="355924"/>
                  </a:cubicBezTo>
                  <a:lnTo>
                    <a:pt x="782824" y="345000"/>
                  </a:lnTo>
                  <a:lnTo>
                    <a:pt x="745561" y="304278"/>
                  </a:lnTo>
                  <a:cubicBezTo>
                    <a:pt x="729923" y="290387"/>
                    <a:pt x="712975" y="277806"/>
                    <a:pt x="695372" y="265880"/>
                  </a:cubicBezTo>
                  <a:close/>
                  <a:moveTo>
                    <a:pt x="813441" y="174316"/>
                  </a:moveTo>
                  <a:lnTo>
                    <a:pt x="783867" y="196944"/>
                  </a:lnTo>
                  <a:cubicBezTo>
                    <a:pt x="766263" y="208869"/>
                    <a:pt x="748006" y="220141"/>
                    <a:pt x="729748" y="231412"/>
                  </a:cubicBezTo>
                  <a:lnTo>
                    <a:pt x="702217" y="248946"/>
                  </a:lnTo>
                  <a:lnTo>
                    <a:pt x="708381" y="252871"/>
                  </a:lnTo>
                  <a:cubicBezTo>
                    <a:pt x="725984" y="264797"/>
                    <a:pt x="742931" y="277379"/>
                    <a:pt x="758569" y="291269"/>
                  </a:cubicBezTo>
                  <a:lnTo>
                    <a:pt x="798563" y="334976"/>
                  </a:lnTo>
                  <a:lnTo>
                    <a:pt x="819792" y="321456"/>
                  </a:lnTo>
                  <a:cubicBezTo>
                    <a:pt x="838050" y="310184"/>
                    <a:pt x="856308" y="298914"/>
                    <a:pt x="873910" y="286988"/>
                  </a:cubicBezTo>
                  <a:lnTo>
                    <a:pt x="900872" y="266361"/>
                  </a:lnTo>
                  <a:lnTo>
                    <a:pt x="890941" y="247484"/>
                  </a:lnTo>
                  <a:cubicBezTo>
                    <a:pt x="878579" y="230317"/>
                    <a:pt x="864251" y="215117"/>
                    <a:pt x="848613" y="201226"/>
                  </a:cubicBezTo>
                  <a:close/>
                  <a:moveTo>
                    <a:pt x="557561" y="174316"/>
                  </a:moveTo>
                  <a:lnTo>
                    <a:pt x="522389" y="201226"/>
                  </a:lnTo>
                  <a:cubicBezTo>
                    <a:pt x="506752" y="215117"/>
                    <a:pt x="492423" y="230317"/>
                    <a:pt x="480061" y="247484"/>
                  </a:cubicBezTo>
                  <a:lnTo>
                    <a:pt x="470131" y="266361"/>
                  </a:lnTo>
                  <a:lnTo>
                    <a:pt x="497092" y="286988"/>
                  </a:lnTo>
                  <a:cubicBezTo>
                    <a:pt x="514695" y="298914"/>
                    <a:pt x="532953" y="310184"/>
                    <a:pt x="551210" y="321456"/>
                  </a:cubicBezTo>
                  <a:lnTo>
                    <a:pt x="572439" y="334977"/>
                  </a:lnTo>
                  <a:lnTo>
                    <a:pt x="612433" y="291269"/>
                  </a:lnTo>
                  <a:cubicBezTo>
                    <a:pt x="628071" y="277379"/>
                    <a:pt x="645019" y="264797"/>
                    <a:pt x="662621" y="252871"/>
                  </a:cubicBezTo>
                  <a:lnTo>
                    <a:pt x="668785" y="248946"/>
                  </a:lnTo>
                  <a:lnTo>
                    <a:pt x="641254" y="231412"/>
                  </a:lnTo>
                  <a:cubicBezTo>
                    <a:pt x="622996" y="220141"/>
                    <a:pt x="604739" y="208869"/>
                    <a:pt x="587136" y="196944"/>
                  </a:cubicBezTo>
                  <a:close/>
                  <a:moveTo>
                    <a:pt x="365636" y="166048"/>
                  </a:moveTo>
                  <a:lnTo>
                    <a:pt x="346471" y="202480"/>
                  </a:lnTo>
                  <a:cubicBezTo>
                    <a:pt x="338694" y="224231"/>
                    <a:pt x="328296" y="243363"/>
                    <a:pt x="315933" y="260529"/>
                  </a:cubicBezTo>
                  <a:lnTo>
                    <a:pt x="291801" y="286902"/>
                  </a:lnTo>
                  <a:lnTo>
                    <a:pt x="301524" y="305383"/>
                  </a:lnTo>
                  <a:cubicBezTo>
                    <a:pt x="313886" y="322550"/>
                    <a:pt x="328214" y="337751"/>
                    <a:pt x="343851" y="351642"/>
                  </a:cubicBezTo>
                  <a:lnTo>
                    <a:pt x="381061" y="380110"/>
                  </a:lnTo>
                  <a:lnTo>
                    <a:pt x="412720" y="340705"/>
                  </a:lnTo>
                  <a:cubicBezTo>
                    <a:pt x="422147" y="326140"/>
                    <a:pt x="430196" y="310197"/>
                    <a:pt x="436515" y="292524"/>
                  </a:cubicBezTo>
                  <a:lnTo>
                    <a:pt x="447364" y="271902"/>
                  </a:lnTo>
                  <a:lnTo>
                    <a:pt x="433896" y="261598"/>
                  </a:lnTo>
                  <a:cubicBezTo>
                    <a:pt x="418258" y="247707"/>
                    <a:pt x="403930" y="232506"/>
                    <a:pt x="391567" y="215339"/>
                  </a:cubicBezTo>
                  <a:close/>
                  <a:moveTo>
                    <a:pt x="1005365" y="166048"/>
                  </a:moveTo>
                  <a:lnTo>
                    <a:pt x="979435" y="215339"/>
                  </a:lnTo>
                  <a:cubicBezTo>
                    <a:pt x="967071" y="232506"/>
                    <a:pt x="952744" y="247707"/>
                    <a:pt x="937107" y="261598"/>
                  </a:cubicBezTo>
                  <a:lnTo>
                    <a:pt x="923639" y="271902"/>
                  </a:lnTo>
                  <a:lnTo>
                    <a:pt x="934487" y="292524"/>
                  </a:lnTo>
                  <a:cubicBezTo>
                    <a:pt x="940806" y="310197"/>
                    <a:pt x="948855" y="326140"/>
                    <a:pt x="958283" y="340705"/>
                  </a:cubicBezTo>
                  <a:lnTo>
                    <a:pt x="989941" y="380109"/>
                  </a:lnTo>
                  <a:lnTo>
                    <a:pt x="1027151" y="351642"/>
                  </a:lnTo>
                  <a:cubicBezTo>
                    <a:pt x="1042789" y="337751"/>
                    <a:pt x="1057116" y="322550"/>
                    <a:pt x="1069479" y="305383"/>
                  </a:cubicBezTo>
                  <a:lnTo>
                    <a:pt x="1079201" y="286902"/>
                  </a:lnTo>
                  <a:lnTo>
                    <a:pt x="1055069" y="260529"/>
                  </a:lnTo>
                  <a:cubicBezTo>
                    <a:pt x="1042706" y="243363"/>
                    <a:pt x="1032309" y="224231"/>
                    <a:pt x="1024531" y="202480"/>
                  </a:cubicBezTo>
                  <a:close/>
                  <a:moveTo>
                    <a:pt x="685501" y="90305"/>
                  </a:moveTo>
                  <a:lnTo>
                    <a:pt x="680814" y="93892"/>
                  </a:lnTo>
                  <a:cubicBezTo>
                    <a:pt x="645609" y="117744"/>
                    <a:pt x="607783" y="138975"/>
                    <a:pt x="572578" y="162828"/>
                  </a:cubicBezTo>
                  <a:lnTo>
                    <a:pt x="572566" y="162836"/>
                  </a:lnTo>
                  <a:lnTo>
                    <a:pt x="600144" y="183935"/>
                  </a:lnTo>
                  <a:cubicBezTo>
                    <a:pt x="617747" y="195861"/>
                    <a:pt x="636004" y="207133"/>
                    <a:pt x="654263" y="218403"/>
                  </a:cubicBezTo>
                  <a:lnTo>
                    <a:pt x="685501" y="238300"/>
                  </a:lnTo>
                  <a:lnTo>
                    <a:pt x="716740" y="218403"/>
                  </a:lnTo>
                  <a:cubicBezTo>
                    <a:pt x="734998" y="207133"/>
                    <a:pt x="753255" y="195861"/>
                    <a:pt x="770858" y="183935"/>
                  </a:cubicBezTo>
                  <a:lnTo>
                    <a:pt x="798436" y="162836"/>
                  </a:lnTo>
                  <a:lnTo>
                    <a:pt x="798425" y="162828"/>
                  </a:lnTo>
                  <a:cubicBezTo>
                    <a:pt x="763219" y="138975"/>
                    <a:pt x="725393" y="117744"/>
                    <a:pt x="690188" y="93892"/>
                  </a:cubicBezTo>
                  <a:close/>
                  <a:moveTo>
                    <a:pt x="467720" y="61156"/>
                  </a:moveTo>
                  <a:lnTo>
                    <a:pt x="419337" y="98173"/>
                  </a:lnTo>
                  <a:cubicBezTo>
                    <a:pt x="403699" y="112064"/>
                    <a:pt x="389372" y="127266"/>
                    <a:pt x="377009" y="144431"/>
                  </a:cubicBezTo>
                  <a:lnTo>
                    <a:pt x="375563" y="147181"/>
                  </a:lnTo>
                  <a:lnTo>
                    <a:pt x="404575" y="202332"/>
                  </a:lnTo>
                  <a:cubicBezTo>
                    <a:pt x="416938" y="219498"/>
                    <a:pt x="431266" y="234699"/>
                    <a:pt x="446903" y="248590"/>
                  </a:cubicBezTo>
                  <a:lnTo>
                    <a:pt x="455976" y="255531"/>
                  </a:lnTo>
                  <a:lnTo>
                    <a:pt x="467053" y="234476"/>
                  </a:lnTo>
                  <a:cubicBezTo>
                    <a:pt x="479416" y="217309"/>
                    <a:pt x="493744" y="202109"/>
                    <a:pt x="509381" y="188218"/>
                  </a:cubicBezTo>
                  <a:lnTo>
                    <a:pt x="542555" y="162836"/>
                  </a:lnTo>
                  <a:lnTo>
                    <a:pt x="536947" y="158546"/>
                  </a:lnTo>
                  <a:cubicBezTo>
                    <a:pt x="521310" y="144655"/>
                    <a:pt x="506982" y="129454"/>
                    <a:pt x="494620" y="112287"/>
                  </a:cubicBezTo>
                  <a:close/>
                  <a:moveTo>
                    <a:pt x="903282" y="61156"/>
                  </a:moveTo>
                  <a:lnTo>
                    <a:pt x="876382" y="112287"/>
                  </a:lnTo>
                  <a:cubicBezTo>
                    <a:pt x="864020" y="129454"/>
                    <a:pt x="849693" y="144655"/>
                    <a:pt x="834055" y="158546"/>
                  </a:cubicBezTo>
                  <a:lnTo>
                    <a:pt x="828446" y="162837"/>
                  </a:lnTo>
                  <a:lnTo>
                    <a:pt x="861621" y="188218"/>
                  </a:lnTo>
                  <a:cubicBezTo>
                    <a:pt x="877259" y="202109"/>
                    <a:pt x="891587" y="217309"/>
                    <a:pt x="903949" y="234476"/>
                  </a:cubicBezTo>
                  <a:lnTo>
                    <a:pt x="915026" y="255531"/>
                  </a:lnTo>
                  <a:lnTo>
                    <a:pt x="924099" y="248590"/>
                  </a:lnTo>
                  <a:cubicBezTo>
                    <a:pt x="939737" y="234699"/>
                    <a:pt x="954063" y="219498"/>
                    <a:pt x="966427" y="202332"/>
                  </a:cubicBezTo>
                  <a:lnTo>
                    <a:pt x="995440" y="147181"/>
                  </a:lnTo>
                  <a:lnTo>
                    <a:pt x="993994" y="144431"/>
                  </a:lnTo>
                  <a:cubicBezTo>
                    <a:pt x="981630" y="127266"/>
                    <a:pt x="967303" y="112064"/>
                    <a:pt x="951665" y="98173"/>
                  </a:cubicBezTo>
                  <a:close/>
                  <a:moveTo>
                    <a:pt x="614131" y="0"/>
                  </a:moveTo>
                  <a:lnTo>
                    <a:pt x="653007" y="42486"/>
                  </a:lnTo>
                  <a:lnTo>
                    <a:pt x="685501" y="67346"/>
                  </a:lnTo>
                  <a:lnTo>
                    <a:pt x="717995" y="42486"/>
                  </a:lnTo>
                  <a:lnTo>
                    <a:pt x="756066" y="879"/>
                  </a:lnTo>
                  <a:lnTo>
                    <a:pt x="776636" y="2953"/>
                  </a:lnTo>
                  <a:lnTo>
                    <a:pt x="773331" y="9235"/>
                  </a:lnTo>
                  <a:cubicBezTo>
                    <a:pt x="760968" y="26401"/>
                    <a:pt x="746640" y="41603"/>
                    <a:pt x="731003" y="55494"/>
                  </a:cubicBezTo>
                  <a:lnTo>
                    <a:pt x="700507" y="78825"/>
                  </a:lnTo>
                  <a:lnTo>
                    <a:pt x="703196" y="80884"/>
                  </a:lnTo>
                  <a:cubicBezTo>
                    <a:pt x="738402" y="104735"/>
                    <a:pt x="776227" y="125968"/>
                    <a:pt x="811433" y="149820"/>
                  </a:cubicBezTo>
                  <a:lnTo>
                    <a:pt x="813441" y="151356"/>
                  </a:lnTo>
                  <a:lnTo>
                    <a:pt x="821046" y="145537"/>
                  </a:lnTo>
                  <a:cubicBezTo>
                    <a:pt x="836684" y="131646"/>
                    <a:pt x="851012" y="116446"/>
                    <a:pt x="863375" y="99279"/>
                  </a:cubicBezTo>
                  <a:lnTo>
                    <a:pt x="888504" y="51513"/>
                  </a:lnTo>
                  <a:lnTo>
                    <a:pt x="847359" y="25307"/>
                  </a:lnTo>
                  <a:lnTo>
                    <a:pt x="819271" y="7418"/>
                  </a:lnTo>
                  <a:lnTo>
                    <a:pt x="884489" y="27663"/>
                  </a:lnTo>
                  <a:lnTo>
                    <a:pt x="896894" y="35564"/>
                  </a:lnTo>
                  <a:lnTo>
                    <a:pt x="898725" y="32082"/>
                  </a:lnTo>
                  <a:lnTo>
                    <a:pt x="915790" y="37380"/>
                  </a:lnTo>
                  <a:lnTo>
                    <a:pt x="911763" y="45034"/>
                  </a:lnTo>
                  <a:lnTo>
                    <a:pt x="914485" y="46767"/>
                  </a:lnTo>
                  <a:cubicBezTo>
                    <a:pt x="932088" y="58693"/>
                    <a:pt x="949036" y="71274"/>
                    <a:pt x="964673" y="85165"/>
                  </a:cubicBezTo>
                  <a:lnTo>
                    <a:pt x="1004924" y="129154"/>
                  </a:lnTo>
                  <a:lnTo>
                    <a:pt x="1025626" y="89801"/>
                  </a:lnTo>
                  <a:lnTo>
                    <a:pt x="1041328" y="98324"/>
                  </a:lnTo>
                  <a:lnTo>
                    <a:pt x="1040510" y="99243"/>
                  </a:lnTo>
                  <a:lnTo>
                    <a:pt x="1015291" y="147181"/>
                  </a:lnTo>
                  <a:lnTo>
                    <a:pt x="1037539" y="189472"/>
                  </a:lnTo>
                  <a:cubicBezTo>
                    <a:pt x="1043859" y="207145"/>
                    <a:pt x="1051908" y="223088"/>
                    <a:pt x="1061335" y="237653"/>
                  </a:cubicBezTo>
                  <a:lnTo>
                    <a:pt x="1087788" y="270579"/>
                  </a:lnTo>
                  <a:lnTo>
                    <a:pt x="1100016" y="247335"/>
                  </a:lnTo>
                  <a:cubicBezTo>
                    <a:pt x="1107793" y="225584"/>
                    <a:pt x="1118191" y="206453"/>
                    <a:pt x="1130554" y="189287"/>
                  </a:cubicBezTo>
                  <a:lnTo>
                    <a:pt x="1142764" y="175943"/>
                  </a:lnTo>
                  <a:lnTo>
                    <a:pt x="1156959" y="187654"/>
                  </a:lnTo>
                  <a:lnTo>
                    <a:pt x="1143562" y="202295"/>
                  </a:lnTo>
                  <a:cubicBezTo>
                    <a:pt x="1131199" y="219461"/>
                    <a:pt x="1120801" y="238592"/>
                    <a:pt x="1113024" y="260343"/>
                  </a:cubicBezTo>
                  <a:lnTo>
                    <a:pt x="1100869" y="283450"/>
                  </a:lnTo>
                  <a:lnTo>
                    <a:pt x="1173908" y="341009"/>
                  </a:lnTo>
                  <a:lnTo>
                    <a:pt x="1199511" y="357150"/>
                  </a:lnTo>
                  <a:lnTo>
                    <a:pt x="1203068" y="350388"/>
                  </a:lnTo>
                  <a:cubicBezTo>
                    <a:pt x="1210846" y="328636"/>
                    <a:pt x="1221243" y="309505"/>
                    <a:pt x="1233606" y="292339"/>
                  </a:cubicBezTo>
                  <a:lnTo>
                    <a:pt x="1239900" y="285461"/>
                  </a:lnTo>
                  <a:lnTo>
                    <a:pt x="1247439" y="294598"/>
                  </a:lnTo>
                  <a:lnTo>
                    <a:pt x="1250794" y="300779"/>
                  </a:lnTo>
                  <a:lnTo>
                    <a:pt x="1246614" y="305347"/>
                  </a:lnTo>
                  <a:cubicBezTo>
                    <a:pt x="1234251" y="322513"/>
                    <a:pt x="1223853" y="341644"/>
                    <a:pt x="1216076" y="363396"/>
                  </a:cubicBezTo>
                  <a:lnTo>
                    <a:pt x="1214418" y="366547"/>
                  </a:lnTo>
                  <a:lnTo>
                    <a:pt x="1262199" y="396669"/>
                  </a:lnTo>
                  <a:lnTo>
                    <a:pt x="1313798" y="438844"/>
                  </a:lnTo>
                  <a:lnTo>
                    <a:pt x="1317189" y="432398"/>
                  </a:lnTo>
                  <a:lnTo>
                    <a:pt x="1332381" y="481338"/>
                  </a:lnTo>
                  <a:lnTo>
                    <a:pt x="1318992" y="466706"/>
                  </a:lnTo>
                  <a:lnTo>
                    <a:pt x="1288591" y="524496"/>
                  </a:lnTo>
                  <a:cubicBezTo>
                    <a:pt x="1276227" y="541662"/>
                    <a:pt x="1261901" y="556863"/>
                    <a:pt x="1246263" y="570754"/>
                  </a:cubicBezTo>
                  <a:lnTo>
                    <a:pt x="1244319" y="572241"/>
                  </a:lnTo>
                  <a:lnTo>
                    <a:pt x="1267186" y="602073"/>
                  </a:lnTo>
                  <a:cubicBezTo>
                    <a:pt x="1275691" y="615715"/>
                    <a:pt x="1282999" y="630555"/>
                    <a:pt x="1288831" y="646868"/>
                  </a:cubicBezTo>
                  <a:lnTo>
                    <a:pt x="1306844" y="683339"/>
                  </a:lnTo>
                  <a:lnTo>
                    <a:pt x="1336307" y="660798"/>
                  </a:lnTo>
                  <a:lnTo>
                    <a:pt x="1359948" y="634961"/>
                  </a:lnTo>
                  <a:lnTo>
                    <a:pt x="1362420" y="659483"/>
                  </a:lnTo>
                  <a:lnTo>
                    <a:pt x="1349315" y="673806"/>
                  </a:lnTo>
                  <a:lnTo>
                    <a:pt x="1316023" y="699277"/>
                  </a:lnTo>
                  <a:lnTo>
                    <a:pt x="1344692" y="734960"/>
                  </a:lnTo>
                  <a:lnTo>
                    <a:pt x="1357283" y="744883"/>
                  </a:lnTo>
                  <a:lnTo>
                    <a:pt x="1355111" y="766430"/>
                  </a:lnTo>
                  <a:lnTo>
                    <a:pt x="1331684" y="747968"/>
                  </a:lnTo>
                  <a:lnTo>
                    <a:pt x="1301494" y="710392"/>
                  </a:lnTo>
                  <a:lnTo>
                    <a:pt x="1299126" y="712204"/>
                  </a:lnTo>
                  <a:cubicBezTo>
                    <a:pt x="1281524" y="724130"/>
                    <a:pt x="1263266" y="735401"/>
                    <a:pt x="1245008" y="746672"/>
                  </a:cubicBezTo>
                  <a:lnTo>
                    <a:pt x="1198731" y="776146"/>
                  </a:lnTo>
                  <a:lnTo>
                    <a:pt x="1209574" y="798101"/>
                  </a:lnTo>
                  <a:cubicBezTo>
                    <a:pt x="1219001" y="812666"/>
                    <a:pt x="1229807" y="825853"/>
                    <a:pt x="1241640" y="838012"/>
                  </a:cubicBezTo>
                  <a:lnTo>
                    <a:pt x="1282482" y="870197"/>
                  </a:lnTo>
                  <a:lnTo>
                    <a:pt x="1335052" y="836716"/>
                  </a:lnTo>
                  <a:lnTo>
                    <a:pt x="1345402" y="830124"/>
                  </a:lnTo>
                  <a:lnTo>
                    <a:pt x="1337163" y="856665"/>
                  </a:lnTo>
                  <a:lnTo>
                    <a:pt x="1297424" y="881974"/>
                  </a:lnTo>
                  <a:lnTo>
                    <a:pt x="1322148" y="901457"/>
                  </a:lnTo>
                  <a:lnTo>
                    <a:pt x="1323077" y="902043"/>
                  </a:lnTo>
                  <a:lnTo>
                    <a:pt x="1317571" y="919780"/>
                  </a:lnTo>
                  <a:lnTo>
                    <a:pt x="1309140" y="914465"/>
                  </a:lnTo>
                  <a:lnTo>
                    <a:pt x="1282161" y="893205"/>
                  </a:lnTo>
                  <a:lnTo>
                    <a:pt x="1243754" y="922590"/>
                  </a:lnTo>
                  <a:cubicBezTo>
                    <a:pt x="1228116" y="936481"/>
                    <a:pt x="1213789" y="951682"/>
                    <a:pt x="1201426" y="968849"/>
                  </a:cubicBezTo>
                  <a:lnTo>
                    <a:pt x="1193343" y="984214"/>
                  </a:lnTo>
                  <a:lnTo>
                    <a:pt x="1219096" y="1004509"/>
                  </a:lnTo>
                  <a:lnTo>
                    <a:pt x="1262173" y="1031665"/>
                  </a:lnTo>
                  <a:lnTo>
                    <a:pt x="1253596" y="1047467"/>
                  </a:lnTo>
                  <a:lnTo>
                    <a:pt x="1206088" y="1017517"/>
                  </a:lnTo>
                  <a:lnTo>
                    <a:pt x="1184692" y="1000656"/>
                  </a:lnTo>
                  <a:lnTo>
                    <a:pt x="1170888" y="1026897"/>
                  </a:lnTo>
                  <a:cubicBezTo>
                    <a:pt x="1163111" y="1048649"/>
                    <a:pt x="1152713" y="1067779"/>
                    <a:pt x="1140351" y="1084946"/>
                  </a:cubicBezTo>
                  <a:lnTo>
                    <a:pt x="1118335" y="1109005"/>
                  </a:lnTo>
                  <a:lnTo>
                    <a:pt x="1176020" y="1145371"/>
                  </a:lnTo>
                  <a:lnTo>
                    <a:pt x="1164508" y="1159323"/>
                  </a:lnTo>
                  <a:lnTo>
                    <a:pt x="1106028" y="1122455"/>
                  </a:lnTo>
                  <a:lnTo>
                    <a:pt x="1098022" y="1131203"/>
                  </a:lnTo>
                  <a:cubicBezTo>
                    <a:pt x="1082385" y="1145095"/>
                    <a:pt x="1065437" y="1157676"/>
                    <a:pt x="1047835" y="1169601"/>
                  </a:cubicBezTo>
                  <a:lnTo>
                    <a:pt x="999783" y="1200204"/>
                  </a:lnTo>
                  <a:lnTo>
                    <a:pt x="1012991" y="1210613"/>
                  </a:lnTo>
                  <a:lnTo>
                    <a:pt x="1063781" y="1242632"/>
                  </a:lnTo>
                  <a:lnTo>
                    <a:pt x="1062843" y="1243406"/>
                  </a:lnTo>
                  <a:lnTo>
                    <a:pt x="1045929" y="1252587"/>
                  </a:lnTo>
                  <a:lnTo>
                    <a:pt x="999983" y="1223621"/>
                  </a:lnTo>
                  <a:lnTo>
                    <a:pt x="983461" y="1210601"/>
                  </a:lnTo>
                  <a:lnTo>
                    <a:pt x="939597" y="1238536"/>
                  </a:lnTo>
                  <a:cubicBezTo>
                    <a:pt x="921995" y="1250462"/>
                    <a:pt x="905047" y="1263044"/>
                    <a:pt x="889410" y="1276935"/>
                  </a:cubicBezTo>
                  <a:lnTo>
                    <a:pt x="878483" y="1288875"/>
                  </a:lnTo>
                  <a:lnTo>
                    <a:pt x="909940" y="1313665"/>
                  </a:lnTo>
                  <a:lnTo>
                    <a:pt x="914382" y="1316466"/>
                  </a:lnTo>
                  <a:lnTo>
                    <a:pt x="892571" y="1323237"/>
                  </a:lnTo>
                  <a:lnTo>
                    <a:pt x="866117" y="1302390"/>
                  </a:lnTo>
                  <a:lnTo>
                    <a:pt x="847081" y="1323193"/>
                  </a:lnTo>
                  <a:lnTo>
                    <a:pt x="838176" y="1340122"/>
                  </a:lnTo>
                  <a:lnTo>
                    <a:pt x="818470" y="1346239"/>
                  </a:lnTo>
                  <a:lnTo>
                    <a:pt x="813942" y="1346695"/>
                  </a:lnTo>
                  <a:lnTo>
                    <a:pt x="825179" y="1323437"/>
                  </a:lnTo>
                  <a:lnTo>
                    <a:pt x="850654" y="1290204"/>
                  </a:lnTo>
                  <a:lnTo>
                    <a:pt x="816423" y="1263229"/>
                  </a:lnTo>
                  <a:cubicBezTo>
                    <a:pt x="804591" y="1251068"/>
                    <a:pt x="793785" y="1237882"/>
                    <a:pt x="784358" y="1223317"/>
                  </a:cubicBezTo>
                  <a:lnTo>
                    <a:pt x="769203" y="1192630"/>
                  </a:lnTo>
                  <a:lnTo>
                    <a:pt x="744028" y="1220140"/>
                  </a:lnTo>
                  <a:cubicBezTo>
                    <a:pt x="731666" y="1237307"/>
                    <a:pt x="721269" y="1256437"/>
                    <a:pt x="713491" y="1278188"/>
                  </a:cubicBezTo>
                  <a:lnTo>
                    <a:pt x="695432" y="1314753"/>
                  </a:lnTo>
                  <a:lnTo>
                    <a:pt x="726380" y="1353272"/>
                  </a:lnTo>
                  <a:lnTo>
                    <a:pt x="728911" y="1355267"/>
                  </a:lnTo>
                  <a:lnTo>
                    <a:pt x="706351" y="1357541"/>
                  </a:lnTo>
                  <a:lnTo>
                    <a:pt x="685501" y="1331590"/>
                  </a:lnTo>
                  <a:lnTo>
                    <a:pt x="663938" y="1358430"/>
                  </a:lnTo>
                  <a:lnTo>
                    <a:pt x="641011" y="1356119"/>
                  </a:lnTo>
                  <a:lnTo>
                    <a:pt x="644623" y="1353272"/>
                  </a:lnTo>
                  <a:lnTo>
                    <a:pt x="675570" y="1314753"/>
                  </a:lnTo>
                  <a:lnTo>
                    <a:pt x="657511" y="1278188"/>
                  </a:lnTo>
                  <a:cubicBezTo>
                    <a:pt x="649734" y="1256437"/>
                    <a:pt x="639336" y="1237307"/>
                    <a:pt x="626974" y="1220140"/>
                  </a:cubicBezTo>
                  <a:lnTo>
                    <a:pt x="601799" y="1192630"/>
                  </a:lnTo>
                  <a:lnTo>
                    <a:pt x="586644" y="1223317"/>
                  </a:lnTo>
                  <a:cubicBezTo>
                    <a:pt x="577217" y="1237882"/>
                    <a:pt x="566411" y="1251068"/>
                    <a:pt x="554579" y="1263229"/>
                  </a:cubicBezTo>
                  <a:lnTo>
                    <a:pt x="520349" y="1290204"/>
                  </a:lnTo>
                  <a:lnTo>
                    <a:pt x="545822" y="1323437"/>
                  </a:lnTo>
                  <a:lnTo>
                    <a:pt x="557548" y="1347705"/>
                  </a:lnTo>
                  <a:lnTo>
                    <a:pt x="543004" y="1346239"/>
                  </a:lnTo>
                  <a:lnTo>
                    <a:pt x="534686" y="1343656"/>
                  </a:lnTo>
                  <a:lnTo>
                    <a:pt x="523921" y="1323193"/>
                  </a:lnTo>
                  <a:lnTo>
                    <a:pt x="504885" y="1302390"/>
                  </a:lnTo>
                  <a:lnTo>
                    <a:pt x="475739" y="1325358"/>
                  </a:lnTo>
                  <a:lnTo>
                    <a:pt x="453477" y="1318448"/>
                  </a:lnTo>
                  <a:lnTo>
                    <a:pt x="461063" y="1313665"/>
                  </a:lnTo>
                  <a:lnTo>
                    <a:pt x="492519" y="1288875"/>
                  </a:lnTo>
                  <a:lnTo>
                    <a:pt x="481593" y="1276935"/>
                  </a:lnTo>
                  <a:cubicBezTo>
                    <a:pt x="465955" y="1263044"/>
                    <a:pt x="449008" y="1250462"/>
                    <a:pt x="431404" y="1238537"/>
                  </a:cubicBezTo>
                  <a:lnTo>
                    <a:pt x="387542" y="1210600"/>
                  </a:lnTo>
                  <a:lnTo>
                    <a:pt x="371019" y="1223621"/>
                  </a:lnTo>
                  <a:lnTo>
                    <a:pt x="320665" y="1255366"/>
                  </a:lnTo>
                  <a:lnTo>
                    <a:pt x="302587" y="1245553"/>
                  </a:lnTo>
                  <a:lnTo>
                    <a:pt x="358010" y="1210613"/>
                  </a:lnTo>
                  <a:lnTo>
                    <a:pt x="371219" y="1200204"/>
                  </a:lnTo>
                  <a:lnTo>
                    <a:pt x="323168" y="1169601"/>
                  </a:lnTo>
                  <a:cubicBezTo>
                    <a:pt x="305565" y="1157675"/>
                    <a:pt x="288618" y="1145095"/>
                    <a:pt x="272980" y="1131204"/>
                  </a:cubicBezTo>
                  <a:lnTo>
                    <a:pt x="264975" y="1122455"/>
                  </a:lnTo>
                  <a:lnTo>
                    <a:pt x="200954" y="1162815"/>
                  </a:lnTo>
                  <a:lnTo>
                    <a:pt x="197487" y="1159954"/>
                  </a:lnTo>
                  <a:lnTo>
                    <a:pt x="188715" y="1149323"/>
                  </a:lnTo>
                  <a:lnTo>
                    <a:pt x="252668" y="1109005"/>
                  </a:lnTo>
                  <a:lnTo>
                    <a:pt x="230652" y="1084946"/>
                  </a:lnTo>
                  <a:cubicBezTo>
                    <a:pt x="218290" y="1067779"/>
                    <a:pt x="207892" y="1048649"/>
                    <a:pt x="200114" y="1026897"/>
                  </a:cubicBezTo>
                  <a:lnTo>
                    <a:pt x="186310" y="1000656"/>
                  </a:lnTo>
                  <a:lnTo>
                    <a:pt x="164914" y="1017517"/>
                  </a:lnTo>
                  <a:lnTo>
                    <a:pt x="110308" y="1051942"/>
                  </a:lnTo>
                  <a:lnTo>
                    <a:pt x="101731" y="1036141"/>
                  </a:lnTo>
                  <a:lnTo>
                    <a:pt x="151906" y="1004509"/>
                  </a:lnTo>
                  <a:lnTo>
                    <a:pt x="177660" y="984214"/>
                  </a:lnTo>
                  <a:lnTo>
                    <a:pt x="169576" y="968849"/>
                  </a:lnTo>
                  <a:cubicBezTo>
                    <a:pt x="157214" y="951682"/>
                    <a:pt x="142886" y="936481"/>
                    <a:pt x="127249" y="922590"/>
                  </a:cubicBezTo>
                  <a:lnTo>
                    <a:pt x="88840" y="893205"/>
                  </a:lnTo>
                  <a:lnTo>
                    <a:pt x="61863" y="914465"/>
                  </a:lnTo>
                  <a:lnTo>
                    <a:pt x="45463" y="924804"/>
                  </a:lnTo>
                  <a:lnTo>
                    <a:pt x="39957" y="907067"/>
                  </a:lnTo>
                  <a:lnTo>
                    <a:pt x="48855" y="901457"/>
                  </a:lnTo>
                  <a:lnTo>
                    <a:pt x="73577" y="881974"/>
                  </a:lnTo>
                  <a:lnTo>
                    <a:pt x="22941" y="849725"/>
                  </a:lnTo>
                  <a:lnTo>
                    <a:pt x="21963" y="849102"/>
                  </a:lnTo>
                  <a:lnTo>
                    <a:pt x="13724" y="822560"/>
                  </a:lnTo>
                  <a:lnTo>
                    <a:pt x="35950" y="836716"/>
                  </a:lnTo>
                  <a:lnTo>
                    <a:pt x="88521" y="870198"/>
                  </a:lnTo>
                  <a:lnTo>
                    <a:pt x="129362" y="838012"/>
                  </a:lnTo>
                  <a:cubicBezTo>
                    <a:pt x="141195" y="825853"/>
                    <a:pt x="152000" y="812666"/>
                    <a:pt x="161428" y="798101"/>
                  </a:cubicBezTo>
                  <a:lnTo>
                    <a:pt x="172271" y="776146"/>
                  </a:lnTo>
                  <a:lnTo>
                    <a:pt x="125994" y="746672"/>
                  </a:lnTo>
                  <a:cubicBezTo>
                    <a:pt x="107736" y="735401"/>
                    <a:pt x="89479" y="724130"/>
                    <a:pt x="71876" y="712204"/>
                  </a:cubicBezTo>
                  <a:lnTo>
                    <a:pt x="69508" y="710393"/>
                  </a:lnTo>
                  <a:lnTo>
                    <a:pt x="39319" y="747968"/>
                  </a:lnTo>
                  <a:lnTo>
                    <a:pt x="7065" y="773386"/>
                  </a:lnTo>
                  <a:lnTo>
                    <a:pt x="4892" y="751839"/>
                  </a:lnTo>
                  <a:lnTo>
                    <a:pt x="26311" y="734960"/>
                  </a:lnTo>
                  <a:lnTo>
                    <a:pt x="54980" y="699277"/>
                  </a:lnTo>
                  <a:lnTo>
                    <a:pt x="21688" y="673806"/>
                  </a:lnTo>
                  <a:lnTo>
                    <a:pt x="0" y="650104"/>
                  </a:lnTo>
                  <a:lnTo>
                    <a:pt x="2472" y="625582"/>
                  </a:lnTo>
                  <a:lnTo>
                    <a:pt x="34696" y="660798"/>
                  </a:lnTo>
                  <a:lnTo>
                    <a:pt x="64159" y="683339"/>
                  </a:lnTo>
                  <a:lnTo>
                    <a:pt x="82171" y="646869"/>
                  </a:lnTo>
                  <a:cubicBezTo>
                    <a:pt x="88004" y="630555"/>
                    <a:pt x="95312" y="615715"/>
                    <a:pt x="103816" y="602073"/>
                  </a:cubicBezTo>
                  <a:lnTo>
                    <a:pt x="126683" y="572241"/>
                  </a:lnTo>
                  <a:lnTo>
                    <a:pt x="124739" y="570754"/>
                  </a:lnTo>
                  <a:cubicBezTo>
                    <a:pt x="109102" y="556863"/>
                    <a:pt x="94774" y="541661"/>
                    <a:pt x="82411" y="524496"/>
                  </a:cubicBezTo>
                  <a:lnTo>
                    <a:pt x="52011" y="466706"/>
                  </a:lnTo>
                  <a:lnTo>
                    <a:pt x="24202" y="497096"/>
                  </a:lnTo>
                  <a:lnTo>
                    <a:pt x="37212" y="455184"/>
                  </a:lnTo>
                  <a:lnTo>
                    <a:pt x="43322" y="450191"/>
                  </a:lnTo>
                  <a:lnTo>
                    <a:pt x="40454" y="444740"/>
                  </a:lnTo>
                  <a:lnTo>
                    <a:pt x="47821" y="421008"/>
                  </a:lnTo>
                  <a:lnTo>
                    <a:pt x="57204" y="438844"/>
                  </a:lnTo>
                  <a:lnTo>
                    <a:pt x="108803" y="396669"/>
                  </a:lnTo>
                  <a:lnTo>
                    <a:pt x="156585" y="366547"/>
                  </a:lnTo>
                  <a:lnTo>
                    <a:pt x="154926" y="363395"/>
                  </a:lnTo>
                  <a:cubicBezTo>
                    <a:pt x="147148" y="341644"/>
                    <a:pt x="136751" y="322513"/>
                    <a:pt x="124388" y="305347"/>
                  </a:cubicBezTo>
                  <a:lnTo>
                    <a:pt x="114281" y="294301"/>
                  </a:lnTo>
                  <a:lnTo>
                    <a:pt x="126092" y="279985"/>
                  </a:lnTo>
                  <a:lnTo>
                    <a:pt x="137396" y="292339"/>
                  </a:lnTo>
                  <a:cubicBezTo>
                    <a:pt x="149759" y="309505"/>
                    <a:pt x="160156" y="328636"/>
                    <a:pt x="167934" y="350387"/>
                  </a:cubicBezTo>
                  <a:lnTo>
                    <a:pt x="171492" y="357150"/>
                  </a:lnTo>
                  <a:lnTo>
                    <a:pt x="197094" y="341009"/>
                  </a:lnTo>
                  <a:lnTo>
                    <a:pt x="270134" y="283450"/>
                  </a:lnTo>
                  <a:lnTo>
                    <a:pt x="257977" y="260343"/>
                  </a:lnTo>
                  <a:cubicBezTo>
                    <a:pt x="250200" y="238592"/>
                    <a:pt x="239802" y="219461"/>
                    <a:pt x="227440" y="202295"/>
                  </a:cubicBezTo>
                  <a:lnTo>
                    <a:pt x="209945" y="183175"/>
                  </a:lnTo>
                  <a:lnTo>
                    <a:pt x="224139" y="171464"/>
                  </a:lnTo>
                  <a:lnTo>
                    <a:pt x="240448" y="189287"/>
                  </a:lnTo>
                  <a:cubicBezTo>
                    <a:pt x="252810" y="206453"/>
                    <a:pt x="263208" y="225584"/>
                    <a:pt x="270985" y="247335"/>
                  </a:cubicBezTo>
                  <a:lnTo>
                    <a:pt x="283214" y="270579"/>
                  </a:lnTo>
                  <a:lnTo>
                    <a:pt x="309668" y="237653"/>
                  </a:lnTo>
                  <a:cubicBezTo>
                    <a:pt x="319095" y="223088"/>
                    <a:pt x="327144" y="207145"/>
                    <a:pt x="333463" y="189472"/>
                  </a:cubicBezTo>
                  <a:lnTo>
                    <a:pt x="355711" y="147181"/>
                  </a:lnTo>
                  <a:lnTo>
                    <a:pt x="330493" y="99243"/>
                  </a:lnTo>
                  <a:lnTo>
                    <a:pt x="326568" y="94839"/>
                  </a:lnTo>
                  <a:lnTo>
                    <a:pt x="343148" y="85839"/>
                  </a:lnTo>
                  <a:lnTo>
                    <a:pt x="343500" y="86235"/>
                  </a:lnTo>
                  <a:lnTo>
                    <a:pt x="366078" y="129154"/>
                  </a:lnTo>
                  <a:lnTo>
                    <a:pt x="406329" y="85165"/>
                  </a:lnTo>
                  <a:cubicBezTo>
                    <a:pt x="421967" y="71274"/>
                    <a:pt x="438915" y="58693"/>
                    <a:pt x="456517" y="46767"/>
                  </a:cubicBezTo>
                  <a:lnTo>
                    <a:pt x="459239" y="45034"/>
                  </a:lnTo>
                  <a:lnTo>
                    <a:pt x="453875" y="34837"/>
                  </a:lnTo>
                  <a:lnTo>
                    <a:pt x="470940" y="29540"/>
                  </a:lnTo>
                  <a:lnTo>
                    <a:pt x="474109" y="35564"/>
                  </a:lnTo>
                  <a:lnTo>
                    <a:pt x="495572" y="21894"/>
                  </a:lnTo>
                  <a:lnTo>
                    <a:pt x="543004" y="7170"/>
                  </a:lnTo>
                  <a:lnTo>
                    <a:pt x="553836" y="6078"/>
                  </a:lnTo>
                  <a:lnTo>
                    <a:pt x="523644" y="25307"/>
                  </a:lnTo>
                  <a:lnTo>
                    <a:pt x="482499" y="51513"/>
                  </a:lnTo>
                  <a:lnTo>
                    <a:pt x="507628" y="99279"/>
                  </a:lnTo>
                  <a:cubicBezTo>
                    <a:pt x="519990" y="116446"/>
                    <a:pt x="534318" y="131646"/>
                    <a:pt x="549956" y="145537"/>
                  </a:cubicBezTo>
                  <a:lnTo>
                    <a:pt x="557561" y="151356"/>
                  </a:lnTo>
                  <a:lnTo>
                    <a:pt x="559570" y="149820"/>
                  </a:lnTo>
                  <a:cubicBezTo>
                    <a:pt x="594775" y="125968"/>
                    <a:pt x="632600" y="104735"/>
                    <a:pt x="667806" y="80884"/>
                  </a:cubicBezTo>
                  <a:lnTo>
                    <a:pt x="670496" y="78825"/>
                  </a:lnTo>
                  <a:lnTo>
                    <a:pt x="640000" y="55494"/>
                  </a:lnTo>
                  <a:cubicBezTo>
                    <a:pt x="624362" y="41603"/>
                    <a:pt x="610034" y="26401"/>
                    <a:pt x="597671" y="9235"/>
                  </a:cubicBezTo>
                  <a:lnTo>
                    <a:pt x="593887" y="204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033731CF-8489-4214-B733-064D75E2B0F3}"/>
                </a:ext>
              </a:extLst>
            </p:cNvPr>
            <p:cNvSpPr/>
            <p:nvPr/>
          </p:nvSpPr>
          <p:spPr>
            <a:xfrm rot="16200000">
              <a:off x="1081089" y="2202654"/>
              <a:ext cx="147636" cy="962030"/>
            </a:xfrm>
            <a:prstGeom prst="moon">
              <a:avLst/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715E564-DD5F-4F34-8D56-A008D97AFACC}"/>
                </a:ext>
              </a:extLst>
            </p:cNvPr>
            <p:cNvSpPr/>
            <p:nvPr/>
          </p:nvSpPr>
          <p:spPr>
            <a:xfrm>
              <a:off x="469279" y="2876550"/>
              <a:ext cx="1366838" cy="136683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B5589E7-D2C3-4662-AD65-059B7729F85B}"/>
              </a:ext>
            </a:extLst>
          </p:cNvPr>
          <p:cNvGrpSpPr/>
          <p:nvPr/>
        </p:nvGrpSpPr>
        <p:grpSpPr>
          <a:xfrm>
            <a:off x="1044760" y="3923903"/>
            <a:ext cx="1948606" cy="2325059"/>
            <a:chOff x="469279" y="2609851"/>
            <a:chExt cx="1369047" cy="1633537"/>
          </a:xfrm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DC34108B-FC7C-4426-860B-C78132FFCA5F}"/>
                </a:ext>
              </a:extLst>
            </p:cNvPr>
            <p:cNvSpPr/>
            <p:nvPr/>
          </p:nvSpPr>
          <p:spPr>
            <a:xfrm>
              <a:off x="1109664" y="2719387"/>
              <a:ext cx="90487" cy="200026"/>
            </a:xfrm>
            <a:prstGeom prst="trapezoid">
              <a:avLst/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D05C29A5-BE49-4A0A-B912-63D226FB0A72}"/>
                </a:ext>
              </a:extLst>
            </p:cNvPr>
            <p:cNvSpPr/>
            <p:nvPr/>
          </p:nvSpPr>
          <p:spPr>
            <a:xfrm>
              <a:off x="471488" y="2876550"/>
              <a:ext cx="1366838" cy="1366838"/>
            </a:xfrm>
            <a:prstGeom prst="ellipse">
              <a:avLst/>
            </a:prstGeom>
            <a:gradFill>
              <a:gsLst>
                <a:gs pos="90000">
                  <a:srgbClr val="33CC33"/>
                </a:gs>
                <a:gs pos="1000">
                  <a:srgbClr val="CCFF99"/>
                </a:gs>
                <a:gs pos="58420">
                  <a:srgbClr val="66FF66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5FEE09E-5574-4148-A454-1E72E1D56AC3}"/>
                </a:ext>
              </a:extLst>
            </p:cNvPr>
            <p:cNvSpPr/>
            <p:nvPr/>
          </p:nvSpPr>
          <p:spPr>
            <a:xfrm>
              <a:off x="473697" y="2883265"/>
              <a:ext cx="1362420" cy="1358430"/>
            </a:xfrm>
            <a:custGeom>
              <a:avLst/>
              <a:gdLst>
                <a:gd name="connsiteX0" fmla="*/ 880957 w 1362420"/>
                <a:gd name="connsiteY0" fmla="*/ 1107198 h 1358430"/>
                <a:gd name="connsiteX1" fmla="*/ 836545 w 1362420"/>
                <a:gd name="connsiteY1" fmla="*/ 1135484 h 1358430"/>
                <a:gd name="connsiteX2" fmla="*/ 786356 w 1362420"/>
                <a:gd name="connsiteY2" fmla="*/ 1173882 h 1358430"/>
                <a:gd name="connsiteX3" fmla="*/ 781823 w 1362420"/>
                <a:gd name="connsiteY3" fmla="*/ 1178837 h 1358430"/>
                <a:gd name="connsiteX4" fmla="*/ 797366 w 1362420"/>
                <a:gd name="connsiteY4" fmla="*/ 1210309 h 1358430"/>
                <a:gd name="connsiteX5" fmla="*/ 829431 w 1362420"/>
                <a:gd name="connsiteY5" fmla="*/ 1250221 h 1358430"/>
                <a:gd name="connsiteX6" fmla="*/ 864124 w 1362420"/>
                <a:gd name="connsiteY6" fmla="*/ 1277559 h 1358430"/>
                <a:gd name="connsiteX7" fmla="*/ 933220 w 1362420"/>
                <a:gd name="connsiteY7" fmla="*/ 1221086 h 1358430"/>
                <a:gd name="connsiteX8" fmla="*/ 968524 w 1362420"/>
                <a:gd name="connsiteY8" fmla="*/ 1198829 h 1358430"/>
                <a:gd name="connsiteX9" fmla="*/ 919476 w 1362420"/>
                <a:gd name="connsiteY9" fmla="*/ 1160176 h 1358430"/>
                <a:gd name="connsiteX10" fmla="*/ 887411 w 1362420"/>
                <a:gd name="connsiteY10" fmla="*/ 1120265 h 1358430"/>
                <a:gd name="connsiteX11" fmla="*/ 490045 w 1362420"/>
                <a:gd name="connsiteY11" fmla="*/ 1107198 h 1358430"/>
                <a:gd name="connsiteX12" fmla="*/ 483592 w 1362420"/>
                <a:gd name="connsiteY12" fmla="*/ 1120265 h 1358430"/>
                <a:gd name="connsiteX13" fmla="*/ 451527 w 1362420"/>
                <a:gd name="connsiteY13" fmla="*/ 1160176 h 1358430"/>
                <a:gd name="connsiteX14" fmla="*/ 402478 w 1362420"/>
                <a:gd name="connsiteY14" fmla="*/ 1198829 h 1358430"/>
                <a:gd name="connsiteX15" fmla="*/ 437783 w 1362420"/>
                <a:gd name="connsiteY15" fmla="*/ 1221086 h 1358430"/>
                <a:gd name="connsiteX16" fmla="*/ 506878 w 1362420"/>
                <a:gd name="connsiteY16" fmla="*/ 1277559 h 1358430"/>
                <a:gd name="connsiteX17" fmla="*/ 541571 w 1362420"/>
                <a:gd name="connsiteY17" fmla="*/ 1250221 h 1358430"/>
                <a:gd name="connsiteX18" fmla="*/ 573636 w 1362420"/>
                <a:gd name="connsiteY18" fmla="*/ 1210309 h 1358430"/>
                <a:gd name="connsiteX19" fmla="*/ 589179 w 1362420"/>
                <a:gd name="connsiteY19" fmla="*/ 1178837 h 1358430"/>
                <a:gd name="connsiteX20" fmla="*/ 584646 w 1362420"/>
                <a:gd name="connsiteY20" fmla="*/ 1173882 h 1358430"/>
                <a:gd name="connsiteX21" fmla="*/ 534457 w 1362420"/>
                <a:gd name="connsiteY21" fmla="*/ 1135484 h 1358430"/>
                <a:gd name="connsiteX22" fmla="*/ 685501 w 1362420"/>
                <a:gd name="connsiteY22" fmla="*/ 1069150 h 1358430"/>
                <a:gd name="connsiteX23" fmla="*/ 683305 w 1362420"/>
                <a:gd name="connsiteY23" fmla="*/ 1070830 h 1358430"/>
                <a:gd name="connsiteX24" fmla="*/ 640977 w 1362420"/>
                <a:gd name="connsiteY24" fmla="*/ 1117089 h 1358430"/>
                <a:gd name="connsiteX25" fmla="*/ 610517 w 1362420"/>
                <a:gd name="connsiteY25" fmla="*/ 1174988 h 1358430"/>
                <a:gd name="connsiteX26" fmla="*/ 620046 w 1362420"/>
                <a:gd name="connsiteY26" fmla="*/ 1182775 h 1358430"/>
                <a:gd name="connsiteX27" fmla="*/ 670519 w 1362420"/>
                <a:gd name="connsiteY27" fmla="*/ 1265180 h 1358430"/>
                <a:gd name="connsiteX28" fmla="*/ 685501 w 1362420"/>
                <a:gd name="connsiteY28" fmla="*/ 1295516 h 1358430"/>
                <a:gd name="connsiteX29" fmla="*/ 700483 w 1362420"/>
                <a:gd name="connsiteY29" fmla="*/ 1265180 h 1358430"/>
                <a:gd name="connsiteX30" fmla="*/ 750957 w 1362420"/>
                <a:gd name="connsiteY30" fmla="*/ 1182775 h 1358430"/>
                <a:gd name="connsiteX31" fmla="*/ 760485 w 1362420"/>
                <a:gd name="connsiteY31" fmla="*/ 1174988 h 1358430"/>
                <a:gd name="connsiteX32" fmla="*/ 730026 w 1362420"/>
                <a:gd name="connsiteY32" fmla="*/ 1117089 h 1358430"/>
                <a:gd name="connsiteX33" fmla="*/ 687697 w 1362420"/>
                <a:gd name="connsiteY33" fmla="*/ 1070830 h 1358430"/>
                <a:gd name="connsiteX34" fmla="*/ 997249 w 1362420"/>
                <a:gd name="connsiteY34" fmla="*/ 1025660 h 1358430"/>
                <a:gd name="connsiteX35" fmla="*/ 994969 w 1362420"/>
                <a:gd name="connsiteY35" fmla="*/ 1028151 h 1358430"/>
                <a:gd name="connsiteX36" fmla="*/ 944782 w 1362420"/>
                <a:gd name="connsiteY36" fmla="*/ 1066548 h 1358430"/>
                <a:gd name="connsiteX37" fmla="*/ 895740 w 1362420"/>
                <a:gd name="connsiteY37" fmla="*/ 1097784 h 1358430"/>
                <a:gd name="connsiteX38" fmla="*/ 900418 w 1362420"/>
                <a:gd name="connsiteY38" fmla="*/ 1107257 h 1358430"/>
                <a:gd name="connsiteX39" fmla="*/ 932484 w 1362420"/>
                <a:gd name="connsiteY39" fmla="*/ 1147168 h 1358430"/>
                <a:gd name="connsiteX40" fmla="*/ 984921 w 1362420"/>
                <a:gd name="connsiteY40" fmla="*/ 1188492 h 1358430"/>
                <a:gd name="connsiteX41" fmla="*/ 1021511 w 1362420"/>
                <a:gd name="connsiteY41" fmla="*/ 1165424 h 1358430"/>
                <a:gd name="connsiteX42" fmla="*/ 1090733 w 1362420"/>
                <a:gd name="connsiteY42" fmla="*/ 1110874 h 1358430"/>
                <a:gd name="connsiteX43" fmla="*/ 1022527 w 1362420"/>
                <a:gd name="connsiteY43" fmla="*/ 1057125 h 1358430"/>
                <a:gd name="connsiteX44" fmla="*/ 373753 w 1362420"/>
                <a:gd name="connsiteY44" fmla="*/ 1025660 h 1358430"/>
                <a:gd name="connsiteX45" fmla="*/ 348475 w 1362420"/>
                <a:gd name="connsiteY45" fmla="*/ 1057125 h 1358430"/>
                <a:gd name="connsiteX46" fmla="*/ 280270 w 1362420"/>
                <a:gd name="connsiteY46" fmla="*/ 1110874 h 1358430"/>
                <a:gd name="connsiteX47" fmla="*/ 349492 w 1362420"/>
                <a:gd name="connsiteY47" fmla="*/ 1165425 h 1358430"/>
                <a:gd name="connsiteX48" fmla="*/ 386081 w 1362420"/>
                <a:gd name="connsiteY48" fmla="*/ 1188492 h 1358430"/>
                <a:gd name="connsiteX49" fmla="*/ 438519 w 1362420"/>
                <a:gd name="connsiteY49" fmla="*/ 1147168 h 1358430"/>
                <a:gd name="connsiteX50" fmla="*/ 470584 w 1362420"/>
                <a:gd name="connsiteY50" fmla="*/ 1107257 h 1358430"/>
                <a:gd name="connsiteX51" fmla="*/ 475263 w 1362420"/>
                <a:gd name="connsiteY51" fmla="*/ 1097783 h 1358430"/>
                <a:gd name="connsiteX52" fmla="*/ 426221 w 1362420"/>
                <a:gd name="connsiteY52" fmla="*/ 1066548 h 1358430"/>
                <a:gd name="connsiteX53" fmla="*/ 376033 w 1362420"/>
                <a:gd name="connsiteY53" fmla="*/ 1028151 h 1358430"/>
                <a:gd name="connsiteX54" fmla="*/ 807045 w 1362420"/>
                <a:gd name="connsiteY54" fmla="*/ 985587 h 1358430"/>
                <a:gd name="connsiteX55" fmla="*/ 787612 w 1362420"/>
                <a:gd name="connsiteY55" fmla="*/ 997965 h 1358430"/>
                <a:gd name="connsiteX56" fmla="*/ 733493 w 1362420"/>
                <a:gd name="connsiteY56" fmla="*/ 1032432 h 1358430"/>
                <a:gd name="connsiteX57" fmla="*/ 698238 w 1362420"/>
                <a:gd name="connsiteY57" fmla="*/ 1059405 h 1358430"/>
                <a:gd name="connsiteX58" fmla="*/ 723097 w 1362420"/>
                <a:gd name="connsiteY58" fmla="*/ 1079724 h 1358430"/>
                <a:gd name="connsiteX59" fmla="*/ 773571 w 1362420"/>
                <a:gd name="connsiteY59" fmla="*/ 1162129 h 1358430"/>
                <a:gd name="connsiteX60" fmla="*/ 774333 w 1362420"/>
                <a:gd name="connsiteY60" fmla="*/ 1163670 h 1358430"/>
                <a:gd name="connsiteX61" fmla="*/ 830167 w 1362420"/>
                <a:gd name="connsiteY61" fmla="*/ 1118033 h 1358430"/>
                <a:gd name="connsiteX62" fmla="*/ 872978 w 1362420"/>
                <a:gd name="connsiteY62" fmla="*/ 1091045 h 1358430"/>
                <a:gd name="connsiteX63" fmla="*/ 863615 w 1362420"/>
                <a:gd name="connsiteY63" fmla="*/ 1072084 h 1358430"/>
                <a:gd name="connsiteX64" fmla="*/ 833078 w 1362420"/>
                <a:gd name="connsiteY64" fmla="*/ 1014036 h 1358430"/>
                <a:gd name="connsiteX65" fmla="*/ 563957 w 1362420"/>
                <a:gd name="connsiteY65" fmla="*/ 985587 h 1358430"/>
                <a:gd name="connsiteX66" fmla="*/ 537924 w 1362420"/>
                <a:gd name="connsiteY66" fmla="*/ 1014036 h 1358430"/>
                <a:gd name="connsiteX67" fmla="*/ 507387 w 1362420"/>
                <a:gd name="connsiteY67" fmla="*/ 1072084 h 1358430"/>
                <a:gd name="connsiteX68" fmla="*/ 498024 w 1362420"/>
                <a:gd name="connsiteY68" fmla="*/ 1091045 h 1358430"/>
                <a:gd name="connsiteX69" fmla="*/ 540835 w 1362420"/>
                <a:gd name="connsiteY69" fmla="*/ 1118033 h 1358430"/>
                <a:gd name="connsiteX70" fmla="*/ 596669 w 1362420"/>
                <a:gd name="connsiteY70" fmla="*/ 1163670 h 1358430"/>
                <a:gd name="connsiteX71" fmla="*/ 597432 w 1362420"/>
                <a:gd name="connsiteY71" fmla="*/ 1162129 h 1358430"/>
                <a:gd name="connsiteX72" fmla="*/ 647905 w 1362420"/>
                <a:gd name="connsiteY72" fmla="*/ 1079724 h 1358430"/>
                <a:gd name="connsiteX73" fmla="*/ 672764 w 1362420"/>
                <a:gd name="connsiteY73" fmla="*/ 1059406 h 1358430"/>
                <a:gd name="connsiteX74" fmla="*/ 637509 w 1362420"/>
                <a:gd name="connsiteY74" fmla="*/ 1032432 h 1358430"/>
                <a:gd name="connsiteX75" fmla="*/ 583391 w 1362420"/>
                <a:gd name="connsiteY75" fmla="*/ 997965 h 1358430"/>
                <a:gd name="connsiteX76" fmla="*/ 685501 w 1362420"/>
                <a:gd name="connsiteY76" fmla="*/ 894313 h 1358430"/>
                <a:gd name="connsiteX77" fmla="*/ 684559 w 1362420"/>
                <a:gd name="connsiteY77" fmla="*/ 894912 h 1358430"/>
                <a:gd name="connsiteX78" fmla="*/ 580253 w 1362420"/>
                <a:gd name="connsiteY78" fmla="*/ 967778 h 1358430"/>
                <a:gd name="connsiteX79" fmla="*/ 576140 w 1362420"/>
                <a:gd name="connsiteY79" fmla="*/ 972273 h 1358430"/>
                <a:gd name="connsiteX80" fmla="*/ 643886 w 1362420"/>
                <a:gd name="connsiteY80" fmla="*/ 1014982 h 1358430"/>
                <a:gd name="connsiteX81" fmla="*/ 685501 w 1362420"/>
                <a:gd name="connsiteY81" fmla="*/ 1048995 h 1358430"/>
                <a:gd name="connsiteX82" fmla="*/ 727116 w 1362420"/>
                <a:gd name="connsiteY82" fmla="*/ 1014982 h 1358430"/>
                <a:gd name="connsiteX83" fmla="*/ 794862 w 1362420"/>
                <a:gd name="connsiteY83" fmla="*/ 972273 h 1358430"/>
                <a:gd name="connsiteX84" fmla="*/ 790750 w 1362420"/>
                <a:gd name="connsiteY84" fmla="*/ 967778 h 1358430"/>
                <a:gd name="connsiteX85" fmla="*/ 686443 w 1362420"/>
                <a:gd name="connsiteY85" fmla="*/ 894912 h 1358430"/>
                <a:gd name="connsiteX86" fmla="*/ 1083547 w 1362420"/>
                <a:gd name="connsiteY86" fmla="*/ 893979 h 1358430"/>
                <a:gd name="connsiteX87" fmla="*/ 1067835 w 1362420"/>
                <a:gd name="connsiteY87" fmla="*/ 923844 h 1358430"/>
                <a:gd name="connsiteX88" fmla="*/ 1037297 w 1362420"/>
                <a:gd name="connsiteY88" fmla="*/ 981893 h 1358430"/>
                <a:gd name="connsiteX89" fmla="*/ 1009741 w 1362420"/>
                <a:gd name="connsiteY89" fmla="*/ 1012009 h 1358430"/>
                <a:gd name="connsiteX90" fmla="*/ 1035535 w 1362420"/>
                <a:gd name="connsiteY90" fmla="*/ 1044117 h 1358430"/>
                <a:gd name="connsiteX91" fmla="*/ 1104711 w 1362420"/>
                <a:gd name="connsiteY91" fmla="*/ 1098630 h 1358430"/>
                <a:gd name="connsiteX92" fmla="*/ 1134084 w 1362420"/>
                <a:gd name="connsiteY92" fmla="*/ 1062069 h 1358430"/>
                <a:gd name="connsiteX93" fmla="*/ 1157880 w 1362420"/>
                <a:gd name="connsiteY93" fmla="*/ 1013889 h 1358430"/>
                <a:gd name="connsiteX94" fmla="*/ 1170659 w 1362420"/>
                <a:gd name="connsiteY94" fmla="*/ 989597 h 1358430"/>
                <a:gd name="connsiteX95" fmla="*/ 1125580 w 1362420"/>
                <a:gd name="connsiteY95" fmla="*/ 954072 h 1358430"/>
                <a:gd name="connsiteX96" fmla="*/ 1093515 w 1362420"/>
                <a:gd name="connsiteY96" fmla="*/ 914161 h 1358430"/>
                <a:gd name="connsiteX97" fmla="*/ 287455 w 1362420"/>
                <a:gd name="connsiteY97" fmla="*/ 893979 h 1358430"/>
                <a:gd name="connsiteX98" fmla="*/ 277488 w 1362420"/>
                <a:gd name="connsiteY98" fmla="*/ 914161 h 1358430"/>
                <a:gd name="connsiteX99" fmla="*/ 245423 w 1362420"/>
                <a:gd name="connsiteY99" fmla="*/ 954072 h 1358430"/>
                <a:gd name="connsiteX100" fmla="*/ 200344 w 1362420"/>
                <a:gd name="connsiteY100" fmla="*/ 989597 h 1358430"/>
                <a:gd name="connsiteX101" fmla="*/ 213123 w 1362420"/>
                <a:gd name="connsiteY101" fmla="*/ 1013889 h 1358430"/>
                <a:gd name="connsiteX102" fmla="*/ 236918 w 1362420"/>
                <a:gd name="connsiteY102" fmla="*/ 1062069 h 1358430"/>
                <a:gd name="connsiteX103" fmla="*/ 266291 w 1362420"/>
                <a:gd name="connsiteY103" fmla="*/ 1098630 h 1358430"/>
                <a:gd name="connsiteX104" fmla="*/ 335466 w 1362420"/>
                <a:gd name="connsiteY104" fmla="*/ 1044116 h 1358430"/>
                <a:gd name="connsiteX105" fmla="*/ 361262 w 1362420"/>
                <a:gd name="connsiteY105" fmla="*/ 1012008 h 1358430"/>
                <a:gd name="connsiteX106" fmla="*/ 333705 w 1362420"/>
                <a:gd name="connsiteY106" fmla="*/ 981893 h 1358430"/>
                <a:gd name="connsiteX107" fmla="*/ 303167 w 1362420"/>
                <a:gd name="connsiteY107" fmla="*/ 923844 h 1358430"/>
                <a:gd name="connsiteX108" fmla="*/ 920481 w 1362420"/>
                <a:gd name="connsiteY108" fmla="*/ 893883 h 1358430"/>
                <a:gd name="connsiteX109" fmla="*/ 891918 w 1362420"/>
                <a:gd name="connsiteY109" fmla="*/ 925099 h 1358430"/>
                <a:gd name="connsiteX110" fmla="*/ 841730 w 1362420"/>
                <a:gd name="connsiteY110" fmla="*/ 963497 h 1358430"/>
                <a:gd name="connsiteX111" fmla="*/ 823913 w 1362420"/>
                <a:gd name="connsiteY111" fmla="*/ 974844 h 1358430"/>
                <a:gd name="connsiteX112" fmla="*/ 826150 w 1362420"/>
                <a:gd name="connsiteY112" fmla="*/ 976671 h 1358430"/>
                <a:gd name="connsiteX113" fmla="*/ 876623 w 1362420"/>
                <a:gd name="connsiteY113" fmla="*/ 1059076 h 1358430"/>
                <a:gd name="connsiteX114" fmla="*/ 887797 w 1362420"/>
                <a:gd name="connsiteY114" fmla="*/ 1081703 h 1358430"/>
                <a:gd name="connsiteX115" fmla="*/ 918458 w 1362420"/>
                <a:gd name="connsiteY115" fmla="*/ 1062373 h 1358430"/>
                <a:gd name="connsiteX116" fmla="*/ 986345 w 1362420"/>
                <a:gd name="connsiteY116" fmla="*/ 1008874 h 1358430"/>
                <a:gd name="connsiteX117" fmla="*/ 966667 w 1362420"/>
                <a:gd name="connsiteY117" fmla="*/ 969033 h 1358430"/>
                <a:gd name="connsiteX118" fmla="*/ 936130 w 1362420"/>
                <a:gd name="connsiteY118" fmla="*/ 910985 h 1358430"/>
                <a:gd name="connsiteX119" fmla="*/ 450521 w 1362420"/>
                <a:gd name="connsiteY119" fmla="*/ 893883 h 1358430"/>
                <a:gd name="connsiteX120" fmla="*/ 434873 w 1362420"/>
                <a:gd name="connsiteY120" fmla="*/ 910985 h 1358430"/>
                <a:gd name="connsiteX121" fmla="*/ 404336 w 1362420"/>
                <a:gd name="connsiteY121" fmla="*/ 969033 h 1358430"/>
                <a:gd name="connsiteX122" fmla="*/ 384658 w 1362420"/>
                <a:gd name="connsiteY122" fmla="*/ 1008875 h 1358430"/>
                <a:gd name="connsiteX123" fmla="*/ 452543 w 1362420"/>
                <a:gd name="connsiteY123" fmla="*/ 1062372 h 1358430"/>
                <a:gd name="connsiteX124" fmla="*/ 483205 w 1362420"/>
                <a:gd name="connsiteY124" fmla="*/ 1081703 h 1358430"/>
                <a:gd name="connsiteX125" fmla="*/ 494379 w 1362420"/>
                <a:gd name="connsiteY125" fmla="*/ 1059076 h 1358430"/>
                <a:gd name="connsiteX126" fmla="*/ 544853 w 1362420"/>
                <a:gd name="connsiteY126" fmla="*/ 976671 h 1358430"/>
                <a:gd name="connsiteX127" fmla="*/ 547089 w 1362420"/>
                <a:gd name="connsiteY127" fmla="*/ 974844 h 1358430"/>
                <a:gd name="connsiteX128" fmla="*/ 529272 w 1362420"/>
                <a:gd name="connsiteY128" fmla="*/ 963497 h 1358430"/>
                <a:gd name="connsiteX129" fmla="*/ 479085 w 1362420"/>
                <a:gd name="connsiteY129" fmla="*/ 925099 h 1358430"/>
                <a:gd name="connsiteX130" fmla="*/ 806549 w 1362420"/>
                <a:gd name="connsiteY130" fmla="*/ 802722 h 1358430"/>
                <a:gd name="connsiteX131" fmla="*/ 788865 w 1362420"/>
                <a:gd name="connsiteY131" fmla="*/ 822047 h 1358430"/>
                <a:gd name="connsiteX132" fmla="*/ 738678 w 1362420"/>
                <a:gd name="connsiteY132" fmla="*/ 860444 h 1358430"/>
                <a:gd name="connsiteX133" fmla="*/ 702162 w 1362420"/>
                <a:gd name="connsiteY133" fmla="*/ 883702 h 1358430"/>
                <a:gd name="connsiteX134" fmla="*/ 746939 w 1362420"/>
                <a:gd name="connsiteY134" fmla="*/ 911929 h 1358430"/>
                <a:gd name="connsiteX135" fmla="*/ 809487 w 1362420"/>
                <a:gd name="connsiteY135" fmla="*/ 963053 h 1358430"/>
                <a:gd name="connsiteX136" fmla="*/ 815407 w 1362420"/>
                <a:gd name="connsiteY136" fmla="*/ 959321 h 1358430"/>
                <a:gd name="connsiteX137" fmla="*/ 895914 w 1362420"/>
                <a:gd name="connsiteY137" fmla="*/ 895876 h 1358430"/>
                <a:gd name="connsiteX138" fmla="*/ 908252 w 1362420"/>
                <a:gd name="connsiteY138" fmla="*/ 880520 h 1358430"/>
                <a:gd name="connsiteX139" fmla="*/ 893801 w 1362420"/>
                <a:gd name="connsiteY139" fmla="*/ 864727 h 1358430"/>
                <a:gd name="connsiteX140" fmla="*/ 843613 w 1362420"/>
                <a:gd name="connsiteY140" fmla="*/ 826328 h 1358430"/>
                <a:gd name="connsiteX141" fmla="*/ 564454 w 1362420"/>
                <a:gd name="connsiteY141" fmla="*/ 802722 h 1358430"/>
                <a:gd name="connsiteX142" fmla="*/ 527389 w 1362420"/>
                <a:gd name="connsiteY142" fmla="*/ 826328 h 1358430"/>
                <a:gd name="connsiteX143" fmla="*/ 477201 w 1362420"/>
                <a:gd name="connsiteY143" fmla="*/ 864727 h 1358430"/>
                <a:gd name="connsiteX144" fmla="*/ 462750 w 1362420"/>
                <a:gd name="connsiteY144" fmla="*/ 880520 h 1358430"/>
                <a:gd name="connsiteX145" fmla="*/ 475088 w 1362420"/>
                <a:gd name="connsiteY145" fmla="*/ 895876 h 1358430"/>
                <a:gd name="connsiteX146" fmla="*/ 555596 w 1362420"/>
                <a:gd name="connsiteY146" fmla="*/ 959321 h 1358430"/>
                <a:gd name="connsiteX147" fmla="*/ 561516 w 1362420"/>
                <a:gd name="connsiteY147" fmla="*/ 963053 h 1358430"/>
                <a:gd name="connsiteX148" fmla="*/ 624063 w 1362420"/>
                <a:gd name="connsiteY148" fmla="*/ 911929 h 1358430"/>
                <a:gd name="connsiteX149" fmla="*/ 668840 w 1362420"/>
                <a:gd name="connsiteY149" fmla="*/ 883702 h 1358430"/>
                <a:gd name="connsiteX150" fmla="*/ 632325 w 1362420"/>
                <a:gd name="connsiteY150" fmla="*/ 860444 h 1358430"/>
                <a:gd name="connsiteX151" fmla="*/ 582137 w 1362420"/>
                <a:gd name="connsiteY151" fmla="*/ 822047 h 1358430"/>
                <a:gd name="connsiteX152" fmla="*/ 1184268 w 1362420"/>
                <a:gd name="connsiteY152" fmla="*/ 786206 h 1358430"/>
                <a:gd name="connsiteX153" fmla="*/ 1140701 w 1362420"/>
                <a:gd name="connsiteY153" fmla="*/ 819537 h 1358430"/>
                <a:gd name="connsiteX154" fmla="*/ 1098374 w 1362420"/>
                <a:gd name="connsiteY154" fmla="*/ 865796 h 1358430"/>
                <a:gd name="connsiteX155" fmla="*/ 1093570 w 1362420"/>
                <a:gd name="connsiteY155" fmla="*/ 874927 h 1358430"/>
                <a:gd name="connsiteX156" fmla="*/ 1106523 w 1362420"/>
                <a:gd name="connsiteY156" fmla="*/ 901153 h 1358430"/>
                <a:gd name="connsiteX157" fmla="*/ 1138588 w 1362420"/>
                <a:gd name="connsiteY157" fmla="*/ 941064 h 1358430"/>
                <a:gd name="connsiteX158" fmla="*/ 1179309 w 1362420"/>
                <a:gd name="connsiteY158" fmla="*/ 973154 h 1358430"/>
                <a:gd name="connsiteX159" fmla="*/ 1188418 w 1362420"/>
                <a:gd name="connsiteY159" fmla="*/ 955840 h 1358430"/>
                <a:gd name="connsiteX160" fmla="*/ 1230746 w 1362420"/>
                <a:gd name="connsiteY160" fmla="*/ 909582 h 1358430"/>
                <a:gd name="connsiteX161" fmla="*/ 1267378 w 1362420"/>
                <a:gd name="connsiteY161" fmla="*/ 881555 h 1358430"/>
                <a:gd name="connsiteX162" fmla="*/ 1228631 w 1362420"/>
                <a:gd name="connsiteY162" fmla="*/ 851021 h 1358430"/>
                <a:gd name="connsiteX163" fmla="*/ 1196566 w 1362420"/>
                <a:gd name="connsiteY163" fmla="*/ 811109 h 1358430"/>
                <a:gd name="connsiteX164" fmla="*/ 186735 w 1362420"/>
                <a:gd name="connsiteY164" fmla="*/ 786206 h 1358430"/>
                <a:gd name="connsiteX165" fmla="*/ 174436 w 1362420"/>
                <a:gd name="connsiteY165" fmla="*/ 811109 h 1358430"/>
                <a:gd name="connsiteX166" fmla="*/ 142370 w 1362420"/>
                <a:gd name="connsiteY166" fmla="*/ 851020 h 1358430"/>
                <a:gd name="connsiteX167" fmla="*/ 103624 w 1362420"/>
                <a:gd name="connsiteY167" fmla="*/ 881555 h 1358430"/>
                <a:gd name="connsiteX168" fmla="*/ 140257 w 1362420"/>
                <a:gd name="connsiteY168" fmla="*/ 909582 h 1358430"/>
                <a:gd name="connsiteX169" fmla="*/ 182585 w 1362420"/>
                <a:gd name="connsiteY169" fmla="*/ 955840 h 1358430"/>
                <a:gd name="connsiteX170" fmla="*/ 191694 w 1362420"/>
                <a:gd name="connsiteY170" fmla="*/ 973154 h 1358430"/>
                <a:gd name="connsiteX171" fmla="*/ 232415 w 1362420"/>
                <a:gd name="connsiteY171" fmla="*/ 941064 h 1358430"/>
                <a:gd name="connsiteX172" fmla="*/ 264480 w 1362420"/>
                <a:gd name="connsiteY172" fmla="*/ 901153 h 1358430"/>
                <a:gd name="connsiteX173" fmla="*/ 277433 w 1362420"/>
                <a:gd name="connsiteY173" fmla="*/ 874927 h 1358430"/>
                <a:gd name="connsiteX174" fmla="*/ 272629 w 1362420"/>
                <a:gd name="connsiteY174" fmla="*/ 865796 h 1358430"/>
                <a:gd name="connsiteX175" fmla="*/ 230300 w 1362420"/>
                <a:gd name="connsiteY175" fmla="*/ 819538 h 1358430"/>
                <a:gd name="connsiteX176" fmla="*/ 374474 w 1362420"/>
                <a:gd name="connsiteY176" fmla="*/ 761425 h 1358430"/>
                <a:gd name="connsiteX177" fmla="*/ 374149 w 1362420"/>
                <a:gd name="connsiteY177" fmla="*/ 761674 h 1358430"/>
                <a:gd name="connsiteX178" fmla="*/ 301283 w 1362420"/>
                <a:gd name="connsiteY178" fmla="*/ 865981 h 1358430"/>
                <a:gd name="connsiteX179" fmla="*/ 297068 w 1362420"/>
                <a:gd name="connsiteY179" fmla="*/ 874516 h 1358430"/>
                <a:gd name="connsiteX180" fmla="*/ 316175 w 1362420"/>
                <a:gd name="connsiteY180" fmla="*/ 910836 h 1358430"/>
                <a:gd name="connsiteX181" fmla="*/ 339971 w 1362420"/>
                <a:gd name="connsiteY181" fmla="*/ 959017 h 1358430"/>
                <a:gd name="connsiteX182" fmla="*/ 370861 w 1362420"/>
                <a:gd name="connsiteY182" fmla="*/ 997466 h 1358430"/>
                <a:gd name="connsiteX183" fmla="*/ 391326 w 1362420"/>
                <a:gd name="connsiteY183" fmla="*/ 956025 h 1358430"/>
                <a:gd name="connsiteX184" fmla="*/ 412972 w 1362420"/>
                <a:gd name="connsiteY184" fmla="*/ 911229 h 1358430"/>
                <a:gd name="connsiteX185" fmla="*/ 437324 w 1362420"/>
                <a:gd name="connsiteY185" fmla="*/ 879460 h 1358430"/>
                <a:gd name="connsiteX186" fmla="*/ 436757 w 1362420"/>
                <a:gd name="connsiteY186" fmla="*/ 878841 h 1358430"/>
                <a:gd name="connsiteX187" fmla="*/ 406219 w 1362420"/>
                <a:gd name="connsiteY187" fmla="*/ 820793 h 1358430"/>
                <a:gd name="connsiteX188" fmla="*/ 375681 w 1362420"/>
                <a:gd name="connsiteY188" fmla="*/ 762744 h 1358430"/>
                <a:gd name="connsiteX189" fmla="*/ 996528 w 1362420"/>
                <a:gd name="connsiteY189" fmla="*/ 761425 h 1358430"/>
                <a:gd name="connsiteX190" fmla="*/ 995322 w 1362420"/>
                <a:gd name="connsiteY190" fmla="*/ 762744 h 1358430"/>
                <a:gd name="connsiteX191" fmla="*/ 964784 w 1362420"/>
                <a:gd name="connsiteY191" fmla="*/ 820793 h 1358430"/>
                <a:gd name="connsiteX192" fmla="*/ 934246 w 1362420"/>
                <a:gd name="connsiteY192" fmla="*/ 878841 h 1358430"/>
                <a:gd name="connsiteX193" fmla="*/ 933679 w 1362420"/>
                <a:gd name="connsiteY193" fmla="*/ 879460 h 1358430"/>
                <a:gd name="connsiteX194" fmla="*/ 958030 w 1362420"/>
                <a:gd name="connsiteY194" fmla="*/ 911229 h 1358430"/>
                <a:gd name="connsiteX195" fmla="*/ 979675 w 1362420"/>
                <a:gd name="connsiteY195" fmla="*/ 956025 h 1358430"/>
                <a:gd name="connsiteX196" fmla="*/ 1000142 w 1362420"/>
                <a:gd name="connsiteY196" fmla="*/ 997466 h 1358430"/>
                <a:gd name="connsiteX197" fmla="*/ 1031032 w 1362420"/>
                <a:gd name="connsiteY197" fmla="*/ 959017 h 1358430"/>
                <a:gd name="connsiteX198" fmla="*/ 1054827 w 1362420"/>
                <a:gd name="connsiteY198" fmla="*/ 910836 h 1358430"/>
                <a:gd name="connsiteX199" fmla="*/ 1073935 w 1362420"/>
                <a:gd name="connsiteY199" fmla="*/ 874516 h 1358430"/>
                <a:gd name="connsiteX200" fmla="*/ 1069719 w 1362420"/>
                <a:gd name="connsiteY200" fmla="*/ 865980 h 1358430"/>
                <a:gd name="connsiteX201" fmla="*/ 996854 w 1362420"/>
                <a:gd name="connsiteY201" fmla="*/ 761674 h 1358430"/>
                <a:gd name="connsiteX202" fmla="*/ 685501 w 1362420"/>
                <a:gd name="connsiteY202" fmla="*/ 719234 h 1358430"/>
                <a:gd name="connsiteX203" fmla="*/ 635626 w 1362420"/>
                <a:gd name="connsiteY203" fmla="*/ 757393 h 1358430"/>
                <a:gd name="connsiteX204" fmla="*/ 581508 w 1362420"/>
                <a:gd name="connsiteY204" fmla="*/ 791861 h 1358430"/>
                <a:gd name="connsiteX205" fmla="*/ 578968 w 1362420"/>
                <a:gd name="connsiteY205" fmla="*/ 793478 h 1358430"/>
                <a:gd name="connsiteX206" fmla="*/ 658648 w 1362420"/>
                <a:gd name="connsiteY206" fmla="*/ 856269 h 1358430"/>
                <a:gd name="connsiteX207" fmla="*/ 685501 w 1362420"/>
                <a:gd name="connsiteY207" fmla="*/ 873198 h 1358430"/>
                <a:gd name="connsiteX208" fmla="*/ 712355 w 1362420"/>
                <a:gd name="connsiteY208" fmla="*/ 856268 h 1358430"/>
                <a:gd name="connsiteX209" fmla="*/ 792034 w 1362420"/>
                <a:gd name="connsiteY209" fmla="*/ 793478 h 1358430"/>
                <a:gd name="connsiteX210" fmla="*/ 789495 w 1362420"/>
                <a:gd name="connsiteY210" fmla="*/ 791861 h 1358430"/>
                <a:gd name="connsiteX211" fmla="*/ 735376 w 1362420"/>
                <a:gd name="connsiteY211" fmla="*/ 757393 h 1358430"/>
                <a:gd name="connsiteX212" fmla="*/ 880866 w 1362420"/>
                <a:gd name="connsiteY212" fmla="*/ 681368 h 1358430"/>
                <a:gd name="connsiteX213" fmla="*/ 861731 w 1362420"/>
                <a:gd name="connsiteY213" fmla="*/ 717740 h 1358430"/>
                <a:gd name="connsiteX214" fmla="*/ 831193 w 1362420"/>
                <a:gd name="connsiteY214" fmla="*/ 775789 h 1358430"/>
                <a:gd name="connsiteX215" fmla="*/ 818869 w 1362420"/>
                <a:gd name="connsiteY215" fmla="*/ 789258 h 1358430"/>
                <a:gd name="connsiteX216" fmla="*/ 849990 w 1362420"/>
                <a:gd name="connsiteY216" fmla="*/ 808878 h 1358430"/>
                <a:gd name="connsiteX217" fmla="*/ 919902 w 1362420"/>
                <a:gd name="connsiteY217" fmla="*/ 866019 h 1358430"/>
                <a:gd name="connsiteX218" fmla="*/ 927979 w 1362420"/>
                <a:gd name="connsiteY218" fmla="*/ 855965 h 1358430"/>
                <a:gd name="connsiteX219" fmla="*/ 951775 w 1362420"/>
                <a:gd name="connsiteY219" fmla="*/ 807784 h 1358430"/>
                <a:gd name="connsiteX220" fmla="*/ 982008 w 1362420"/>
                <a:gd name="connsiteY220" fmla="*/ 750316 h 1358430"/>
                <a:gd name="connsiteX221" fmla="*/ 946665 w 1362420"/>
                <a:gd name="connsiteY221" fmla="*/ 723276 h 1358430"/>
                <a:gd name="connsiteX222" fmla="*/ 892547 w 1362420"/>
                <a:gd name="connsiteY222" fmla="*/ 688808 h 1358430"/>
                <a:gd name="connsiteX223" fmla="*/ 490137 w 1362420"/>
                <a:gd name="connsiteY223" fmla="*/ 681368 h 1358430"/>
                <a:gd name="connsiteX224" fmla="*/ 478455 w 1362420"/>
                <a:gd name="connsiteY224" fmla="*/ 688808 h 1358430"/>
                <a:gd name="connsiteX225" fmla="*/ 424337 w 1362420"/>
                <a:gd name="connsiteY225" fmla="*/ 723276 h 1358430"/>
                <a:gd name="connsiteX226" fmla="*/ 388994 w 1362420"/>
                <a:gd name="connsiteY226" fmla="*/ 750316 h 1358430"/>
                <a:gd name="connsiteX227" fmla="*/ 419227 w 1362420"/>
                <a:gd name="connsiteY227" fmla="*/ 807785 h 1358430"/>
                <a:gd name="connsiteX228" fmla="*/ 443022 w 1362420"/>
                <a:gd name="connsiteY228" fmla="*/ 855965 h 1358430"/>
                <a:gd name="connsiteX229" fmla="*/ 451100 w 1362420"/>
                <a:gd name="connsiteY229" fmla="*/ 866019 h 1358430"/>
                <a:gd name="connsiteX230" fmla="*/ 521012 w 1362420"/>
                <a:gd name="connsiteY230" fmla="*/ 808878 h 1358430"/>
                <a:gd name="connsiteX231" fmla="*/ 552134 w 1362420"/>
                <a:gd name="connsiteY231" fmla="*/ 789258 h 1358430"/>
                <a:gd name="connsiteX232" fmla="*/ 539809 w 1362420"/>
                <a:gd name="connsiteY232" fmla="*/ 775789 h 1358430"/>
                <a:gd name="connsiteX233" fmla="*/ 509271 w 1362420"/>
                <a:gd name="connsiteY233" fmla="*/ 717740 h 1358430"/>
                <a:gd name="connsiteX234" fmla="*/ 264287 w 1362420"/>
                <a:gd name="connsiteY234" fmla="*/ 666065 h 1358430"/>
                <a:gd name="connsiteX235" fmla="*/ 228769 w 1362420"/>
                <a:gd name="connsiteY235" fmla="*/ 704881 h 1358430"/>
                <a:gd name="connsiteX236" fmla="*/ 198230 w 1362420"/>
                <a:gd name="connsiteY236" fmla="*/ 762929 h 1358430"/>
                <a:gd name="connsiteX237" fmla="*/ 194964 w 1362420"/>
                <a:gd name="connsiteY237" fmla="*/ 769542 h 1358430"/>
                <a:gd name="connsiteX238" fmla="*/ 243309 w 1362420"/>
                <a:gd name="connsiteY238" fmla="*/ 806530 h 1358430"/>
                <a:gd name="connsiteX239" fmla="*/ 285637 w 1362420"/>
                <a:gd name="connsiteY239" fmla="*/ 852788 h 1358430"/>
                <a:gd name="connsiteX240" fmla="*/ 287044 w 1362420"/>
                <a:gd name="connsiteY240" fmla="*/ 855463 h 1358430"/>
                <a:gd name="connsiteX241" fmla="*/ 288275 w 1362420"/>
                <a:gd name="connsiteY241" fmla="*/ 852973 h 1358430"/>
                <a:gd name="connsiteX242" fmla="*/ 338749 w 1362420"/>
                <a:gd name="connsiteY242" fmla="*/ 770567 h 1358430"/>
                <a:gd name="connsiteX243" fmla="*/ 363974 w 1362420"/>
                <a:gd name="connsiteY243" fmla="*/ 749950 h 1358430"/>
                <a:gd name="connsiteX244" fmla="*/ 333353 w 1362420"/>
                <a:gd name="connsiteY244" fmla="*/ 716486 h 1358430"/>
                <a:gd name="connsiteX245" fmla="*/ 283164 w 1362420"/>
                <a:gd name="connsiteY245" fmla="*/ 678088 h 1358430"/>
                <a:gd name="connsiteX246" fmla="*/ 1106715 w 1362420"/>
                <a:gd name="connsiteY246" fmla="*/ 666064 h 1358430"/>
                <a:gd name="connsiteX247" fmla="*/ 1087838 w 1362420"/>
                <a:gd name="connsiteY247" fmla="*/ 678088 h 1358430"/>
                <a:gd name="connsiteX248" fmla="*/ 1037650 w 1362420"/>
                <a:gd name="connsiteY248" fmla="*/ 716486 h 1358430"/>
                <a:gd name="connsiteX249" fmla="*/ 1007028 w 1362420"/>
                <a:gd name="connsiteY249" fmla="*/ 749950 h 1358430"/>
                <a:gd name="connsiteX250" fmla="*/ 1032254 w 1362420"/>
                <a:gd name="connsiteY250" fmla="*/ 770567 h 1358430"/>
                <a:gd name="connsiteX251" fmla="*/ 1082727 w 1362420"/>
                <a:gd name="connsiteY251" fmla="*/ 852972 h 1358430"/>
                <a:gd name="connsiteX252" fmla="*/ 1083958 w 1362420"/>
                <a:gd name="connsiteY252" fmla="*/ 855463 h 1358430"/>
                <a:gd name="connsiteX253" fmla="*/ 1085365 w 1362420"/>
                <a:gd name="connsiteY253" fmla="*/ 852788 h 1358430"/>
                <a:gd name="connsiteX254" fmla="*/ 1127693 w 1362420"/>
                <a:gd name="connsiteY254" fmla="*/ 806530 h 1358430"/>
                <a:gd name="connsiteX255" fmla="*/ 1176038 w 1362420"/>
                <a:gd name="connsiteY255" fmla="*/ 769542 h 1358430"/>
                <a:gd name="connsiteX256" fmla="*/ 1172771 w 1362420"/>
                <a:gd name="connsiteY256" fmla="*/ 762929 h 1358430"/>
                <a:gd name="connsiteX257" fmla="*/ 1142234 w 1362420"/>
                <a:gd name="connsiteY257" fmla="*/ 704881 h 1358430"/>
                <a:gd name="connsiteX258" fmla="*/ 769051 w 1362420"/>
                <a:gd name="connsiteY258" fmla="*/ 594972 h 1358430"/>
                <a:gd name="connsiteX259" fmla="*/ 758680 w 1362420"/>
                <a:gd name="connsiteY259" fmla="*/ 614689 h 1358430"/>
                <a:gd name="connsiteX260" fmla="*/ 728142 w 1362420"/>
                <a:gd name="connsiteY260" fmla="*/ 672737 h 1358430"/>
                <a:gd name="connsiteX261" fmla="*/ 699413 w 1362420"/>
                <a:gd name="connsiteY261" fmla="*/ 704133 h 1358430"/>
                <a:gd name="connsiteX262" fmla="*/ 761700 w 1362420"/>
                <a:gd name="connsiteY262" fmla="*/ 753217 h 1358430"/>
                <a:gd name="connsiteX263" fmla="*/ 803508 w 1362420"/>
                <a:gd name="connsiteY263" fmla="*/ 779574 h 1358430"/>
                <a:gd name="connsiteX264" fmla="*/ 824928 w 1362420"/>
                <a:gd name="connsiteY264" fmla="*/ 752913 h 1358430"/>
                <a:gd name="connsiteX265" fmla="*/ 848723 w 1362420"/>
                <a:gd name="connsiteY265" fmla="*/ 704732 h 1358430"/>
                <a:gd name="connsiteX266" fmla="*/ 865996 w 1362420"/>
                <a:gd name="connsiteY266" fmla="*/ 671898 h 1358430"/>
                <a:gd name="connsiteX267" fmla="*/ 838429 w 1362420"/>
                <a:gd name="connsiteY267" fmla="*/ 654340 h 1358430"/>
                <a:gd name="connsiteX268" fmla="*/ 788241 w 1362420"/>
                <a:gd name="connsiteY268" fmla="*/ 615943 h 1358430"/>
                <a:gd name="connsiteX269" fmla="*/ 601951 w 1362420"/>
                <a:gd name="connsiteY269" fmla="*/ 594972 h 1358430"/>
                <a:gd name="connsiteX270" fmla="*/ 582761 w 1362420"/>
                <a:gd name="connsiteY270" fmla="*/ 615943 h 1358430"/>
                <a:gd name="connsiteX271" fmla="*/ 532574 w 1362420"/>
                <a:gd name="connsiteY271" fmla="*/ 654340 h 1358430"/>
                <a:gd name="connsiteX272" fmla="*/ 505006 w 1362420"/>
                <a:gd name="connsiteY272" fmla="*/ 671898 h 1358430"/>
                <a:gd name="connsiteX273" fmla="*/ 522279 w 1362420"/>
                <a:gd name="connsiteY273" fmla="*/ 704732 h 1358430"/>
                <a:gd name="connsiteX274" fmla="*/ 546075 w 1362420"/>
                <a:gd name="connsiteY274" fmla="*/ 752913 h 1358430"/>
                <a:gd name="connsiteX275" fmla="*/ 567494 w 1362420"/>
                <a:gd name="connsiteY275" fmla="*/ 779574 h 1358430"/>
                <a:gd name="connsiteX276" fmla="*/ 609303 w 1362420"/>
                <a:gd name="connsiteY276" fmla="*/ 753216 h 1358430"/>
                <a:gd name="connsiteX277" fmla="*/ 671588 w 1362420"/>
                <a:gd name="connsiteY277" fmla="*/ 704132 h 1358430"/>
                <a:gd name="connsiteX278" fmla="*/ 642860 w 1362420"/>
                <a:gd name="connsiteY278" fmla="*/ 672737 h 1358430"/>
                <a:gd name="connsiteX279" fmla="*/ 612323 w 1362420"/>
                <a:gd name="connsiteY279" fmla="*/ 614689 h 1358430"/>
                <a:gd name="connsiteX280" fmla="*/ 1228963 w 1362420"/>
                <a:gd name="connsiteY280" fmla="*/ 583990 h 1358430"/>
                <a:gd name="connsiteX281" fmla="*/ 1196074 w 1362420"/>
                <a:gd name="connsiteY281" fmla="*/ 609151 h 1358430"/>
                <a:gd name="connsiteX282" fmla="*/ 1141956 w 1362420"/>
                <a:gd name="connsiteY282" fmla="*/ 643620 h 1358430"/>
                <a:gd name="connsiteX283" fmla="*/ 1121786 w 1362420"/>
                <a:gd name="connsiteY283" fmla="*/ 656466 h 1358430"/>
                <a:gd name="connsiteX284" fmla="*/ 1135305 w 1362420"/>
                <a:gd name="connsiteY284" fmla="*/ 667516 h 1358430"/>
                <a:gd name="connsiteX285" fmla="*/ 1185779 w 1362420"/>
                <a:gd name="connsiteY285" fmla="*/ 749921 h 1358430"/>
                <a:gd name="connsiteX286" fmla="*/ 1190731 w 1362420"/>
                <a:gd name="connsiteY286" fmla="*/ 759947 h 1358430"/>
                <a:gd name="connsiteX287" fmla="*/ 1232000 w 1362420"/>
                <a:gd name="connsiteY287" fmla="*/ 733664 h 1358430"/>
                <a:gd name="connsiteX288" fmla="*/ 1286118 w 1362420"/>
                <a:gd name="connsiteY288" fmla="*/ 699196 h 1358430"/>
                <a:gd name="connsiteX289" fmla="*/ 1292741 w 1362420"/>
                <a:gd name="connsiteY289" fmla="*/ 694129 h 1358430"/>
                <a:gd name="connsiteX290" fmla="*/ 1275823 w 1362420"/>
                <a:gd name="connsiteY290" fmla="*/ 659876 h 1358430"/>
                <a:gd name="connsiteX291" fmla="*/ 1245286 w 1362420"/>
                <a:gd name="connsiteY291" fmla="*/ 601828 h 1358430"/>
                <a:gd name="connsiteX292" fmla="*/ 142039 w 1362420"/>
                <a:gd name="connsiteY292" fmla="*/ 583990 h 1358430"/>
                <a:gd name="connsiteX293" fmla="*/ 125717 w 1362420"/>
                <a:gd name="connsiteY293" fmla="*/ 601828 h 1358430"/>
                <a:gd name="connsiteX294" fmla="*/ 95179 w 1362420"/>
                <a:gd name="connsiteY294" fmla="*/ 659877 h 1358430"/>
                <a:gd name="connsiteX295" fmla="*/ 78262 w 1362420"/>
                <a:gd name="connsiteY295" fmla="*/ 694129 h 1358430"/>
                <a:gd name="connsiteX296" fmla="*/ 84884 w 1362420"/>
                <a:gd name="connsiteY296" fmla="*/ 699196 h 1358430"/>
                <a:gd name="connsiteX297" fmla="*/ 139002 w 1362420"/>
                <a:gd name="connsiteY297" fmla="*/ 733664 h 1358430"/>
                <a:gd name="connsiteX298" fmla="*/ 180271 w 1362420"/>
                <a:gd name="connsiteY298" fmla="*/ 759947 h 1358430"/>
                <a:gd name="connsiteX299" fmla="*/ 185222 w 1362420"/>
                <a:gd name="connsiteY299" fmla="*/ 749921 h 1358430"/>
                <a:gd name="connsiteX300" fmla="*/ 235697 w 1362420"/>
                <a:gd name="connsiteY300" fmla="*/ 667516 h 1358430"/>
                <a:gd name="connsiteX301" fmla="*/ 249216 w 1362420"/>
                <a:gd name="connsiteY301" fmla="*/ 656466 h 1358430"/>
                <a:gd name="connsiteX302" fmla="*/ 229046 w 1362420"/>
                <a:gd name="connsiteY302" fmla="*/ 643620 h 1358430"/>
                <a:gd name="connsiteX303" fmla="*/ 174928 w 1362420"/>
                <a:gd name="connsiteY303" fmla="*/ 609152 h 1358430"/>
                <a:gd name="connsiteX304" fmla="*/ 982051 w 1362420"/>
                <a:gd name="connsiteY304" fmla="*/ 577128 h 1358430"/>
                <a:gd name="connsiteX305" fmla="*/ 934597 w 1362420"/>
                <a:gd name="connsiteY305" fmla="*/ 613433 h 1358430"/>
                <a:gd name="connsiteX306" fmla="*/ 892269 w 1362420"/>
                <a:gd name="connsiteY306" fmla="*/ 659692 h 1358430"/>
                <a:gd name="connsiteX307" fmla="*/ 889179 w 1362420"/>
                <a:gd name="connsiteY307" fmla="*/ 665565 h 1358430"/>
                <a:gd name="connsiteX308" fmla="*/ 953044 w 1362420"/>
                <a:gd name="connsiteY308" fmla="*/ 705826 h 1358430"/>
                <a:gd name="connsiteX309" fmla="*/ 992777 w 1362420"/>
                <a:gd name="connsiteY309" fmla="*/ 738301 h 1358430"/>
                <a:gd name="connsiteX310" fmla="*/ 1024642 w 1362420"/>
                <a:gd name="connsiteY310" fmla="*/ 703478 h 1358430"/>
                <a:gd name="connsiteX311" fmla="*/ 1074830 w 1362420"/>
                <a:gd name="connsiteY311" fmla="*/ 665080 h 1358430"/>
                <a:gd name="connsiteX312" fmla="*/ 1093120 w 1362420"/>
                <a:gd name="connsiteY312" fmla="*/ 653431 h 1358430"/>
                <a:gd name="connsiteX313" fmla="*/ 1049717 w 1362420"/>
                <a:gd name="connsiteY313" fmla="*/ 620225 h 1358430"/>
                <a:gd name="connsiteX314" fmla="*/ 995599 w 1362420"/>
                <a:gd name="connsiteY314" fmla="*/ 585757 h 1358430"/>
                <a:gd name="connsiteX315" fmla="*/ 388951 w 1362420"/>
                <a:gd name="connsiteY315" fmla="*/ 577128 h 1358430"/>
                <a:gd name="connsiteX316" fmla="*/ 375404 w 1362420"/>
                <a:gd name="connsiteY316" fmla="*/ 585757 h 1358430"/>
                <a:gd name="connsiteX317" fmla="*/ 321285 w 1362420"/>
                <a:gd name="connsiteY317" fmla="*/ 620225 h 1358430"/>
                <a:gd name="connsiteX318" fmla="*/ 277882 w 1362420"/>
                <a:gd name="connsiteY318" fmla="*/ 653431 h 1358430"/>
                <a:gd name="connsiteX319" fmla="*/ 296172 w 1362420"/>
                <a:gd name="connsiteY319" fmla="*/ 665080 h 1358430"/>
                <a:gd name="connsiteX320" fmla="*/ 346361 w 1362420"/>
                <a:gd name="connsiteY320" fmla="*/ 703478 h 1358430"/>
                <a:gd name="connsiteX321" fmla="*/ 378226 w 1362420"/>
                <a:gd name="connsiteY321" fmla="*/ 738301 h 1358430"/>
                <a:gd name="connsiteX322" fmla="*/ 417959 w 1362420"/>
                <a:gd name="connsiteY322" fmla="*/ 705825 h 1358430"/>
                <a:gd name="connsiteX323" fmla="*/ 481823 w 1362420"/>
                <a:gd name="connsiteY323" fmla="*/ 665565 h 1358430"/>
                <a:gd name="connsiteX324" fmla="*/ 478733 w 1362420"/>
                <a:gd name="connsiteY324" fmla="*/ 659692 h 1358430"/>
                <a:gd name="connsiteX325" fmla="*/ 436405 w 1362420"/>
                <a:gd name="connsiteY325" fmla="*/ 613433 h 1358430"/>
                <a:gd name="connsiteX326" fmla="*/ 1112267 w 1362420"/>
                <a:gd name="connsiteY326" fmla="*/ 491376 h 1358430"/>
                <a:gd name="connsiteX327" fmla="*/ 1093022 w 1362420"/>
                <a:gd name="connsiteY327" fmla="*/ 506100 h 1358430"/>
                <a:gd name="connsiteX328" fmla="*/ 1038904 w 1362420"/>
                <a:gd name="connsiteY328" fmla="*/ 540568 h 1358430"/>
                <a:gd name="connsiteX329" fmla="*/ 998371 w 1362420"/>
                <a:gd name="connsiteY329" fmla="*/ 566383 h 1358430"/>
                <a:gd name="connsiteX330" fmla="*/ 1056095 w 1362420"/>
                <a:gd name="connsiteY330" fmla="*/ 602775 h 1358430"/>
                <a:gd name="connsiteX331" fmla="*/ 1107144 w 1362420"/>
                <a:gd name="connsiteY331" fmla="*/ 644498 h 1358430"/>
                <a:gd name="connsiteX332" fmla="*/ 1128948 w 1362420"/>
                <a:gd name="connsiteY332" fmla="*/ 630612 h 1358430"/>
                <a:gd name="connsiteX333" fmla="*/ 1183066 w 1362420"/>
                <a:gd name="connsiteY333" fmla="*/ 596143 h 1358430"/>
                <a:gd name="connsiteX334" fmla="*/ 1216605 w 1362420"/>
                <a:gd name="connsiteY334" fmla="*/ 570485 h 1358430"/>
                <a:gd name="connsiteX335" fmla="*/ 1202958 w 1362420"/>
                <a:gd name="connsiteY335" fmla="*/ 555570 h 1358430"/>
                <a:gd name="connsiteX336" fmla="*/ 1152769 w 1362420"/>
                <a:gd name="connsiteY336" fmla="*/ 517172 h 1358430"/>
                <a:gd name="connsiteX337" fmla="*/ 258735 w 1362420"/>
                <a:gd name="connsiteY337" fmla="*/ 491376 h 1358430"/>
                <a:gd name="connsiteX338" fmla="*/ 218233 w 1362420"/>
                <a:gd name="connsiteY338" fmla="*/ 517172 h 1358430"/>
                <a:gd name="connsiteX339" fmla="*/ 168045 w 1362420"/>
                <a:gd name="connsiteY339" fmla="*/ 555570 h 1358430"/>
                <a:gd name="connsiteX340" fmla="*/ 154397 w 1362420"/>
                <a:gd name="connsiteY340" fmla="*/ 570485 h 1358430"/>
                <a:gd name="connsiteX341" fmla="*/ 187936 w 1362420"/>
                <a:gd name="connsiteY341" fmla="*/ 596143 h 1358430"/>
                <a:gd name="connsiteX342" fmla="*/ 242054 w 1362420"/>
                <a:gd name="connsiteY342" fmla="*/ 630612 h 1358430"/>
                <a:gd name="connsiteX343" fmla="*/ 263858 w 1362420"/>
                <a:gd name="connsiteY343" fmla="*/ 644499 h 1358430"/>
                <a:gd name="connsiteX344" fmla="*/ 314908 w 1362420"/>
                <a:gd name="connsiteY344" fmla="*/ 602774 h 1358430"/>
                <a:gd name="connsiteX345" fmla="*/ 372632 w 1362420"/>
                <a:gd name="connsiteY345" fmla="*/ 566383 h 1358430"/>
                <a:gd name="connsiteX346" fmla="*/ 332098 w 1362420"/>
                <a:gd name="connsiteY346" fmla="*/ 540568 h 1358430"/>
                <a:gd name="connsiteX347" fmla="*/ 277980 w 1362420"/>
                <a:gd name="connsiteY347" fmla="*/ 506100 h 1358430"/>
                <a:gd name="connsiteX348" fmla="*/ 865338 w 1362420"/>
                <a:gd name="connsiteY348" fmla="*/ 484527 h 1358430"/>
                <a:gd name="connsiteX349" fmla="*/ 831546 w 1362420"/>
                <a:gd name="connsiteY349" fmla="*/ 510382 h 1358430"/>
                <a:gd name="connsiteX350" fmla="*/ 789217 w 1362420"/>
                <a:gd name="connsiteY350" fmla="*/ 556640 h 1358430"/>
                <a:gd name="connsiteX351" fmla="*/ 777687 w 1362420"/>
                <a:gd name="connsiteY351" fmla="*/ 578558 h 1358430"/>
                <a:gd name="connsiteX352" fmla="*/ 784244 w 1362420"/>
                <a:gd name="connsiteY352" fmla="*/ 586720 h 1358430"/>
                <a:gd name="connsiteX353" fmla="*/ 864752 w 1362420"/>
                <a:gd name="connsiteY353" fmla="*/ 650165 h 1358430"/>
                <a:gd name="connsiteX354" fmla="*/ 874272 w 1362420"/>
                <a:gd name="connsiteY354" fmla="*/ 656167 h 1358430"/>
                <a:gd name="connsiteX355" fmla="*/ 879261 w 1362420"/>
                <a:gd name="connsiteY355" fmla="*/ 646684 h 1358430"/>
                <a:gd name="connsiteX356" fmla="*/ 921589 w 1362420"/>
                <a:gd name="connsiteY356" fmla="*/ 600426 h 1358430"/>
                <a:gd name="connsiteX357" fmla="*/ 965674 w 1362420"/>
                <a:gd name="connsiteY357" fmla="*/ 566697 h 1358430"/>
                <a:gd name="connsiteX358" fmla="*/ 941480 w 1362420"/>
                <a:gd name="connsiteY358" fmla="*/ 551289 h 1358430"/>
                <a:gd name="connsiteX359" fmla="*/ 891293 w 1362420"/>
                <a:gd name="connsiteY359" fmla="*/ 512891 h 1358430"/>
                <a:gd name="connsiteX360" fmla="*/ 505664 w 1362420"/>
                <a:gd name="connsiteY360" fmla="*/ 484527 h 1358430"/>
                <a:gd name="connsiteX361" fmla="*/ 479710 w 1362420"/>
                <a:gd name="connsiteY361" fmla="*/ 512891 h 1358430"/>
                <a:gd name="connsiteX362" fmla="*/ 429521 w 1362420"/>
                <a:gd name="connsiteY362" fmla="*/ 551288 h 1358430"/>
                <a:gd name="connsiteX363" fmla="*/ 405328 w 1362420"/>
                <a:gd name="connsiteY363" fmla="*/ 566697 h 1358430"/>
                <a:gd name="connsiteX364" fmla="*/ 449413 w 1362420"/>
                <a:gd name="connsiteY364" fmla="*/ 600426 h 1358430"/>
                <a:gd name="connsiteX365" fmla="*/ 491741 w 1362420"/>
                <a:gd name="connsiteY365" fmla="*/ 646684 h 1358430"/>
                <a:gd name="connsiteX366" fmla="*/ 496730 w 1362420"/>
                <a:gd name="connsiteY366" fmla="*/ 656167 h 1358430"/>
                <a:gd name="connsiteX367" fmla="*/ 506250 w 1362420"/>
                <a:gd name="connsiteY367" fmla="*/ 650165 h 1358430"/>
                <a:gd name="connsiteX368" fmla="*/ 586759 w 1362420"/>
                <a:gd name="connsiteY368" fmla="*/ 586720 h 1358430"/>
                <a:gd name="connsiteX369" fmla="*/ 593316 w 1362420"/>
                <a:gd name="connsiteY369" fmla="*/ 578558 h 1358430"/>
                <a:gd name="connsiteX370" fmla="*/ 581785 w 1362420"/>
                <a:gd name="connsiteY370" fmla="*/ 556640 h 1358430"/>
                <a:gd name="connsiteX371" fmla="*/ 539457 w 1362420"/>
                <a:gd name="connsiteY371" fmla="*/ 510382 h 1358430"/>
                <a:gd name="connsiteX372" fmla="*/ 685501 w 1362420"/>
                <a:gd name="connsiteY372" fmla="*/ 454850 h 1358430"/>
                <a:gd name="connsiteX373" fmla="*/ 655627 w 1362420"/>
                <a:gd name="connsiteY373" fmla="*/ 511636 h 1358430"/>
                <a:gd name="connsiteX374" fmla="*/ 625089 w 1362420"/>
                <a:gd name="connsiteY374" fmla="*/ 569685 h 1358430"/>
                <a:gd name="connsiteX375" fmla="*/ 614556 w 1362420"/>
                <a:gd name="connsiteY375" fmla="*/ 581197 h 1358430"/>
                <a:gd name="connsiteX376" fmla="*/ 625331 w 1362420"/>
                <a:gd name="connsiteY376" fmla="*/ 601681 h 1358430"/>
                <a:gd name="connsiteX377" fmla="*/ 681191 w 1362420"/>
                <a:gd name="connsiteY377" fmla="*/ 689773 h 1358430"/>
                <a:gd name="connsiteX378" fmla="*/ 685501 w 1362420"/>
                <a:gd name="connsiteY378" fmla="*/ 693169 h 1358430"/>
                <a:gd name="connsiteX379" fmla="*/ 689811 w 1362420"/>
                <a:gd name="connsiteY379" fmla="*/ 689773 h 1358430"/>
                <a:gd name="connsiteX380" fmla="*/ 745672 w 1362420"/>
                <a:gd name="connsiteY380" fmla="*/ 601681 h 1358430"/>
                <a:gd name="connsiteX381" fmla="*/ 756447 w 1362420"/>
                <a:gd name="connsiteY381" fmla="*/ 581198 h 1358430"/>
                <a:gd name="connsiteX382" fmla="*/ 745913 w 1362420"/>
                <a:gd name="connsiteY382" fmla="*/ 569685 h 1358430"/>
                <a:gd name="connsiteX383" fmla="*/ 715375 w 1362420"/>
                <a:gd name="connsiteY383" fmla="*/ 511636 h 1358430"/>
                <a:gd name="connsiteX384" fmla="*/ 988808 w 1362420"/>
                <a:gd name="connsiteY384" fmla="*/ 403788 h 1358430"/>
                <a:gd name="connsiteX385" fmla="*/ 935852 w 1362420"/>
                <a:gd name="connsiteY385" fmla="*/ 437516 h 1358430"/>
                <a:gd name="connsiteX386" fmla="*/ 881734 w 1362420"/>
                <a:gd name="connsiteY386" fmla="*/ 471984 h 1358430"/>
                <a:gd name="connsiteX387" fmla="*/ 879364 w 1362420"/>
                <a:gd name="connsiteY387" fmla="*/ 473796 h 1358430"/>
                <a:gd name="connsiteX388" fmla="*/ 887296 w 1362420"/>
                <a:gd name="connsiteY388" fmla="*/ 483668 h 1358430"/>
                <a:gd name="connsiteX389" fmla="*/ 967804 w 1362420"/>
                <a:gd name="connsiteY389" fmla="*/ 547113 h 1358430"/>
                <a:gd name="connsiteX390" fmla="*/ 981570 w 1362420"/>
                <a:gd name="connsiteY390" fmla="*/ 555791 h 1358430"/>
                <a:gd name="connsiteX391" fmla="*/ 1025896 w 1362420"/>
                <a:gd name="connsiteY391" fmla="*/ 527560 h 1358430"/>
                <a:gd name="connsiteX392" fmla="*/ 1080015 w 1362420"/>
                <a:gd name="connsiteY392" fmla="*/ 493092 h 1358430"/>
                <a:gd name="connsiteX393" fmla="*/ 1095890 w 1362420"/>
                <a:gd name="connsiteY393" fmla="*/ 480946 h 1358430"/>
                <a:gd name="connsiteX394" fmla="*/ 1044533 w 1362420"/>
                <a:gd name="connsiteY394" fmla="*/ 448237 h 1358430"/>
                <a:gd name="connsiteX395" fmla="*/ 994345 w 1362420"/>
                <a:gd name="connsiteY395" fmla="*/ 409839 h 1358430"/>
                <a:gd name="connsiteX396" fmla="*/ 382194 w 1362420"/>
                <a:gd name="connsiteY396" fmla="*/ 403788 h 1358430"/>
                <a:gd name="connsiteX397" fmla="*/ 376657 w 1362420"/>
                <a:gd name="connsiteY397" fmla="*/ 409839 h 1358430"/>
                <a:gd name="connsiteX398" fmla="*/ 326470 w 1362420"/>
                <a:gd name="connsiteY398" fmla="*/ 448236 h 1358430"/>
                <a:gd name="connsiteX399" fmla="*/ 275113 w 1362420"/>
                <a:gd name="connsiteY399" fmla="*/ 480946 h 1358430"/>
                <a:gd name="connsiteX400" fmla="*/ 290988 w 1362420"/>
                <a:gd name="connsiteY400" fmla="*/ 493092 h 1358430"/>
                <a:gd name="connsiteX401" fmla="*/ 345106 w 1362420"/>
                <a:gd name="connsiteY401" fmla="*/ 527560 h 1358430"/>
                <a:gd name="connsiteX402" fmla="*/ 389433 w 1362420"/>
                <a:gd name="connsiteY402" fmla="*/ 555791 h 1358430"/>
                <a:gd name="connsiteX403" fmla="*/ 403199 w 1362420"/>
                <a:gd name="connsiteY403" fmla="*/ 547113 h 1358430"/>
                <a:gd name="connsiteX404" fmla="*/ 483706 w 1362420"/>
                <a:gd name="connsiteY404" fmla="*/ 483668 h 1358430"/>
                <a:gd name="connsiteX405" fmla="*/ 491638 w 1362420"/>
                <a:gd name="connsiteY405" fmla="*/ 473796 h 1358430"/>
                <a:gd name="connsiteX406" fmla="*/ 489268 w 1362420"/>
                <a:gd name="connsiteY406" fmla="*/ 471984 h 1358430"/>
                <a:gd name="connsiteX407" fmla="*/ 435150 w 1362420"/>
                <a:gd name="connsiteY407" fmla="*/ 437516 h 1358430"/>
                <a:gd name="connsiteX408" fmla="*/ 1206063 w 1362420"/>
                <a:gd name="connsiteY408" fmla="*/ 382429 h 1358430"/>
                <a:gd name="connsiteX409" fmla="*/ 1185539 w 1362420"/>
                <a:gd name="connsiteY409" fmla="*/ 421443 h 1358430"/>
                <a:gd name="connsiteX410" fmla="*/ 1143211 w 1362420"/>
                <a:gd name="connsiteY410" fmla="*/ 467702 h 1358430"/>
                <a:gd name="connsiteX411" fmla="*/ 1127466 w 1362420"/>
                <a:gd name="connsiteY411" fmla="*/ 479749 h 1358430"/>
                <a:gd name="connsiteX412" fmla="*/ 1159147 w 1362420"/>
                <a:gd name="connsiteY412" fmla="*/ 499722 h 1358430"/>
                <a:gd name="connsiteX413" fmla="*/ 1231645 w 1362420"/>
                <a:gd name="connsiteY413" fmla="*/ 558977 h 1358430"/>
                <a:gd name="connsiteX414" fmla="*/ 1233255 w 1362420"/>
                <a:gd name="connsiteY414" fmla="*/ 557746 h 1358430"/>
                <a:gd name="connsiteX415" fmla="*/ 1306120 w 1362420"/>
                <a:gd name="connsiteY415" fmla="*/ 453439 h 1358430"/>
                <a:gd name="connsiteX416" fmla="*/ 1306388 w 1362420"/>
                <a:gd name="connsiteY416" fmla="*/ 452931 h 1358430"/>
                <a:gd name="connsiteX417" fmla="*/ 1306010 w 1362420"/>
                <a:gd name="connsiteY417" fmla="*/ 452518 h 1358430"/>
                <a:gd name="connsiteX418" fmla="*/ 1255821 w 1362420"/>
                <a:gd name="connsiteY418" fmla="*/ 414121 h 1358430"/>
                <a:gd name="connsiteX419" fmla="*/ 164939 w 1362420"/>
                <a:gd name="connsiteY419" fmla="*/ 382429 h 1358430"/>
                <a:gd name="connsiteX420" fmla="*/ 115181 w 1362420"/>
                <a:gd name="connsiteY420" fmla="*/ 414120 h 1358430"/>
                <a:gd name="connsiteX421" fmla="*/ 64992 w 1362420"/>
                <a:gd name="connsiteY421" fmla="*/ 452518 h 1358430"/>
                <a:gd name="connsiteX422" fmla="*/ 64615 w 1362420"/>
                <a:gd name="connsiteY422" fmla="*/ 452931 h 1358430"/>
                <a:gd name="connsiteX423" fmla="*/ 64881 w 1362420"/>
                <a:gd name="connsiteY423" fmla="*/ 453439 h 1358430"/>
                <a:gd name="connsiteX424" fmla="*/ 137747 w 1362420"/>
                <a:gd name="connsiteY424" fmla="*/ 557746 h 1358430"/>
                <a:gd name="connsiteX425" fmla="*/ 139357 w 1362420"/>
                <a:gd name="connsiteY425" fmla="*/ 558977 h 1358430"/>
                <a:gd name="connsiteX426" fmla="*/ 211856 w 1362420"/>
                <a:gd name="connsiteY426" fmla="*/ 499722 h 1358430"/>
                <a:gd name="connsiteX427" fmla="*/ 243537 w 1362420"/>
                <a:gd name="connsiteY427" fmla="*/ 479749 h 1358430"/>
                <a:gd name="connsiteX428" fmla="*/ 227792 w 1362420"/>
                <a:gd name="connsiteY428" fmla="*/ 467702 h 1358430"/>
                <a:gd name="connsiteX429" fmla="*/ 185463 w 1362420"/>
                <a:gd name="connsiteY429" fmla="*/ 421443 h 1358430"/>
                <a:gd name="connsiteX430" fmla="*/ 792827 w 1362420"/>
                <a:gd name="connsiteY430" fmla="*/ 359922 h 1358430"/>
                <a:gd name="connsiteX431" fmla="*/ 778682 w 1362420"/>
                <a:gd name="connsiteY431" fmla="*/ 368932 h 1358430"/>
                <a:gd name="connsiteX432" fmla="*/ 728493 w 1362420"/>
                <a:gd name="connsiteY432" fmla="*/ 407330 h 1358430"/>
                <a:gd name="connsiteX433" fmla="*/ 697926 w 1362420"/>
                <a:gd name="connsiteY433" fmla="*/ 440735 h 1358430"/>
                <a:gd name="connsiteX434" fmla="*/ 728383 w 1362420"/>
                <a:gd name="connsiteY434" fmla="*/ 498628 h 1358430"/>
                <a:gd name="connsiteX435" fmla="*/ 752178 w 1362420"/>
                <a:gd name="connsiteY435" fmla="*/ 546809 h 1358430"/>
                <a:gd name="connsiteX436" fmla="*/ 765690 w 1362420"/>
                <a:gd name="connsiteY436" fmla="*/ 563627 h 1358430"/>
                <a:gd name="connsiteX437" fmla="*/ 776209 w 1362420"/>
                <a:gd name="connsiteY437" fmla="*/ 543632 h 1358430"/>
                <a:gd name="connsiteX438" fmla="*/ 818538 w 1362420"/>
                <a:gd name="connsiteY438" fmla="*/ 497374 h 1358430"/>
                <a:gd name="connsiteX439" fmla="*/ 852981 w 1362420"/>
                <a:gd name="connsiteY439" fmla="*/ 471021 h 1358430"/>
                <a:gd name="connsiteX440" fmla="*/ 848965 w 1362420"/>
                <a:gd name="connsiteY440" fmla="*/ 466632 h 1358430"/>
                <a:gd name="connsiteX441" fmla="*/ 818427 w 1362420"/>
                <a:gd name="connsiteY441" fmla="*/ 408585 h 1358430"/>
                <a:gd name="connsiteX442" fmla="*/ 578175 w 1362420"/>
                <a:gd name="connsiteY442" fmla="*/ 359922 h 1358430"/>
                <a:gd name="connsiteX443" fmla="*/ 552576 w 1362420"/>
                <a:gd name="connsiteY443" fmla="*/ 408585 h 1358430"/>
                <a:gd name="connsiteX444" fmla="*/ 522037 w 1362420"/>
                <a:gd name="connsiteY444" fmla="*/ 466632 h 1358430"/>
                <a:gd name="connsiteX445" fmla="*/ 518021 w 1362420"/>
                <a:gd name="connsiteY445" fmla="*/ 471021 h 1358430"/>
                <a:gd name="connsiteX446" fmla="*/ 552465 w 1362420"/>
                <a:gd name="connsiteY446" fmla="*/ 497374 h 1358430"/>
                <a:gd name="connsiteX447" fmla="*/ 594793 w 1362420"/>
                <a:gd name="connsiteY447" fmla="*/ 543632 h 1358430"/>
                <a:gd name="connsiteX448" fmla="*/ 605312 w 1362420"/>
                <a:gd name="connsiteY448" fmla="*/ 563627 h 1358430"/>
                <a:gd name="connsiteX449" fmla="*/ 618824 w 1362420"/>
                <a:gd name="connsiteY449" fmla="*/ 546809 h 1358430"/>
                <a:gd name="connsiteX450" fmla="*/ 642619 w 1362420"/>
                <a:gd name="connsiteY450" fmla="*/ 498628 h 1358430"/>
                <a:gd name="connsiteX451" fmla="*/ 673076 w 1362420"/>
                <a:gd name="connsiteY451" fmla="*/ 440735 h 1358430"/>
                <a:gd name="connsiteX452" fmla="*/ 642509 w 1362420"/>
                <a:gd name="connsiteY452" fmla="*/ 407330 h 1358430"/>
                <a:gd name="connsiteX453" fmla="*/ 592321 w 1362420"/>
                <a:gd name="connsiteY453" fmla="*/ 368932 h 1358430"/>
                <a:gd name="connsiteX454" fmla="*/ 1091806 w 1362420"/>
                <a:gd name="connsiteY454" fmla="*/ 300677 h 1358430"/>
                <a:gd name="connsiteX455" fmla="*/ 1082487 w 1362420"/>
                <a:gd name="connsiteY455" fmla="*/ 318392 h 1358430"/>
                <a:gd name="connsiteX456" fmla="*/ 1040159 w 1362420"/>
                <a:gd name="connsiteY456" fmla="*/ 364650 h 1358430"/>
                <a:gd name="connsiteX457" fmla="*/ 1004605 w 1362420"/>
                <a:gd name="connsiteY457" fmla="*/ 391852 h 1358430"/>
                <a:gd name="connsiteX458" fmla="*/ 1070856 w 1362420"/>
                <a:gd name="connsiteY458" fmla="*/ 444061 h 1358430"/>
                <a:gd name="connsiteX459" fmla="*/ 1111012 w 1362420"/>
                <a:gd name="connsiteY459" fmla="*/ 469376 h 1358430"/>
                <a:gd name="connsiteX460" fmla="*/ 1130203 w 1362420"/>
                <a:gd name="connsiteY460" fmla="*/ 454694 h 1358430"/>
                <a:gd name="connsiteX461" fmla="*/ 1172531 w 1362420"/>
                <a:gd name="connsiteY461" fmla="*/ 408435 h 1358430"/>
                <a:gd name="connsiteX462" fmla="*/ 1191194 w 1362420"/>
                <a:gd name="connsiteY462" fmla="*/ 372959 h 1358430"/>
                <a:gd name="connsiteX463" fmla="*/ 1147585 w 1362420"/>
                <a:gd name="connsiteY463" fmla="*/ 345184 h 1358430"/>
                <a:gd name="connsiteX464" fmla="*/ 1097397 w 1362420"/>
                <a:gd name="connsiteY464" fmla="*/ 306787 h 1358430"/>
                <a:gd name="connsiteX465" fmla="*/ 279196 w 1362420"/>
                <a:gd name="connsiteY465" fmla="*/ 300677 h 1358430"/>
                <a:gd name="connsiteX466" fmla="*/ 273605 w 1362420"/>
                <a:gd name="connsiteY466" fmla="*/ 306787 h 1358430"/>
                <a:gd name="connsiteX467" fmla="*/ 223417 w 1362420"/>
                <a:gd name="connsiteY467" fmla="*/ 345184 h 1358430"/>
                <a:gd name="connsiteX468" fmla="*/ 179808 w 1362420"/>
                <a:gd name="connsiteY468" fmla="*/ 372958 h 1358430"/>
                <a:gd name="connsiteX469" fmla="*/ 198471 w 1362420"/>
                <a:gd name="connsiteY469" fmla="*/ 408435 h 1358430"/>
                <a:gd name="connsiteX470" fmla="*/ 240800 w 1362420"/>
                <a:gd name="connsiteY470" fmla="*/ 454694 h 1358430"/>
                <a:gd name="connsiteX471" fmla="*/ 259990 w 1362420"/>
                <a:gd name="connsiteY471" fmla="*/ 469376 h 1358430"/>
                <a:gd name="connsiteX472" fmla="*/ 300146 w 1362420"/>
                <a:gd name="connsiteY472" fmla="*/ 444061 h 1358430"/>
                <a:gd name="connsiteX473" fmla="*/ 366397 w 1362420"/>
                <a:gd name="connsiteY473" fmla="*/ 391852 h 1358430"/>
                <a:gd name="connsiteX474" fmla="*/ 330843 w 1362420"/>
                <a:gd name="connsiteY474" fmla="*/ 364650 h 1358430"/>
                <a:gd name="connsiteX475" fmla="*/ 288515 w 1362420"/>
                <a:gd name="connsiteY475" fmla="*/ 318392 h 1358430"/>
                <a:gd name="connsiteX476" fmla="*/ 909484 w 1362420"/>
                <a:gd name="connsiteY476" fmla="*/ 282732 h 1358430"/>
                <a:gd name="connsiteX477" fmla="*/ 886918 w 1362420"/>
                <a:gd name="connsiteY477" fmla="*/ 299996 h 1358430"/>
                <a:gd name="connsiteX478" fmla="*/ 832800 w 1362420"/>
                <a:gd name="connsiteY478" fmla="*/ 334464 h 1358430"/>
                <a:gd name="connsiteX479" fmla="*/ 807696 w 1362420"/>
                <a:gd name="connsiteY479" fmla="*/ 350453 h 1358430"/>
                <a:gd name="connsiteX480" fmla="*/ 831435 w 1362420"/>
                <a:gd name="connsiteY480" fmla="*/ 395576 h 1358430"/>
                <a:gd name="connsiteX481" fmla="*/ 855230 w 1362420"/>
                <a:gd name="connsiteY481" fmla="*/ 443758 h 1358430"/>
                <a:gd name="connsiteX482" fmla="*/ 867940 w 1362420"/>
                <a:gd name="connsiteY482" fmla="*/ 459576 h 1358430"/>
                <a:gd name="connsiteX483" fmla="*/ 868726 w 1362420"/>
                <a:gd name="connsiteY483" fmla="*/ 458976 h 1358430"/>
                <a:gd name="connsiteX484" fmla="*/ 922844 w 1362420"/>
                <a:gd name="connsiteY484" fmla="*/ 424508 h 1358430"/>
                <a:gd name="connsiteX485" fmla="*/ 976498 w 1362420"/>
                <a:gd name="connsiteY485" fmla="*/ 390335 h 1358430"/>
                <a:gd name="connsiteX486" fmla="*/ 952017 w 1362420"/>
                <a:gd name="connsiteY486" fmla="*/ 363581 h 1358430"/>
                <a:gd name="connsiteX487" fmla="*/ 921479 w 1362420"/>
                <a:gd name="connsiteY487" fmla="*/ 305532 h 1358430"/>
                <a:gd name="connsiteX488" fmla="*/ 461518 w 1362420"/>
                <a:gd name="connsiteY488" fmla="*/ 282732 h 1358430"/>
                <a:gd name="connsiteX489" fmla="*/ 449523 w 1362420"/>
                <a:gd name="connsiteY489" fmla="*/ 305532 h 1358430"/>
                <a:gd name="connsiteX490" fmla="*/ 418986 w 1362420"/>
                <a:gd name="connsiteY490" fmla="*/ 363581 h 1358430"/>
                <a:gd name="connsiteX491" fmla="*/ 394504 w 1362420"/>
                <a:gd name="connsiteY491" fmla="*/ 390335 h 1358430"/>
                <a:gd name="connsiteX492" fmla="*/ 448158 w 1362420"/>
                <a:gd name="connsiteY492" fmla="*/ 424508 h 1358430"/>
                <a:gd name="connsiteX493" fmla="*/ 502276 w 1362420"/>
                <a:gd name="connsiteY493" fmla="*/ 458976 h 1358430"/>
                <a:gd name="connsiteX494" fmla="*/ 503062 w 1362420"/>
                <a:gd name="connsiteY494" fmla="*/ 459576 h 1358430"/>
                <a:gd name="connsiteX495" fmla="*/ 515771 w 1362420"/>
                <a:gd name="connsiteY495" fmla="*/ 443757 h 1358430"/>
                <a:gd name="connsiteX496" fmla="*/ 539567 w 1362420"/>
                <a:gd name="connsiteY496" fmla="*/ 395576 h 1358430"/>
                <a:gd name="connsiteX497" fmla="*/ 563306 w 1362420"/>
                <a:gd name="connsiteY497" fmla="*/ 350453 h 1358430"/>
                <a:gd name="connsiteX498" fmla="*/ 538202 w 1362420"/>
                <a:gd name="connsiteY498" fmla="*/ 334464 h 1358430"/>
                <a:gd name="connsiteX499" fmla="*/ 484084 w 1362420"/>
                <a:gd name="connsiteY499" fmla="*/ 299996 h 1358430"/>
                <a:gd name="connsiteX500" fmla="*/ 685501 w 1362420"/>
                <a:gd name="connsiteY500" fmla="*/ 259592 h 1358430"/>
                <a:gd name="connsiteX501" fmla="*/ 675630 w 1362420"/>
                <a:gd name="connsiteY501" fmla="*/ 265880 h 1358430"/>
                <a:gd name="connsiteX502" fmla="*/ 625442 w 1362420"/>
                <a:gd name="connsiteY502" fmla="*/ 304278 h 1358430"/>
                <a:gd name="connsiteX503" fmla="*/ 588178 w 1362420"/>
                <a:gd name="connsiteY503" fmla="*/ 345000 h 1358430"/>
                <a:gd name="connsiteX504" fmla="*/ 605329 w 1362420"/>
                <a:gd name="connsiteY504" fmla="*/ 355924 h 1358430"/>
                <a:gd name="connsiteX505" fmla="*/ 655517 w 1362420"/>
                <a:gd name="connsiteY505" fmla="*/ 394322 h 1358430"/>
                <a:gd name="connsiteX506" fmla="*/ 685501 w 1362420"/>
                <a:gd name="connsiteY506" fmla="*/ 427090 h 1358430"/>
                <a:gd name="connsiteX507" fmla="*/ 715485 w 1362420"/>
                <a:gd name="connsiteY507" fmla="*/ 394322 h 1358430"/>
                <a:gd name="connsiteX508" fmla="*/ 765674 w 1362420"/>
                <a:gd name="connsiteY508" fmla="*/ 355924 h 1358430"/>
                <a:gd name="connsiteX509" fmla="*/ 782824 w 1362420"/>
                <a:gd name="connsiteY509" fmla="*/ 345000 h 1358430"/>
                <a:gd name="connsiteX510" fmla="*/ 745561 w 1362420"/>
                <a:gd name="connsiteY510" fmla="*/ 304278 h 1358430"/>
                <a:gd name="connsiteX511" fmla="*/ 695372 w 1362420"/>
                <a:gd name="connsiteY511" fmla="*/ 265880 h 1358430"/>
                <a:gd name="connsiteX512" fmla="*/ 813441 w 1362420"/>
                <a:gd name="connsiteY512" fmla="*/ 174316 h 1358430"/>
                <a:gd name="connsiteX513" fmla="*/ 783867 w 1362420"/>
                <a:gd name="connsiteY513" fmla="*/ 196944 h 1358430"/>
                <a:gd name="connsiteX514" fmla="*/ 729748 w 1362420"/>
                <a:gd name="connsiteY514" fmla="*/ 231412 h 1358430"/>
                <a:gd name="connsiteX515" fmla="*/ 702217 w 1362420"/>
                <a:gd name="connsiteY515" fmla="*/ 248946 h 1358430"/>
                <a:gd name="connsiteX516" fmla="*/ 708381 w 1362420"/>
                <a:gd name="connsiteY516" fmla="*/ 252871 h 1358430"/>
                <a:gd name="connsiteX517" fmla="*/ 758569 w 1362420"/>
                <a:gd name="connsiteY517" fmla="*/ 291269 h 1358430"/>
                <a:gd name="connsiteX518" fmla="*/ 798563 w 1362420"/>
                <a:gd name="connsiteY518" fmla="*/ 334976 h 1358430"/>
                <a:gd name="connsiteX519" fmla="*/ 819792 w 1362420"/>
                <a:gd name="connsiteY519" fmla="*/ 321456 h 1358430"/>
                <a:gd name="connsiteX520" fmla="*/ 873910 w 1362420"/>
                <a:gd name="connsiteY520" fmla="*/ 286988 h 1358430"/>
                <a:gd name="connsiteX521" fmla="*/ 900872 w 1362420"/>
                <a:gd name="connsiteY521" fmla="*/ 266361 h 1358430"/>
                <a:gd name="connsiteX522" fmla="*/ 890941 w 1362420"/>
                <a:gd name="connsiteY522" fmla="*/ 247484 h 1358430"/>
                <a:gd name="connsiteX523" fmla="*/ 848613 w 1362420"/>
                <a:gd name="connsiteY523" fmla="*/ 201226 h 1358430"/>
                <a:gd name="connsiteX524" fmla="*/ 557561 w 1362420"/>
                <a:gd name="connsiteY524" fmla="*/ 174316 h 1358430"/>
                <a:gd name="connsiteX525" fmla="*/ 522389 w 1362420"/>
                <a:gd name="connsiteY525" fmla="*/ 201226 h 1358430"/>
                <a:gd name="connsiteX526" fmla="*/ 480061 w 1362420"/>
                <a:gd name="connsiteY526" fmla="*/ 247484 h 1358430"/>
                <a:gd name="connsiteX527" fmla="*/ 470131 w 1362420"/>
                <a:gd name="connsiteY527" fmla="*/ 266361 h 1358430"/>
                <a:gd name="connsiteX528" fmla="*/ 497092 w 1362420"/>
                <a:gd name="connsiteY528" fmla="*/ 286988 h 1358430"/>
                <a:gd name="connsiteX529" fmla="*/ 551210 w 1362420"/>
                <a:gd name="connsiteY529" fmla="*/ 321456 h 1358430"/>
                <a:gd name="connsiteX530" fmla="*/ 572439 w 1362420"/>
                <a:gd name="connsiteY530" fmla="*/ 334977 h 1358430"/>
                <a:gd name="connsiteX531" fmla="*/ 612433 w 1362420"/>
                <a:gd name="connsiteY531" fmla="*/ 291269 h 1358430"/>
                <a:gd name="connsiteX532" fmla="*/ 662621 w 1362420"/>
                <a:gd name="connsiteY532" fmla="*/ 252871 h 1358430"/>
                <a:gd name="connsiteX533" fmla="*/ 668785 w 1362420"/>
                <a:gd name="connsiteY533" fmla="*/ 248946 h 1358430"/>
                <a:gd name="connsiteX534" fmla="*/ 641254 w 1362420"/>
                <a:gd name="connsiteY534" fmla="*/ 231412 h 1358430"/>
                <a:gd name="connsiteX535" fmla="*/ 587136 w 1362420"/>
                <a:gd name="connsiteY535" fmla="*/ 196944 h 1358430"/>
                <a:gd name="connsiteX536" fmla="*/ 365636 w 1362420"/>
                <a:gd name="connsiteY536" fmla="*/ 166048 h 1358430"/>
                <a:gd name="connsiteX537" fmla="*/ 346471 w 1362420"/>
                <a:gd name="connsiteY537" fmla="*/ 202480 h 1358430"/>
                <a:gd name="connsiteX538" fmla="*/ 315933 w 1362420"/>
                <a:gd name="connsiteY538" fmla="*/ 260529 h 1358430"/>
                <a:gd name="connsiteX539" fmla="*/ 291801 w 1362420"/>
                <a:gd name="connsiteY539" fmla="*/ 286902 h 1358430"/>
                <a:gd name="connsiteX540" fmla="*/ 301524 w 1362420"/>
                <a:gd name="connsiteY540" fmla="*/ 305383 h 1358430"/>
                <a:gd name="connsiteX541" fmla="*/ 343851 w 1362420"/>
                <a:gd name="connsiteY541" fmla="*/ 351642 h 1358430"/>
                <a:gd name="connsiteX542" fmla="*/ 381061 w 1362420"/>
                <a:gd name="connsiteY542" fmla="*/ 380110 h 1358430"/>
                <a:gd name="connsiteX543" fmla="*/ 412720 w 1362420"/>
                <a:gd name="connsiteY543" fmla="*/ 340705 h 1358430"/>
                <a:gd name="connsiteX544" fmla="*/ 436515 w 1362420"/>
                <a:gd name="connsiteY544" fmla="*/ 292524 h 1358430"/>
                <a:gd name="connsiteX545" fmla="*/ 447364 w 1362420"/>
                <a:gd name="connsiteY545" fmla="*/ 271902 h 1358430"/>
                <a:gd name="connsiteX546" fmla="*/ 433896 w 1362420"/>
                <a:gd name="connsiteY546" fmla="*/ 261598 h 1358430"/>
                <a:gd name="connsiteX547" fmla="*/ 391567 w 1362420"/>
                <a:gd name="connsiteY547" fmla="*/ 215339 h 1358430"/>
                <a:gd name="connsiteX548" fmla="*/ 1005365 w 1362420"/>
                <a:gd name="connsiteY548" fmla="*/ 166048 h 1358430"/>
                <a:gd name="connsiteX549" fmla="*/ 979435 w 1362420"/>
                <a:gd name="connsiteY549" fmla="*/ 215339 h 1358430"/>
                <a:gd name="connsiteX550" fmla="*/ 937107 w 1362420"/>
                <a:gd name="connsiteY550" fmla="*/ 261598 h 1358430"/>
                <a:gd name="connsiteX551" fmla="*/ 923639 w 1362420"/>
                <a:gd name="connsiteY551" fmla="*/ 271902 h 1358430"/>
                <a:gd name="connsiteX552" fmla="*/ 934487 w 1362420"/>
                <a:gd name="connsiteY552" fmla="*/ 292524 h 1358430"/>
                <a:gd name="connsiteX553" fmla="*/ 958283 w 1362420"/>
                <a:gd name="connsiteY553" fmla="*/ 340705 h 1358430"/>
                <a:gd name="connsiteX554" fmla="*/ 989941 w 1362420"/>
                <a:gd name="connsiteY554" fmla="*/ 380109 h 1358430"/>
                <a:gd name="connsiteX555" fmla="*/ 1027151 w 1362420"/>
                <a:gd name="connsiteY555" fmla="*/ 351642 h 1358430"/>
                <a:gd name="connsiteX556" fmla="*/ 1069479 w 1362420"/>
                <a:gd name="connsiteY556" fmla="*/ 305383 h 1358430"/>
                <a:gd name="connsiteX557" fmla="*/ 1079201 w 1362420"/>
                <a:gd name="connsiteY557" fmla="*/ 286902 h 1358430"/>
                <a:gd name="connsiteX558" fmla="*/ 1055069 w 1362420"/>
                <a:gd name="connsiteY558" fmla="*/ 260529 h 1358430"/>
                <a:gd name="connsiteX559" fmla="*/ 1024531 w 1362420"/>
                <a:gd name="connsiteY559" fmla="*/ 202480 h 1358430"/>
                <a:gd name="connsiteX560" fmla="*/ 685501 w 1362420"/>
                <a:gd name="connsiteY560" fmla="*/ 90305 h 1358430"/>
                <a:gd name="connsiteX561" fmla="*/ 680814 w 1362420"/>
                <a:gd name="connsiteY561" fmla="*/ 93892 h 1358430"/>
                <a:gd name="connsiteX562" fmla="*/ 572578 w 1362420"/>
                <a:gd name="connsiteY562" fmla="*/ 162828 h 1358430"/>
                <a:gd name="connsiteX563" fmla="*/ 572566 w 1362420"/>
                <a:gd name="connsiteY563" fmla="*/ 162836 h 1358430"/>
                <a:gd name="connsiteX564" fmla="*/ 600144 w 1362420"/>
                <a:gd name="connsiteY564" fmla="*/ 183935 h 1358430"/>
                <a:gd name="connsiteX565" fmla="*/ 654263 w 1362420"/>
                <a:gd name="connsiteY565" fmla="*/ 218403 h 1358430"/>
                <a:gd name="connsiteX566" fmla="*/ 685501 w 1362420"/>
                <a:gd name="connsiteY566" fmla="*/ 238300 h 1358430"/>
                <a:gd name="connsiteX567" fmla="*/ 716740 w 1362420"/>
                <a:gd name="connsiteY567" fmla="*/ 218403 h 1358430"/>
                <a:gd name="connsiteX568" fmla="*/ 770858 w 1362420"/>
                <a:gd name="connsiteY568" fmla="*/ 183935 h 1358430"/>
                <a:gd name="connsiteX569" fmla="*/ 798436 w 1362420"/>
                <a:gd name="connsiteY569" fmla="*/ 162836 h 1358430"/>
                <a:gd name="connsiteX570" fmla="*/ 798425 w 1362420"/>
                <a:gd name="connsiteY570" fmla="*/ 162828 h 1358430"/>
                <a:gd name="connsiteX571" fmla="*/ 690188 w 1362420"/>
                <a:gd name="connsiteY571" fmla="*/ 93892 h 1358430"/>
                <a:gd name="connsiteX572" fmla="*/ 467720 w 1362420"/>
                <a:gd name="connsiteY572" fmla="*/ 61156 h 1358430"/>
                <a:gd name="connsiteX573" fmla="*/ 419337 w 1362420"/>
                <a:gd name="connsiteY573" fmla="*/ 98173 h 1358430"/>
                <a:gd name="connsiteX574" fmla="*/ 377009 w 1362420"/>
                <a:gd name="connsiteY574" fmla="*/ 144431 h 1358430"/>
                <a:gd name="connsiteX575" fmla="*/ 375563 w 1362420"/>
                <a:gd name="connsiteY575" fmla="*/ 147181 h 1358430"/>
                <a:gd name="connsiteX576" fmla="*/ 404575 w 1362420"/>
                <a:gd name="connsiteY576" fmla="*/ 202332 h 1358430"/>
                <a:gd name="connsiteX577" fmla="*/ 446903 w 1362420"/>
                <a:gd name="connsiteY577" fmla="*/ 248590 h 1358430"/>
                <a:gd name="connsiteX578" fmla="*/ 455976 w 1362420"/>
                <a:gd name="connsiteY578" fmla="*/ 255531 h 1358430"/>
                <a:gd name="connsiteX579" fmla="*/ 467053 w 1362420"/>
                <a:gd name="connsiteY579" fmla="*/ 234476 h 1358430"/>
                <a:gd name="connsiteX580" fmla="*/ 509381 w 1362420"/>
                <a:gd name="connsiteY580" fmla="*/ 188218 h 1358430"/>
                <a:gd name="connsiteX581" fmla="*/ 542555 w 1362420"/>
                <a:gd name="connsiteY581" fmla="*/ 162836 h 1358430"/>
                <a:gd name="connsiteX582" fmla="*/ 536947 w 1362420"/>
                <a:gd name="connsiteY582" fmla="*/ 158546 h 1358430"/>
                <a:gd name="connsiteX583" fmla="*/ 494620 w 1362420"/>
                <a:gd name="connsiteY583" fmla="*/ 112287 h 1358430"/>
                <a:gd name="connsiteX584" fmla="*/ 903282 w 1362420"/>
                <a:gd name="connsiteY584" fmla="*/ 61156 h 1358430"/>
                <a:gd name="connsiteX585" fmla="*/ 876382 w 1362420"/>
                <a:gd name="connsiteY585" fmla="*/ 112287 h 1358430"/>
                <a:gd name="connsiteX586" fmla="*/ 834055 w 1362420"/>
                <a:gd name="connsiteY586" fmla="*/ 158546 h 1358430"/>
                <a:gd name="connsiteX587" fmla="*/ 828446 w 1362420"/>
                <a:gd name="connsiteY587" fmla="*/ 162837 h 1358430"/>
                <a:gd name="connsiteX588" fmla="*/ 861621 w 1362420"/>
                <a:gd name="connsiteY588" fmla="*/ 188218 h 1358430"/>
                <a:gd name="connsiteX589" fmla="*/ 903949 w 1362420"/>
                <a:gd name="connsiteY589" fmla="*/ 234476 h 1358430"/>
                <a:gd name="connsiteX590" fmla="*/ 915026 w 1362420"/>
                <a:gd name="connsiteY590" fmla="*/ 255531 h 1358430"/>
                <a:gd name="connsiteX591" fmla="*/ 924099 w 1362420"/>
                <a:gd name="connsiteY591" fmla="*/ 248590 h 1358430"/>
                <a:gd name="connsiteX592" fmla="*/ 966427 w 1362420"/>
                <a:gd name="connsiteY592" fmla="*/ 202332 h 1358430"/>
                <a:gd name="connsiteX593" fmla="*/ 995440 w 1362420"/>
                <a:gd name="connsiteY593" fmla="*/ 147181 h 1358430"/>
                <a:gd name="connsiteX594" fmla="*/ 993994 w 1362420"/>
                <a:gd name="connsiteY594" fmla="*/ 144431 h 1358430"/>
                <a:gd name="connsiteX595" fmla="*/ 951665 w 1362420"/>
                <a:gd name="connsiteY595" fmla="*/ 98173 h 1358430"/>
                <a:gd name="connsiteX596" fmla="*/ 614131 w 1362420"/>
                <a:gd name="connsiteY596" fmla="*/ 0 h 1358430"/>
                <a:gd name="connsiteX597" fmla="*/ 653007 w 1362420"/>
                <a:gd name="connsiteY597" fmla="*/ 42486 h 1358430"/>
                <a:gd name="connsiteX598" fmla="*/ 685501 w 1362420"/>
                <a:gd name="connsiteY598" fmla="*/ 67346 h 1358430"/>
                <a:gd name="connsiteX599" fmla="*/ 717995 w 1362420"/>
                <a:gd name="connsiteY599" fmla="*/ 42486 h 1358430"/>
                <a:gd name="connsiteX600" fmla="*/ 756066 w 1362420"/>
                <a:gd name="connsiteY600" fmla="*/ 879 h 1358430"/>
                <a:gd name="connsiteX601" fmla="*/ 776636 w 1362420"/>
                <a:gd name="connsiteY601" fmla="*/ 2953 h 1358430"/>
                <a:gd name="connsiteX602" fmla="*/ 773331 w 1362420"/>
                <a:gd name="connsiteY602" fmla="*/ 9235 h 1358430"/>
                <a:gd name="connsiteX603" fmla="*/ 731003 w 1362420"/>
                <a:gd name="connsiteY603" fmla="*/ 55494 h 1358430"/>
                <a:gd name="connsiteX604" fmla="*/ 700507 w 1362420"/>
                <a:gd name="connsiteY604" fmla="*/ 78825 h 1358430"/>
                <a:gd name="connsiteX605" fmla="*/ 703196 w 1362420"/>
                <a:gd name="connsiteY605" fmla="*/ 80884 h 1358430"/>
                <a:gd name="connsiteX606" fmla="*/ 811433 w 1362420"/>
                <a:gd name="connsiteY606" fmla="*/ 149820 h 1358430"/>
                <a:gd name="connsiteX607" fmla="*/ 813441 w 1362420"/>
                <a:gd name="connsiteY607" fmla="*/ 151356 h 1358430"/>
                <a:gd name="connsiteX608" fmla="*/ 821046 w 1362420"/>
                <a:gd name="connsiteY608" fmla="*/ 145537 h 1358430"/>
                <a:gd name="connsiteX609" fmla="*/ 863375 w 1362420"/>
                <a:gd name="connsiteY609" fmla="*/ 99279 h 1358430"/>
                <a:gd name="connsiteX610" fmla="*/ 888504 w 1362420"/>
                <a:gd name="connsiteY610" fmla="*/ 51513 h 1358430"/>
                <a:gd name="connsiteX611" fmla="*/ 847359 w 1362420"/>
                <a:gd name="connsiteY611" fmla="*/ 25307 h 1358430"/>
                <a:gd name="connsiteX612" fmla="*/ 819271 w 1362420"/>
                <a:gd name="connsiteY612" fmla="*/ 7418 h 1358430"/>
                <a:gd name="connsiteX613" fmla="*/ 884489 w 1362420"/>
                <a:gd name="connsiteY613" fmla="*/ 27663 h 1358430"/>
                <a:gd name="connsiteX614" fmla="*/ 896894 w 1362420"/>
                <a:gd name="connsiteY614" fmla="*/ 35564 h 1358430"/>
                <a:gd name="connsiteX615" fmla="*/ 898725 w 1362420"/>
                <a:gd name="connsiteY615" fmla="*/ 32082 h 1358430"/>
                <a:gd name="connsiteX616" fmla="*/ 915790 w 1362420"/>
                <a:gd name="connsiteY616" fmla="*/ 37380 h 1358430"/>
                <a:gd name="connsiteX617" fmla="*/ 911763 w 1362420"/>
                <a:gd name="connsiteY617" fmla="*/ 45034 h 1358430"/>
                <a:gd name="connsiteX618" fmla="*/ 914485 w 1362420"/>
                <a:gd name="connsiteY618" fmla="*/ 46767 h 1358430"/>
                <a:gd name="connsiteX619" fmla="*/ 964673 w 1362420"/>
                <a:gd name="connsiteY619" fmla="*/ 85165 h 1358430"/>
                <a:gd name="connsiteX620" fmla="*/ 1004924 w 1362420"/>
                <a:gd name="connsiteY620" fmla="*/ 129154 h 1358430"/>
                <a:gd name="connsiteX621" fmla="*/ 1025626 w 1362420"/>
                <a:gd name="connsiteY621" fmla="*/ 89801 h 1358430"/>
                <a:gd name="connsiteX622" fmla="*/ 1041328 w 1362420"/>
                <a:gd name="connsiteY622" fmla="*/ 98324 h 1358430"/>
                <a:gd name="connsiteX623" fmla="*/ 1040510 w 1362420"/>
                <a:gd name="connsiteY623" fmla="*/ 99243 h 1358430"/>
                <a:gd name="connsiteX624" fmla="*/ 1015291 w 1362420"/>
                <a:gd name="connsiteY624" fmla="*/ 147181 h 1358430"/>
                <a:gd name="connsiteX625" fmla="*/ 1037539 w 1362420"/>
                <a:gd name="connsiteY625" fmla="*/ 189472 h 1358430"/>
                <a:gd name="connsiteX626" fmla="*/ 1061335 w 1362420"/>
                <a:gd name="connsiteY626" fmla="*/ 237653 h 1358430"/>
                <a:gd name="connsiteX627" fmla="*/ 1087788 w 1362420"/>
                <a:gd name="connsiteY627" fmla="*/ 270579 h 1358430"/>
                <a:gd name="connsiteX628" fmla="*/ 1100016 w 1362420"/>
                <a:gd name="connsiteY628" fmla="*/ 247335 h 1358430"/>
                <a:gd name="connsiteX629" fmla="*/ 1130554 w 1362420"/>
                <a:gd name="connsiteY629" fmla="*/ 189287 h 1358430"/>
                <a:gd name="connsiteX630" fmla="*/ 1142764 w 1362420"/>
                <a:gd name="connsiteY630" fmla="*/ 175943 h 1358430"/>
                <a:gd name="connsiteX631" fmla="*/ 1156959 w 1362420"/>
                <a:gd name="connsiteY631" fmla="*/ 187654 h 1358430"/>
                <a:gd name="connsiteX632" fmla="*/ 1143562 w 1362420"/>
                <a:gd name="connsiteY632" fmla="*/ 202295 h 1358430"/>
                <a:gd name="connsiteX633" fmla="*/ 1113024 w 1362420"/>
                <a:gd name="connsiteY633" fmla="*/ 260343 h 1358430"/>
                <a:gd name="connsiteX634" fmla="*/ 1100869 w 1362420"/>
                <a:gd name="connsiteY634" fmla="*/ 283450 h 1358430"/>
                <a:gd name="connsiteX635" fmla="*/ 1173908 w 1362420"/>
                <a:gd name="connsiteY635" fmla="*/ 341009 h 1358430"/>
                <a:gd name="connsiteX636" fmla="*/ 1199511 w 1362420"/>
                <a:gd name="connsiteY636" fmla="*/ 357150 h 1358430"/>
                <a:gd name="connsiteX637" fmla="*/ 1203068 w 1362420"/>
                <a:gd name="connsiteY637" fmla="*/ 350388 h 1358430"/>
                <a:gd name="connsiteX638" fmla="*/ 1233606 w 1362420"/>
                <a:gd name="connsiteY638" fmla="*/ 292339 h 1358430"/>
                <a:gd name="connsiteX639" fmla="*/ 1239900 w 1362420"/>
                <a:gd name="connsiteY639" fmla="*/ 285461 h 1358430"/>
                <a:gd name="connsiteX640" fmla="*/ 1247439 w 1362420"/>
                <a:gd name="connsiteY640" fmla="*/ 294598 h 1358430"/>
                <a:gd name="connsiteX641" fmla="*/ 1250794 w 1362420"/>
                <a:gd name="connsiteY641" fmla="*/ 300779 h 1358430"/>
                <a:gd name="connsiteX642" fmla="*/ 1246614 w 1362420"/>
                <a:gd name="connsiteY642" fmla="*/ 305347 h 1358430"/>
                <a:gd name="connsiteX643" fmla="*/ 1216076 w 1362420"/>
                <a:gd name="connsiteY643" fmla="*/ 363396 h 1358430"/>
                <a:gd name="connsiteX644" fmla="*/ 1214418 w 1362420"/>
                <a:gd name="connsiteY644" fmla="*/ 366547 h 1358430"/>
                <a:gd name="connsiteX645" fmla="*/ 1262199 w 1362420"/>
                <a:gd name="connsiteY645" fmla="*/ 396669 h 1358430"/>
                <a:gd name="connsiteX646" fmla="*/ 1313798 w 1362420"/>
                <a:gd name="connsiteY646" fmla="*/ 438844 h 1358430"/>
                <a:gd name="connsiteX647" fmla="*/ 1317189 w 1362420"/>
                <a:gd name="connsiteY647" fmla="*/ 432398 h 1358430"/>
                <a:gd name="connsiteX648" fmla="*/ 1332381 w 1362420"/>
                <a:gd name="connsiteY648" fmla="*/ 481338 h 1358430"/>
                <a:gd name="connsiteX649" fmla="*/ 1318992 w 1362420"/>
                <a:gd name="connsiteY649" fmla="*/ 466706 h 1358430"/>
                <a:gd name="connsiteX650" fmla="*/ 1288591 w 1362420"/>
                <a:gd name="connsiteY650" fmla="*/ 524496 h 1358430"/>
                <a:gd name="connsiteX651" fmla="*/ 1246263 w 1362420"/>
                <a:gd name="connsiteY651" fmla="*/ 570754 h 1358430"/>
                <a:gd name="connsiteX652" fmla="*/ 1244319 w 1362420"/>
                <a:gd name="connsiteY652" fmla="*/ 572241 h 1358430"/>
                <a:gd name="connsiteX653" fmla="*/ 1267186 w 1362420"/>
                <a:gd name="connsiteY653" fmla="*/ 602073 h 1358430"/>
                <a:gd name="connsiteX654" fmla="*/ 1288831 w 1362420"/>
                <a:gd name="connsiteY654" fmla="*/ 646868 h 1358430"/>
                <a:gd name="connsiteX655" fmla="*/ 1306844 w 1362420"/>
                <a:gd name="connsiteY655" fmla="*/ 683339 h 1358430"/>
                <a:gd name="connsiteX656" fmla="*/ 1336307 w 1362420"/>
                <a:gd name="connsiteY656" fmla="*/ 660798 h 1358430"/>
                <a:gd name="connsiteX657" fmla="*/ 1359948 w 1362420"/>
                <a:gd name="connsiteY657" fmla="*/ 634961 h 1358430"/>
                <a:gd name="connsiteX658" fmla="*/ 1362420 w 1362420"/>
                <a:gd name="connsiteY658" fmla="*/ 659483 h 1358430"/>
                <a:gd name="connsiteX659" fmla="*/ 1349315 w 1362420"/>
                <a:gd name="connsiteY659" fmla="*/ 673806 h 1358430"/>
                <a:gd name="connsiteX660" fmla="*/ 1316023 w 1362420"/>
                <a:gd name="connsiteY660" fmla="*/ 699277 h 1358430"/>
                <a:gd name="connsiteX661" fmla="*/ 1344692 w 1362420"/>
                <a:gd name="connsiteY661" fmla="*/ 734960 h 1358430"/>
                <a:gd name="connsiteX662" fmla="*/ 1357283 w 1362420"/>
                <a:gd name="connsiteY662" fmla="*/ 744883 h 1358430"/>
                <a:gd name="connsiteX663" fmla="*/ 1355111 w 1362420"/>
                <a:gd name="connsiteY663" fmla="*/ 766430 h 1358430"/>
                <a:gd name="connsiteX664" fmla="*/ 1331684 w 1362420"/>
                <a:gd name="connsiteY664" fmla="*/ 747968 h 1358430"/>
                <a:gd name="connsiteX665" fmla="*/ 1301494 w 1362420"/>
                <a:gd name="connsiteY665" fmla="*/ 710392 h 1358430"/>
                <a:gd name="connsiteX666" fmla="*/ 1299126 w 1362420"/>
                <a:gd name="connsiteY666" fmla="*/ 712204 h 1358430"/>
                <a:gd name="connsiteX667" fmla="*/ 1245008 w 1362420"/>
                <a:gd name="connsiteY667" fmla="*/ 746672 h 1358430"/>
                <a:gd name="connsiteX668" fmla="*/ 1198731 w 1362420"/>
                <a:gd name="connsiteY668" fmla="*/ 776146 h 1358430"/>
                <a:gd name="connsiteX669" fmla="*/ 1209574 w 1362420"/>
                <a:gd name="connsiteY669" fmla="*/ 798101 h 1358430"/>
                <a:gd name="connsiteX670" fmla="*/ 1241640 w 1362420"/>
                <a:gd name="connsiteY670" fmla="*/ 838012 h 1358430"/>
                <a:gd name="connsiteX671" fmla="*/ 1282482 w 1362420"/>
                <a:gd name="connsiteY671" fmla="*/ 870197 h 1358430"/>
                <a:gd name="connsiteX672" fmla="*/ 1335052 w 1362420"/>
                <a:gd name="connsiteY672" fmla="*/ 836716 h 1358430"/>
                <a:gd name="connsiteX673" fmla="*/ 1345402 w 1362420"/>
                <a:gd name="connsiteY673" fmla="*/ 830124 h 1358430"/>
                <a:gd name="connsiteX674" fmla="*/ 1337163 w 1362420"/>
                <a:gd name="connsiteY674" fmla="*/ 856665 h 1358430"/>
                <a:gd name="connsiteX675" fmla="*/ 1297424 w 1362420"/>
                <a:gd name="connsiteY675" fmla="*/ 881974 h 1358430"/>
                <a:gd name="connsiteX676" fmla="*/ 1322148 w 1362420"/>
                <a:gd name="connsiteY676" fmla="*/ 901457 h 1358430"/>
                <a:gd name="connsiteX677" fmla="*/ 1323077 w 1362420"/>
                <a:gd name="connsiteY677" fmla="*/ 902043 h 1358430"/>
                <a:gd name="connsiteX678" fmla="*/ 1317571 w 1362420"/>
                <a:gd name="connsiteY678" fmla="*/ 919780 h 1358430"/>
                <a:gd name="connsiteX679" fmla="*/ 1309140 w 1362420"/>
                <a:gd name="connsiteY679" fmla="*/ 914465 h 1358430"/>
                <a:gd name="connsiteX680" fmla="*/ 1282161 w 1362420"/>
                <a:gd name="connsiteY680" fmla="*/ 893205 h 1358430"/>
                <a:gd name="connsiteX681" fmla="*/ 1243754 w 1362420"/>
                <a:gd name="connsiteY681" fmla="*/ 922590 h 1358430"/>
                <a:gd name="connsiteX682" fmla="*/ 1201426 w 1362420"/>
                <a:gd name="connsiteY682" fmla="*/ 968849 h 1358430"/>
                <a:gd name="connsiteX683" fmla="*/ 1193343 w 1362420"/>
                <a:gd name="connsiteY683" fmla="*/ 984214 h 1358430"/>
                <a:gd name="connsiteX684" fmla="*/ 1219096 w 1362420"/>
                <a:gd name="connsiteY684" fmla="*/ 1004509 h 1358430"/>
                <a:gd name="connsiteX685" fmla="*/ 1262173 w 1362420"/>
                <a:gd name="connsiteY685" fmla="*/ 1031665 h 1358430"/>
                <a:gd name="connsiteX686" fmla="*/ 1253596 w 1362420"/>
                <a:gd name="connsiteY686" fmla="*/ 1047467 h 1358430"/>
                <a:gd name="connsiteX687" fmla="*/ 1206088 w 1362420"/>
                <a:gd name="connsiteY687" fmla="*/ 1017517 h 1358430"/>
                <a:gd name="connsiteX688" fmla="*/ 1184692 w 1362420"/>
                <a:gd name="connsiteY688" fmla="*/ 1000656 h 1358430"/>
                <a:gd name="connsiteX689" fmla="*/ 1170888 w 1362420"/>
                <a:gd name="connsiteY689" fmla="*/ 1026897 h 1358430"/>
                <a:gd name="connsiteX690" fmla="*/ 1140351 w 1362420"/>
                <a:gd name="connsiteY690" fmla="*/ 1084946 h 1358430"/>
                <a:gd name="connsiteX691" fmla="*/ 1118335 w 1362420"/>
                <a:gd name="connsiteY691" fmla="*/ 1109005 h 1358430"/>
                <a:gd name="connsiteX692" fmla="*/ 1176020 w 1362420"/>
                <a:gd name="connsiteY692" fmla="*/ 1145371 h 1358430"/>
                <a:gd name="connsiteX693" fmla="*/ 1164508 w 1362420"/>
                <a:gd name="connsiteY693" fmla="*/ 1159323 h 1358430"/>
                <a:gd name="connsiteX694" fmla="*/ 1106028 w 1362420"/>
                <a:gd name="connsiteY694" fmla="*/ 1122455 h 1358430"/>
                <a:gd name="connsiteX695" fmla="*/ 1098022 w 1362420"/>
                <a:gd name="connsiteY695" fmla="*/ 1131203 h 1358430"/>
                <a:gd name="connsiteX696" fmla="*/ 1047835 w 1362420"/>
                <a:gd name="connsiteY696" fmla="*/ 1169601 h 1358430"/>
                <a:gd name="connsiteX697" fmla="*/ 999783 w 1362420"/>
                <a:gd name="connsiteY697" fmla="*/ 1200204 h 1358430"/>
                <a:gd name="connsiteX698" fmla="*/ 1012991 w 1362420"/>
                <a:gd name="connsiteY698" fmla="*/ 1210613 h 1358430"/>
                <a:gd name="connsiteX699" fmla="*/ 1063781 w 1362420"/>
                <a:gd name="connsiteY699" fmla="*/ 1242632 h 1358430"/>
                <a:gd name="connsiteX700" fmla="*/ 1062843 w 1362420"/>
                <a:gd name="connsiteY700" fmla="*/ 1243406 h 1358430"/>
                <a:gd name="connsiteX701" fmla="*/ 1045929 w 1362420"/>
                <a:gd name="connsiteY701" fmla="*/ 1252587 h 1358430"/>
                <a:gd name="connsiteX702" fmla="*/ 999983 w 1362420"/>
                <a:gd name="connsiteY702" fmla="*/ 1223621 h 1358430"/>
                <a:gd name="connsiteX703" fmla="*/ 983461 w 1362420"/>
                <a:gd name="connsiteY703" fmla="*/ 1210601 h 1358430"/>
                <a:gd name="connsiteX704" fmla="*/ 939597 w 1362420"/>
                <a:gd name="connsiteY704" fmla="*/ 1238536 h 1358430"/>
                <a:gd name="connsiteX705" fmla="*/ 889410 w 1362420"/>
                <a:gd name="connsiteY705" fmla="*/ 1276935 h 1358430"/>
                <a:gd name="connsiteX706" fmla="*/ 878483 w 1362420"/>
                <a:gd name="connsiteY706" fmla="*/ 1288875 h 1358430"/>
                <a:gd name="connsiteX707" fmla="*/ 909940 w 1362420"/>
                <a:gd name="connsiteY707" fmla="*/ 1313665 h 1358430"/>
                <a:gd name="connsiteX708" fmla="*/ 914382 w 1362420"/>
                <a:gd name="connsiteY708" fmla="*/ 1316466 h 1358430"/>
                <a:gd name="connsiteX709" fmla="*/ 892571 w 1362420"/>
                <a:gd name="connsiteY709" fmla="*/ 1323237 h 1358430"/>
                <a:gd name="connsiteX710" fmla="*/ 866117 w 1362420"/>
                <a:gd name="connsiteY710" fmla="*/ 1302390 h 1358430"/>
                <a:gd name="connsiteX711" fmla="*/ 847081 w 1362420"/>
                <a:gd name="connsiteY711" fmla="*/ 1323193 h 1358430"/>
                <a:gd name="connsiteX712" fmla="*/ 838176 w 1362420"/>
                <a:gd name="connsiteY712" fmla="*/ 1340122 h 1358430"/>
                <a:gd name="connsiteX713" fmla="*/ 818470 w 1362420"/>
                <a:gd name="connsiteY713" fmla="*/ 1346239 h 1358430"/>
                <a:gd name="connsiteX714" fmla="*/ 813942 w 1362420"/>
                <a:gd name="connsiteY714" fmla="*/ 1346695 h 1358430"/>
                <a:gd name="connsiteX715" fmla="*/ 825179 w 1362420"/>
                <a:gd name="connsiteY715" fmla="*/ 1323437 h 1358430"/>
                <a:gd name="connsiteX716" fmla="*/ 850654 w 1362420"/>
                <a:gd name="connsiteY716" fmla="*/ 1290204 h 1358430"/>
                <a:gd name="connsiteX717" fmla="*/ 816423 w 1362420"/>
                <a:gd name="connsiteY717" fmla="*/ 1263229 h 1358430"/>
                <a:gd name="connsiteX718" fmla="*/ 784358 w 1362420"/>
                <a:gd name="connsiteY718" fmla="*/ 1223317 h 1358430"/>
                <a:gd name="connsiteX719" fmla="*/ 769203 w 1362420"/>
                <a:gd name="connsiteY719" fmla="*/ 1192630 h 1358430"/>
                <a:gd name="connsiteX720" fmla="*/ 744028 w 1362420"/>
                <a:gd name="connsiteY720" fmla="*/ 1220140 h 1358430"/>
                <a:gd name="connsiteX721" fmla="*/ 713491 w 1362420"/>
                <a:gd name="connsiteY721" fmla="*/ 1278188 h 1358430"/>
                <a:gd name="connsiteX722" fmla="*/ 695432 w 1362420"/>
                <a:gd name="connsiteY722" fmla="*/ 1314753 h 1358430"/>
                <a:gd name="connsiteX723" fmla="*/ 726380 w 1362420"/>
                <a:gd name="connsiteY723" fmla="*/ 1353272 h 1358430"/>
                <a:gd name="connsiteX724" fmla="*/ 728911 w 1362420"/>
                <a:gd name="connsiteY724" fmla="*/ 1355267 h 1358430"/>
                <a:gd name="connsiteX725" fmla="*/ 706351 w 1362420"/>
                <a:gd name="connsiteY725" fmla="*/ 1357541 h 1358430"/>
                <a:gd name="connsiteX726" fmla="*/ 685501 w 1362420"/>
                <a:gd name="connsiteY726" fmla="*/ 1331590 h 1358430"/>
                <a:gd name="connsiteX727" fmla="*/ 663938 w 1362420"/>
                <a:gd name="connsiteY727" fmla="*/ 1358430 h 1358430"/>
                <a:gd name="connsiteX728" fmla="*/ 641011 w 1362420"/>
                <a:gd name="connsiteY728" fmla="*/ 1356119 h 1358430"/>
                <a:gd name="connsiteX729" fmla="*/ 644623 w 1362420"/>
                <a:gd name="connsiteY729" fmla="*/ 1353272 h 1358430"/>
                <a:gd name="connsiteX730" fmla="*/ 675570 w 1362420"/>
                <a:gd name="connsiteY730" fmla="*/ 1314753 h 1358430"/>
                <a:gd name="connsiteX731" fmla="*/ 657511 w 1362420"/>
                <a:gd name="connsiteY731" fmla="*/ 1278188 h 1358430"/>
                <a:gd name="connsiteX732" fmla="*/ 626974 w 1362420"/>
                <a:gd name="connsiteY732" fmla="*/ 1220140 h 1358430"/>
                <a:gd name="connsiteX733" fmla="*/ 601799 w 1362420"/>
                <a:gd name="connsiteY733" fmla="*/ 1192630 h 1358430"/>
                <a:gd name="connsiteX734" fmla="*/ 586644 w 1362420"/>
                <a:gd name="connsiteY734" fmla="*/ 1223317 h 1358430"/>
                <a:gd name="connsiteX735" fmla="*/ 554579 w 1362420"/>
                <a:gd name="connsiteY735" fmla="*/ 1263229 h 1358430"/>
                <a:gd name="connsiteX736" fmla="*/ 520349 w 1362420"/>
                <a:gd name="connsiteY736" fmla="*/ 1290204 h 1358430"/>
                <a:gd name="connsiteX737" fmla="*/ 545822 w 1362420"/>
                <a:gd name="connsiteY737" fmla="*/ 1323437 h 1358430"/>
                <a:gd name="connsiteX738" fmla="*/ 557548 w 1362420"/>
                <a:gd name="connsiteY738" fmla="*/ 1347705 h 1358430"/>
                <a:gd name="connsiteX739" fmla="*/ 543004 w 1362420"/>
                <a:gd name="connsiteY739" fmla="*/ 1346239 h 1358430"/>
                <a:gd name="connsiteX740" fmla="*/ 534686 w 1362420"/>
                <a:gd name="connsiteY740" fmla="*/ 1343656 h 1358430"/>
                <a:gd name="connsiteX741" fmla="*/ 523921 w 1362420"/>
                <a:gd name="connsiteY741" fmla="*/ 1323193 h 1358430"/>
                <a:gd name="connsiteX742" fmla="*/ 504885 w 1362420"/>
                <a:gd name="connsiteY742" fmla="*/ 1302390 h 1358430"/>
                <a:gd name="connsiteX743" fmla="*/ 475739 w 1362420"/>
                <a:gd name="connsiteY743" fmla="*/ 1325358 h 1358430"/>
                <a:gd name="connsiteX744" fmla="*/ 453477 w 1362420"/>
                <a:gd name="connsiteY744" fmla="*/ 1318448 h 1358430"/>
                <a:gd name="connsiteX745" fmla="*/ 461063 w 1362420"/>
                <a:gd name="connsiteY745" fmla="*/ 1313665 h 1358430"/>
                <a:gd name="connsiteX746" fmla="*/ 492519 w 1362420"/>
                <a:gd name="connsiteY746" fmla="*/ 1288875 h 1358430"/>
                <a:gd name="connsiteX747" fmla="*/ 481593 w 1362420"/>
                <a:gd name="connsiteY747" fmla="*/ 1276935 h 1358430"/>
                <a:gd name="connsiteX748" fmla="*/ 431404 w 1362420"/>
                <a:gd name="connsiteY748" fmla="*/ 1238537 h 1358430"/>
                <a:gd name="connsiteX749" fmla="*/ 387542 w 1362420"/>
                <a:gd name="connsiteY749" fmla="*/ 1210600 h 1358430"/>
                <a:gd name="connsiteX750" fmla="*/ 371019 w 1362420"/>
                <a:gd name="connsiteY750" fmla="*/ 1223621 h 1358430"/>
                <a:gd name="connsiteX751" fmla="*/ 320665 w 1362420"/>
                <a:gd name="connsiteY751" fmla="*/ 1255366 h 1358430"/>
                <a:gd name="connsiteX752" fmla="*/ 302587 w 1362420"/>
                <a:gd name="connsiteY752" fmla="*/ 1245553 h 1358430"/>
                <a:gd name="connsiteX753" fmla="*/ 358010 w 1362420"/>
                <a:gd name="connsiteY753" fmla="*/ 1210613 h 1358430"/>
                <a:gd name="connsiteX754" fmla="*/ 371219 w 1362420"/>
                <a:gd name="connsiteY754" fmla="*/ 1200204 h 1358430"/>
                <a:gd name="connsiteX755" fmla="*/ 323168 w 1362420"/>
                <a:gd name="connsiteY755" fmla="*/ 1169601 h 1358430"/>
                <a:gd name="connsiteX756" fmla="*/ 272980 w 1362420"/>
                <a:gd name="connsiteY756" fmla="*/ 1131204 h 1358430"/>
                <a:gd name="connsiteX757" fmla="*/ 264975 w 1362420"/>
                <a:gd name="connsiteY757" fmla="*/ 1122455 h 1358430"/>
                <a:gd name="connsiteX758" fmla="*/ 200954 w 1362420"/>
                <a:gd name="connsiteY758" fmla="*/ 1162815 h 1358430"/>
                <a:gd name="connsiteX759" fmla="*/ 197487 w 1362420"/>
                <a:gd name="connsiteY759" fmla="*/ 1159954 h 1358430"/>
                <a:gd name="connsiteX760" fmla="*/ 188715 w 1362420"/>
                <a:gd name="connsiteY760" fmla="*/ 1149323 h 1358430"/>
                <a:gd name="connsiteX761" fmla="*/ 252668 w 1362420"/>
                <a:gd name="connsiteY761" fmla="*/ 1109005 h 1358430"/>
                <a:gd name="connsiteX762" fmla="*/ 230652 w 1362420"/>
                <a:gd name="connsiteY762" fmla="*/ 1084946 h 1358430"/>
                <a:gd name="connsiteX763" fmla="*/ 200114 w 1362420"/>
                <a:gd name="connsiteY763" fmla="*/ 1026897 h 1358430"/>
                <a:gd name="connsiteX764" fmla="*/ 186310 w 1362420"/>
                <a:gd name="connsiteY764" fmla="*/ 1000656 h 1358430"/>
                <a:gd name="connsiteX765" fmla="*/ 164914 w 1362420"/>
                <a:gd name="connsiteY765" fmla="*/ 1017517 h 1358430"/>
                <a:gd name="connsiteX766" fmla="*/ 110308 w 1362420"/>
                <a:gd name="connsiteY766" fmla="*/ 1051942 h 1358430"/>
                <a:gd name="connsiteX767" fmla="*/ 101731 w 1362420"/>
                <a:gd name="connsiteY767" fmla="*/ 1036141 h 1358430"/>
                <a:gd name="connsiteX768" fmla="*/ 151906 w 1362420"/>
                <a:gd name="connsiteY768" fmla="*/ 1004509 h 1358430"/>
                <a:gd name="connsiteX769" fmla="*/ 177660 w 1362420"/>
                <a:gd name="connsiteY769" fmla="*/ 984214 h 1358430"/>
                <a:gd name="connsiteX770" fmla="*/ 169576 w 1362420"/>
                <a:gd name="connsiteY770" fmla="*/ 968849 h 1358430"/>
                <a:gd name="connsiteX771" fmla="*/ 127249 w 1362420"/>
                <a:gd name="connsiteY771" fmla="*/ 922590 h 1358430"/>
                <a:gd name="connsiteX772" fmla="*/ 88840 w 1362420"/>
                <a:gd name="connsiteY772" fmla="*/ 893205 h 1358430"/>
                <a:gd name="connsiteX773" fmla="*/ 61863 w 1362420"/>
                <a:gd name="connsiteY773" fmla="*/ 914465 h 1358430"/>
                <a:gd name="connsiteX774" fmla="*/ 45463 w 1362420"/>
                <a:gd name="connsiteY774" fmla="*/ 924804 h 1358430"/>
                <a:gd name="connsiteX775" fmla="*/ 39957 w 1362420"/>
                <a:gd name="connsiteY775" fmla="*/ 907067 h 1358430"/>
                <a:gd name="connsiteX776" fmla="*/ 48855 w 1362420"/>
                <a:gd name="connsiteY776" fmla="*/ 901457 h 1358430"/>
                <a:gd name="connsiteX777" fmla="*/ 73577 w 1362420"/>
                <a:gd name="connsiteY777" fmla="*/ 881974 h 1358430"/>
                <a:gd name="connsiteX778" fmla="*/ 22941 w 1362420"/>
                <a:gd name="connsiteY778" fmla="*/ 849725 h 1358430"/>
                <a:gd name="connsiteX779" fmla="*/ 21963 w 1362420"/>
                <a:gd name="connsiteY779" fmla="*/ 849102 h 1358430"/>
                <a:gd name="connsiteX780" fmla="*/ 13724 w 1362420"/>
                <a:gd name="connsiteY780" fmla="*/ 822560 h 1358430"/>
                <a:gd name="connsiteX781" fmla="*/ 35950 w 1362420"/>
                <a:gd name="connsiteY781" fmla="*/ 836716 h 1358430"/>
                <a:gd name="connsiteX782" fmla="*/ 88521 w 1362420"/>
                <a:gd name="connsiteY782" fmla="*/ 870198 h 1358430"/>
                <a:gd name="connsiteX783" fmla="*/ 129362 w 1362420"/>
                <a:gd name="connsiteY783" fmla="*/ 838012 h 1358430"/>
                <a:gd name="connsiteX784" fmla="*/ 161428 w 1362420"/>
                <a:gd name="connsiteY784" fmla="*/ 798101 h 1358430"/>
                <a:gd name="connsiteX785" fmla="*/ 172271 w 1362420"/>
                <a:gd name="connsiteY785" fmla="*/ 776146 h 1358430"/>
                <a:gd name="connsiteX786" fmla="*/ 125994 w 1362420"/>
                <a:gd name="connsiteY786" fmla="*/ 746672 h 1358430"/>
                <a:gd name="connsiteX787" fmla="*/ 71876 w 1362420"/>
                <a:gd name="connsiteY787" fmla="*/ 712204 h 1358430"/>
                <a:gd name="connsiteX788" fmla="*/ 69508 w 1362420"/>
                <a:gd name="connsiteY788" fmla="*/ 710393 h 1358430"/>
                <a:gd name="connsiteX789" fmla="*/ 39319 w 1362420"/>
                <a:gd name="connsiteY789" fmla="*/ 747968 h 1358430"/>
                <a:gd name="connsiteX790" fmla="*/ 7065 w 1362420"/>
                <a:gd name="connsiteY790" fmla="*/ 773386 h 1358430"/>
                <a:gd name="connsiteX791" fmla="*/ 4892 w 1362420"/>
                <a:gd name="connsiteY791" fmla="*/ 751839 h 1358430"/>
                <a:gd name="connsiteX792" fmla="*/ 26311 w 1362420"/>
                <a:gd name="connsiteY792" fmla="*/ 734960 h 1358430"/>
                <a:gd name="connsiteX793" fmla="*/ 54980 w 1362420"/>
                <a:gd name="connsiteY793" fmla="*/ 699277 h 1358430"/>
                <a:gd name="connsiteX794" fmla="*/ 21688 w 1362420"/>
                <a:gd name="connsiteY794" fmla="*/ 673806 h 1358430"/>
                <a:gd name="connsiteX795" fmla="*/ 0 w 1362420"/>
                <a:gd name="connsiteY795" fmla="*/ 650104 h 1358430"/>
                <a:gd name="connsiteX796" fmla="*/ 2472 w 1362420"/>
                <a:gd name="connsiteY796" fmla="*/ 625582 h 1358430"/>
                <a:gd name="connsiteX797" fmla="*/ 34696 w 1362420"/>
                <a:gd name="connsiteY797" fmla="*/ 660798 h 1358430"/>
                <a:gd name="connsiteX798" fmla="*/ 64159 w 1362420"/>
                <a:gd name="connsiteY798" fmla="*/ 683339 h 1358430"/>
                <a:gd name="connsiteX799" fmla="*/ 82171 w 1362420"/>
                <a:gd name="connsiteY799" fmla="*/ 646869 h 1358430"/>
                <a:gd name="connsiteX800" fmla="*/ 103816 w 1362420"/>
                <a:gd name="connsiteY800" fmla="*/ 602073 h 1358430"/>
                <a:gd name="connsiteX801" fmla="*/ 126683 w 1362420"/>
                <a:gd name="connsiteY801" fmla="*/ 572241 h 1358430"/>
                <a:gd name="connsiteX802" fmla="*/ 124739 w 1362420"/>
                <a:gd name="connsiteY802" fmla="*/ 570754 h 1358430"/>
                <a:gd name="connsiteX803" fmla="*/ 82411 w 1362420"/>
                <a:gd name="connsiteY803" fmla="*/ 524496 h 1358430"/>
                <a:gd name="connsiteX804" fmla="*/ 52011 w 1362420"/>
                <a:gd name="connsiteY804" fmla="*/ 466706 h 1358430"/>
                <a:gd name="connsiteX805" fmla="*/ 24202 w 1362420"/>
                <a:gd name="connsiteY805" fmla="*/ 497096 h 1358430"/>
                <a:gd name="connsiteX806" fmla="*/ 37212 w 1362420"/>
                <a:gd name="connsiteY806" fmla="*/ 455184 h 1358430"/>
                <a:gd name="connsiteX807" fmla="*/ 43322 w 1362420"/>
                <a:gd name="connsiteY807" fmla="*/ 450191 h 1358430"/>
                <a:gd name="connsiteX808" fmla="*/ 40454 w 1362420"/>
                <a:gd name="connsiteY808" fmla="*/ 444740 h 1358430"/>
                <a:gd name="connsiteX809" fmla="*/ 47821 w 1362420"/>
                <a:gd name="connsiteY809" fmla="*/ 421008 h 1358430"/>
                <a:gd name="connsiteX810" fmla="*/ 57204 w 1362420"/>
                <a:gd name="connsiteY810" fmla="*/ 438844 h 1358430"/>
                <a:gd name="connsiteX811" fmla="*/ 108803 w 1362420"/>
                <a:gd name="connsiteY811" fmla="*/ 396669 h 1358430"/>
                <a:gd name="connsiteX812" fmla="*/ 156585 w 1362420"/>
                <a:gd name="connsiteY812" fmla="*/ 366547 h 1358430"/>
                <a:gd name="connsiteX813" fmla="*/ 154926 w 1362420"/>
                <a:gd name="connsiteY813" fmla="*/ 363395 h 1358430"/>
                <a:gd name="connsiteX814" fmla="*/ 124388 w 1362420"/>
                <a:gd name="connsiteY814" fmla="*/ 305347 h 1358430"/>
                <a:gd name="connsiteX815" fmla="*/ 114281 w 1362420"/>
                <a:gd name="connsiteY815" fmla="*/ 294301 h 1358430"/>
                <a:gd name="connsiteX816" fmla="*/ 126092 w 1362420"/>
                <a:gd name="connsiteY816" fmla="*/ 279985 h 1358430"/>
                <a:gd name="connsiteX817" fmla="*/ 137396 w 1362420"/>
                <a:gd name="connsiteY817" fmla="*/ 292339 h 1358430"/>
                <a:gd name="connsiteX818" fmla="*/ 167934 w 1362420"/>
                <a:gd name="connsiteY818" fmla="*/ 350387 h 1358430"/>
                <a:gd name="connsiteX819" fmla="*/ 171492 w 1362420"/>
                <a:gd name="connsiteY819" fmla="*/ 357150 h 1358430"/>
                <a:gd name="connsiteX820" fmla="*/ 197094 w 1362420"/>
                <a:gd name="connsiteY820" fmla="*/ 341009 h 1358430"/>
                <a:gd name="connsiteX821" fmla="*/ 270134 w 1362420"/>
                <a:gd name="connsiteY821" fmla="*/ 283450 h 1358430"/>
                <a:gd name="connsiteX822" fmla="*/ 257977 w 1362420"/>
                <a:gd name="connsiteY822" fmla="*/ 260343 h 1358430"/>
                <a:gd name="connsiteX823" fmla="*/ 227440 w 1362420"/>
                <a:gd name="connsiteY823" fmla="*/ 202295 h 1358430"/>
                <a:gd name="connsiteX824" fmla="*/ 209945 w 1362420"/>
                <a:gd name="connsiteY824" fmla="*/ 183175 h 1358430"/>
                <a:gd name="connsiteX825" fmla="*/ 224139 w 1362420"/>
                <a:gd name="connsiteY825" fmla="*/ 171464 h 1358430"/>
                <a:gd name="connsiteX826" fmla="*/ 240448 w 1362420"/>
                <a:gd name="connsiteY826" fmla="*/ 189287 h 1358430"/>
                <a:gd name="connsiteX827" fmla="*/ 270985 w 1362420"/>
                <a:gd name="connsiteY827" fmla="*/ 247335 h 1358430"/>
                <a:gd name="connsiteX828" fmla="*/ 283214 w 1362420"/>
                <a:gd name="connsiteY828" fmla="*/ 270579 h 1358430"/>
                <a:gd name="connsiteX829" fmla="*/ 309668 w 1362420"/>
                <a:gd name="connsiteY829" fmla="*/ 237653 h 1358430"/>
                <a:gd name="connsiteX830" fmla="*/ 333463 w 1362420"/>
                <a:gd name="connsiteY830" fmla="*/ 189472 h 1358430"/>
                <a:gd name="connsiteX831" fmla="*/ 355711 w 1362420"/>
                <a:gd name="connsiteY831" fmla="*/ 147181 h 1358430"/>
                <a:gd name="connsiteX832" fmla="*/ 330493 w 1362420"/>
                <a:gd name="connsiteY832" fmla="*/ 99243 h 1358430"/>
                <a:gd name="connsiteX833" fmla="*/ 326568 w 1362420"/>
                <a:gd name="connsiteY833" fmla="*/ 94839 h 1358430"/>
                <a:gd name="connsiteX834" fmla="*/ 343148 w 1362420"/>
                <a:gd name="connsiteY834" fmla="*/ 85839 h 1358430"/>
                <a:gd name="connsiteX835" fmla="*/ 343500 w 1362420"/>
                <a:gd name="connsiteY835" fmla="*/ 86235 h 1358430"/>
                <a:gd name="connsiteX836" fmla="*/ 366078 w 1362420"/>
                <a:gd name="connsiteY836" fmla="*/ 129154 h 1358430"/>
                <a:gd name="connsiteX837" fmla="*/ 406329 w 1362420"/>
                <a:gd name="connsiteY837" fmla="*/ 85165 h 1358430"/>
                <a:gd name="connsiteX838" fmla="*/ 456517 w 1362420"/>
                <a:gd name="connsiteY838" fmla="*/ 46767 h 1358430"/>
                <a:gd name="connsiteX839" fmla="*/ 459239 w 1362420"/>
                <a:gd name="connsiteY839" fmla="*/ 45034 h 1358430"/>
                <a:gd name="connsiteX840" fmla="*/ 453875 w 1362420"/>
                <a:gd name="connsiteY840" fmla="*/ 34837 h 1358430"/>
                <a:gd name="connsiteX841" fmla="*/ 470940 w 1362420"/>
                <a:gd name="connsiteY841" fmla="*/ 29540 h 1358430"/>
                <a:gd name="connsiteX842" fmla="*/ 474109 w 1362420"/>
                <a:gd name="connsiteY842" fmla="*/ 35564 h 1358430"/>
                <a:gd name="connsiteX843" fmla="*/ 495572 w 1362420"/>
                <a:gd name="connsiteY843" fmla="*/ 21894 h 1358430"/>
                <a:gd name="connsiteX844" fmla="*/ 543004 w 1362420"/>
                <a:gd name="connsiteY844" fmla="*/ 7170 h 1358430"/>
                <a:gd name="connsiteX845" fmla="*/ 553836 w 1362420"/>
                <a:gd name="connsiteY845" fmla="*/ 6078 h 1358430"/>
                <a:gd name="connsiteX846" fmla="*/ 523644 w 1362420"/>
                <a:gd name="connsiteY846" fmla="*/ 25307 h 1358430"/>
                <a:gd name="connsiteX847" fmla="*/ 482499 w 1362420"/>
                <a:gd name="connsiteY847" fmla="*/ 51513 h 1358430"/>
                <a:gd name="connsiteX848" fmla="*/ 507628 w 1362420"/>
                <a:gd name="connsiteY848" fmla="*/ 99279 h 1358430"/>
                <a:gd name="connsiteX849" fmla="*/ 549956 w 1362420"/>
                <a:gd name="connsiteY849" fmla="*/ 145537 h 1358430"/>
                <a:gd name="connsiteX850" fmla="*/ 557561 w 1362420"/>
                <a:gd name="connsiteY850" fmla="*/ 151356 h 1358430"/>
                <a:gd name="connsiteX851" fmla="*/ 559570 w 1362420"/>
                <a:gd name="connsiteY851" fmla="*/ 149820 h 1358430"/>
                <a:gd name="connsiteX852" fmla="*/ 667806 w 1362420"/>
                <a:gd name="connsiteY852" fmla="*/ 80884 h 1358430"/>
                <a:gd name="connsiteX853" fmla="*/ 670496 w 1362420"/>
                <a:gd name="connsiteY853" fmla="*/ 78825 h 1358430"/>
                <a:gd name="connsiteX854" fmla="*/ 640000 w 1362420"/>
                <a:gd name="connsiteY854" fmla="*/ 55494 h 1358430"/>
                <a:gd name="connsiteX855" fmla="*/ 597671 w 1362420"/>
                <a:gd name="connsiteY855" fmla="*/ 9235 h 1358430"/>
                <a:gd name="connsiteX856" fmla="*/ 593887 w 1362420"/>
                <a:gd name="connsiteY856" fmla="*/ 2040 h 1358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</a:cxnLst>
              <a:rect l="l" t="t" r="r" b="b"/>
              <a:pathLst>
                <a:path w="1362420" h="1358430">
                  <a:moveTo>
                    <a:pt x="880957" y="1107198"/>
                  </a:moveTo>
                  <a:lnTo>
                    <a:pt x="836545" y="1135484"/>
                  </a:lnTo>
                  <a:cubicBezTo>
                    <a:pt x="818942" y="1147410"/>
                    <a:pt x="801994" y="1159991"/>
                    <a:pt x="786356" y="1173882"/>
                  </a:cubicBezTo>
                  <a:lnTo>
                    <a:pt x="781823" y="1178837"/>
                  </a:lnTo>
                  <a:lnTo>
                    <a:pt x="797366" y="1210309"/>
                  </a:lnTo>
                  <a:cubicBezTo>
                    <a:pt x="806793" y="1224874"/>
                    <a:pt x="817599" y="1238061"/>
                    <a:pt x="829431" y="1250221"/>
                  </a:cubicBezTo>
                  <a:lnTo>
                    <a:pt x="864124" y="1277559"/>
                  </a:lnTo>
                  <a:lnTo>
                    <a:pt x="933220" y="1221086"/>
                  </a:lnTo>
                  <a:lnTo>
                    <a:pt x="968524" y="1198829"/>
                  </a:lnTo>
                  <a:lnTo>
                    <a:pt x="919476" y="1160176"/>
                  </a:lnTo>
                  <a:cubicBezTo>
                    <a:pt x="907643" y="1148017"/>
                    <a:pt x="896838" y="1134830"/>
                    <a:pt x="887411" y="1120265"/>
                  </a:cubicBezTo>
                  <a:close/>
                  <a:moveTo>
                    <a:pt x="490045" y="1107198"/>
                  </a:moveTo>
                  <a:lnTo>
                    <a:pt x="483592" y="1120265"/>
                  </a:lnTo>
                  <a:cubicBezTo>
                    <a:pt x="474165" y="1134830"/>
                    <a:pt x="463359" y="1148017"/>
                    <a:pt x="451527" y="1160176"/>
                  </a:cubicBezTo>
                  <a:lnTo>
                    <a:pt x="402478" y="1198829"/>
                  </a:lnTo>
                  <a:lnTo>
                    <a:pt x="437783" y="1221086"/>
                  </a:lnTo>
                  <a:lnTo>
                    <a:pt x="506878" y="1277559"/>
                  </a:lnTo>
                  <a:lnTo>
                    <a:pt x="541571" y="1250221"/>
                  </a:lnTo>
                  <a:cubicBezTo>
                    <a:pt x="553403" y="1238061"/>
                    <a:pt x="564209" y="1224874"/>
                    <a:pt x="573636" y="1210309"/>
                  </a:cubicBezTo>
                  <a:lnTo>
                    <a:pt x="589179" y="1178837"/>
                  </a:lnTo>
                  <a:lnTo>
                    <a:pt x="584646" y="1173882"/>
                  </a:lnTo>
                  <a:cubicBezTo>
                    <a:pt x="569008" y="1159991"/>
                    <a:pt x="552060" y="1147410"/>
                    <a:pt x="534457" y="1135484"/>
                  </a:cubicBezTo>
                  <a:close/>
                  <a:moveTo>
                    <a:pt x="685501" y="1069150"/>
                  </a:moveTo>
                  <a:lnTo>
                    <a:pt x="683305" y="1070830"/>
                  </a:lnTo>
                  <a:cubicBezTo>
                    <a:pt x="667667" y="1084722"/>
                    <a:pt x="653339" y="1099922"/>
                    <a:pt x="640977" y="1117089"/>
                  </a:cubicBezTo>
                  <a:lnTo>
                    <a:pt x="610517" y="1174988"/>
                  </a:lnTo>
                  <a:lnTo>
                    <a:pt x="620046" y="1182775"/>
                  </a:lnTo>
                  <a:cubicBezTo>
                    <a:pt x="641291" y="1205822"/>
                    <a:pt x="658852" y="1232554"/>
                    <a:pt x="670519" y="1265180"/>
                  </a:cubicBezTo>
                  <a:lnTo>
                    <a:pt x="685501" y="1295516"/>
                  </a:lnTo>
                  <a:lnTo>
                    <a:pt x="700483" y="1265180"/>
                  </a:lnTo>
                  <a:cubicBezTo>
                    <a:pt x="712150" y="1232554"/>
                    <a:pt x="729712" y="1205822"/>
                    <a:pt x="750957" y="1182775"/>
                  </a:cubicBezTo>
                  <a:lnTo>
                    <a:pt x="760485" y="1174988"/>
                  </a:lnTo>
                  <a:lnTo>
                    <a:pt x="730026" y="1117089"/>
                  </a:lnTo>
                  <a:cubicBezTo>
                    <a:pt x="717663" y="1099922"/>
                    <a:pt x="703335" y="1084722"/>
                    <a:pt x="687697" y="1070830"/>
                  </a:cubicBezTo>
                  <a:close/>
                  <a:moveTo>
                    <a:pt x="997249" y="1025660"/>
                  </a:moveTo>
                  <a:lnTo>
                    <a:pt x="994969" y="1028151"/>
                  </a:lnTo>
                  <a:cubicBezTo>
                    <a:pt x="979332" y="1042042"/>
                    <a:pt x="962384" y="1054622"/>
                    <a:pt x="944782" y="1066548"/>
                  </a:cubicBezTo>
                  <a:lnTo>
                    <a:pt x="895740" y="1097784"/>
                  </a:lnTo>
                  <a:lnTo>
                    <a:pt x="900418" y="1107257"/>
                  </a:lnTo>
                  <a:cubicBezTo>
                    <a:pt x="909846" y="1121822"/>
                    <a:pt x="920651" y="1135009"/>
                    <a:pt x="932484" y="1147168"/>
                  </a:cubicBezTo>
                  <a:lnTo>
                    <a:pt x="984921" y="1188492"/>
                  </a:lnTo>
                  <a:lnTo>
                    <a:pt x="1021511" y="1165424"/>
                  </a:lnTo>
                  <a:lnTo>
                    <a:pt x="1090733" y="1110874"/>
                  </a:lnTo>
                  <a:lnTo>
                    <a:pt x="1022527" y="1057125"/>
                  </a:lnTo>
                  <a:close/>
                  <a:moveTo>
                    <a:pt x="373753" y="1025660"/>
                  </a:moveTo>
                  <a:lnTo>
                    <a:pt x="348475" y="1057125"/>
                  </a:lnTo>
                  <a:lnTo>
                    <a:pt x="280270" y="1110874"/>
                  </a:lnTo>
                  <a:lnTo>
                    <a:pt x="349492" y="1165425"/>
                  </a:lnTo>
                  <a:lnTo>
                    <a:pt x="386081" y="1188492"/>
                  </a:lnTo>
                  <a:lnTo>
                    <a:pt x="438519" y="1147168"/>
                  </a:lnTo>
                  <a:cubicBezTo>
                    <a:pt x="450351" y="1135009"/>
                    <a:pt x="461157" y="1121822"/>
                    <a:pt x="470584" y="1107257"/>
                  </a:cubicBezTo>
                  <a:lnTo>
                    <a:pt x="475263" y="1097783"/>
                  </a:lnTo>
                  <a:lnTo>
                    <a:pt x="426221" y="1066548"/>
                  </a:lnTo>
                  <a:cubicBezTo>
                    <a:pt x="408618" y="1054622"/>
                    <a:pt x="391671" y="1042042"/>
                    <a:pt x="376033" y="1028151"/>
                  </a:cubicBezTo>
                  <a:close/>
                  <a:moveTo>
                    <a:pt x="807045" y="985587"/>
                  </a:moveTo>
                  <a:lnTo>
                    <a:pt x="787612" y="997965"/>
                  </a:lnTo>
                  <a:cubicBezTo>
                    <a:pt x="769353" y="1009235"/>
                    <a:pt x="751096" y="1020506"/>
                    <a:pt x="733493" y="1032432"/>
                  </a:cubicBezTo>
                  <a:lnTo>
                    <a:pt x="698238" y="1059405"/>
                  </a:lnTo>
                  <a:lnTo>
                    <a:pt x="723097" y="1079724"/>
                  </a:lnTo>
                  <a:cubicBezTo>
                    <a:pt x="744343" y="1102770"/>
                    <a:pt x="761905" y="1129501"/>
                    <a:pt x="773571" y="1162129"/>
                  </a:cubicBezTo>
                  <a:lnTo>
                    <a:pt x="774333" y="1163670"/>
                  </a:lnTo>
                  <a:lnTo>
                    <a:pt x="830167" y="1118033"/>
                  </a:lnTo>
                  <a:lnTo>
                    <a:pt x="872978" y="1091045"/>
                  </a:lnTo>
                  <a:lnTo>
                    <a:pt x="863615" y="1072084"/>
                  </a:lnTo>
                  <a:cubicBezTo>
                    <a:pt x="855837" y="1050333"/>
                    <a:pt x="845439" y="1031202"/>
                    <a:pt x="833078" y="1014036"/>
                  </a:cubicBezTo>
                  <a:close/>
                  <a:moveTo>
                    <a:pt x="563957" y="985587"/>
                  </a:moveTo>
                  <a:lnTo>
                    <a:pt x="537924" y="1014036"/>
                  </a:lnTo>
                  <a:cubicBezTo>
                    <a:pt x="525562" y="1031203"/>
                    <a:pt x="515165" y="1050333"/>
                    <a:pt x="507387" y="1072084"/>
                  </a:cubicBezTo>
                  <a:lnTo>
                    <a:pt x="498024" y="1091045"/>
                  </a:lnTo>
                  <a:lnTo>
                    <a:pt x="540835" y="1118033"/>
                  </a:lnTo>
                  <a:lnTo>
                    <a:pt x="596669" y="1163670"/>
                  </a:lnTo>
                  <a:lnTo>
                    <a:pt x="597432" y="1162129"/>
                  </a:lnTo>
                  <a:cubicBezTo>
                    <a:pt x="609098" y="1129501"/>
                    <a:pt x="626659" y="1102770"/>
                    <a:pt x="647905" y="1079724"/>
                  </a:cubicBezTo>
                  <a:lnTo>
                    <a:pt x="672764" y="1059406"/>
                  </a:lnTo>
                  <a:lnTo>
                    <a:pt x="637509" y="1032432"/>
                  </a:lnTo>
                  <a:cubicBezTo>
                    <a:pt x="619906" y="1020506"/>
                    <a:pt x="601649" y="1009235"/>
                    <a:pt x="583391" y="997965"/>
                  </a:cubicBezTo>
                  <a:close/>
                  <a:moveTo>
                    <a:pt x="685501" y="894313"/>
                  </a:moveTo>
                  <a:lnTo>
                    <a:pt x="684559" y="894912"/>
                  </a:lnTo>
                  <a:cubicBezTo>
                    <a:pt x="648044" y="917454"/>
                    <a:pt x="611529" y="939997"/>
                    <a:pt x="580253" y="967778"/>
                  </a:cubicBezTo>
                  <a:lnTo>
                    <a:pt x="576140" y="972273"/>
                  </a:lnTo>
                  <a:lnTo>
                    <a:pt x="643886" y="1014982"/>
                  </a:lnTo>
                  <a:lnTo>
                    <a:pt x="685501" y="1048995"/>
                  </a:lnTo>
                  <a:lnTo>
                    <a:pt x="727116" y="1014982"/>
                  </a:lnTo>
                  <a:lnTo>
                    <a:pt x="794862" y="972273"/>
                  </a:lnTo>
                  <a:lnTo>
                    <a:pt x="790750" y="967778"/>
                  </a:lnTo>
                  <a:cubicBezTo>
                    <a:pt x="759474" y="939997"/>
                    <a:pt x="722959" y="917454"/>
                    <a:pt x="686443" y="894912"/>
                  </a:cubicBezTo>
                  <a:close/>
                  <a:moveTo>
                    <a:pt x="1083547" y="893979"/>
                  </a:moveTo>
                  <a:lnTo>
                    <a:pt x="1067835" y="923844"/>
                  </a:lnTo>
                  <a:cubicBezTo>
                    <a:pt x="1060058" y="945595"/>
                    <a:pt x="1049661" y="964727"/>
                    <a:pt x="1037297" y="981893"/>
                  </a:cubicBezTo>
                  <a:lnTo>
                    <a:pt x="1009741" y="1012009"/>
                  </a:lnTo>
                  <a:lnTo>
                    <a:pt x="1035535" y="1044117"/>
                  </a:lnTo>
                  <a:lnTo>
                    <a:pt x="1104711" y="1098630"/>
                  </a:lnTo>
                  <a:lnTo>
                    <a:pt x="1134084" y="1062069"/>
                  </a:lnTo>
                  <a:cubicBezTo>
                    <a:pt x="1143511" y="1047504"/>
                    <a:pt x="1151560" y="1031561"/>
                    <a:pt x="1157880" y="1013889"/>
                  </a:cubicBezTo>
                  <a:lnTo>
                    <a:pt x="1170659" y="989597"/>
                  </a:lnTo>
                  <a:lnTo>
                    <a:pt x="1125580" y="954072"/>
                  </a:lnTo>
                  <a:cubicBezTo>
                    <a:pt x="1113747" y="941913"/>
                    <a:pt x="1102942" y="928726"/>
                    <a:pt x="1093515" y="914161"/>
                  </a:cubicBezTo>
                  <a:close/>
                  <a:moveTo>
                    <a:pt x="287455" y="893979"/>
                  </a:moveTo>
                  <a:lnTo>
                    <a:pt x="277488" y="914161"/>
                  </a:lnTo>
                  <a:cubicBezTo>
                    <a:pt x="268061" y="928726"/>
                    <a:pt x="257255" y="941913"/>
                    <a:pt x="245423" y="954072"/>
                  </a:cubicBezTo>
                  <a:lnTo>
                    <a:pt x="200344" y="989597"/>
                  </a:lnTo>
                  <a:lnTo>
                    <a:pt x="213123" y="1013889"/>
                  </a:lnTo>
                  <a:cubicBezTo>
                    <a:pt x="219442" y="1031561"/>
                    <a:pt x="227491" y="1047504"/>
                    <a:pt x="236918" y="1062069"/>
                  </a:cubicBezTo>
                  <a:lnTo>
                    <a:pt x="266291" y="1098630"/>
                  </a:lnTo>
                  <a:lnTo>
                    <a:pt x="335466" y="1044116"/>
                  </a:lnTo>
                  <a:lnTo>
                    <a:pt x="361262" y="1012008"/>
                  </a:lnTo>
                  <a:lnTo>
                    <a:pt x="333705" y="981893"/>
                  </a:lnTo>
                  <a:cubicBezTo>
                    <a:pt x="321342" y="964727"/>
                    <a:pt x="310945" y="945595"/>
                    <a:pt x="303167" y="923844"/>
                  </a:cubicBezTo>
                  <a:close/>
                  <a:moveTo>
                    <a:pt x="920481" y="893883"/>
                  </a:moveTo>
                  <a:lnTo>
                    <a:pt x="891918" y="925099"/>
                  </a:lnTo>
                  <a:cubicBezTo>
                    <a:pt x="876280" y="938990"/>
                    <a:pt x="859333" y="951571"/>
                    <a:pt x="841730" y="963497"/>
                  </a:cubicBezTo>
                  <a:lnTo>
                    <a:pt x="823913" y="974844"/>
                  </a:lnTo>
                  <a:lnTo>
                    <a:pt x="826150" y="976671"/>
                  </a:lnTo>
                  <a:cubicBezTo>
                    <a:pt x="847395" y="999717"/>
                    <a:pt x="864956" y="1026450"/>
                    <a:pt x="876623" y="1059076"/>
                  </a:cubicBezTo>
                  <a:lnTo>
                    <a:pt x="887797" y="1081703"/>
                  </a:lnTo>
                  <a:lnTo>
                    <a:pt x="918458" y="1062373"/>
                  </a:lnTo>
                  <a:lnTo>
                    <a:pt x="986345" y="1008874"/>
                  </a:lnTo>
                  <a:lnTo>
                    <a:pt x="966667" y="969033"/>
                  </a:lnTo>
                  <a:cubicBezTo>
                    <a:pt x="958889" y="947281"/>
                    <a:pt x="948493" y="928150"/>
                    <a:pt x="936130" y="910985"/>
                  </a:cubicBezTo>
                  <a:close/>
                  <a:moveTo>
                    <a:pt x="450521" y="893883"/>
                  </a:moveTo>
                  <a:lnTo>
                    <a:pt x="434873" y="910985"/>
                  </a:lnTo>
                  <a:cubicBezTo>
                    <a:pt x="422510" y="928150"/>
                    <a:pt x="412113" y="947281"/>
                    <a:pt x="404336" y="969033"/>
                  </a:cubicBezTo>
                  <a:lnTo>
                    <a:pt x="384658" y="1008875"/>
                  </a:lnTo>
                  <a:lnTo>
                    <a:pt x="452543" y="1062372"/>
                  </a:lnTo>
                  <a:lnTo>
                    <a:pt x="483205" y="1081703"/>
                  </a:lnTo>
                  <a:lnTo>
                    <a:pt x="494379" y="1059076"/>
                  </a:lnTo>
                  <a:cubicBezTo>
                    <a:pt x="506046" y="1026450"/>
                    <a:pt x="523607" y="999717"/>
                    <a:pt x="544853" y="976671"/>
                  </a:cubicBezTo>
                  <a:lnTo>
                    <a:pt x="547089" y="974844"/>
                  </a:lnTo>
                  <a:lnTo>
                    <a:pt x="529272" y="963497"/>
                  </a:lnTo>
                  <a:cubicBezTo>
                    <a:pt x="511670" y="951571"/>
                    <a:pt x="494722" y="938990"/>
                    <a:pt x="479085" y="925099"/>
                  </a:cubicBezTo>
                  <a:close/>
                  <a:moveTo>
                    <a:pt x="806549" y="802722"/>
                  </a:moveTo>
                  <a:lnTo>
                    <a:pt x="788865" y="822047"/>
                  </a:lnTo>
                  <a:cubicBezTo>
                    <a:pt x="773228" y="835938"/>
                    <a:pt x="756280" y="848518"/>
                    <a:pt x="738678" y="860444"/>
                  </a:cubicBezTo>
                  <a:lnTo>
                    <a:pt x="702162" y="883702"/>
                  </a:lnTo>
                  <a:lnTo>
                    <a:pt x="746939" y="911929"/>
                  </a:lnTo>
                  <a:lnTo>
                    <a:pt x="809487" y="963053"/>
                  </a:lnTo>
                  <a:lnTo>
                    <a:pt x="815407" y="959321"/>
                  </a:lnTo>
                  <a:cubicBezTo>
                    <a:pt x="844476" y="940407"/>
                    <a:pt x="872249" y="920196"/>
                    <a:pt x="895914" y="895876"/>
                  </a:cubicBezTo>
                  <a:lnTo>
                    <a:pt x="908252" y="880520"/>
                  </a:lnTo>
                  <a:lnTo>
                    <a:pt x="893801" y="864727"/>
                  </a:lnTo>
                  <a:cubicBezTo>
                    <a:pt x="878164" y="850835"/>
                    <a:pt x="861216" y="838255"/>
                    <a:pt x="843613" y="826328"/>
                  </a:cubicBezTo>
                  <a:close/>
                  <a:moveTo>
                    <a:pt x="564454" y="802722"/>
                  </a:moveTo>
                  <a:lnTo>
                    <a:pt x="527389" y="826328"/>
                  </a:lnTo>
                  <a:cubicBezTo>
                    <a:pt x="509787" y="838255"/>
                    <a:pt x="492839" y="850835"/>
                    <a:pt x="477201" y="864727"/>
                  </a:cubicBezTo>
                  <a:lnTo>
                    <a:pt x="462750" y="880520"/>
                  </a:lnTo>
                  <a:lnTo>
                    <a:pt x="475088" y="895876"/>
                  </a:lnTo>
                  <a:cubicBezTo>
                    <a:pt x="498753" y="920196"/>
                    <a:pt x="526526" y="940407"/>
                    <a:pt x="555596" y="959321"/>
                  </a:cubicBezTo>
                  <a:lnTo>
                    <a:pt x="561516" y="963053"/>
                  </a:lnTo>
                  <a:lnTo>
                    <a:pt x="624063" y="911929"/>
                  </a:lnTo>
                  <a:lnTo>
                    <a:pt x="668840" y="883702"/>
                  </a:lnTo>
                  <a:lnTo>
                    <a:pt x="632325" y="860444"/>
                  </a:lnTo>
                  <a:cubicBezTo>
                    <a:pt x="614722" y="848518"/>
                    <a:pt x="597775" y="835938"/>
                    <a:pt x="582137" y="822047"/>
                  </a:cubicBezTo>
                  <a:close/>
                  <a:moveTo>
                    <a:pt x="1184268" y="786206"/>
                  </a:moveTo>
                  <a:lnTo>
                    <a:pt x="1140701" y="819537"/>
                  </a:lnTo>
                  <a:cubicBezTo>
                    <a:pt x="1125064" y="833429"/>
                    <a:pt x="1110736" y="848630"/>
                    <a:pt x="1098374" y="865796"/>
                  </a:cubicBezTo>
                  <a:lnTo>
                    <a:pt x="1093570" y="874927"/>
                  </a:lnTo>
                  <a:lnTo>
                    <a:pt x="1106523" y="901153"/>
                  </a:lnTo>
                  <a:cubicBezTo>
                    <a:pt x="1115950" y="915718"/>
                    <a:pt x="1126755" y="928905"/>
                    <a:pt x="1138588" y="941064"/>
                  </a:cubicBezTo>
                  <a:lnTo>
                    <a:pt x="1179309" y="973154"/>
                  </a:lnTo>
                  <a:lnTo>
                    <a:pt x="1188418" y="955840"/>
                  </a:lnTo>
                  <a:cubicBezTo>
                    <a:pt x="1200780" y="938674"/>
                    <a:pt x="1215108" y="923473"/>
                    <a:pt x="1230746" y="909582"/>
                  </a:cubicBezTo>
                  <a:lnTo>
                    <a:pt x="1267378" y="881555"/>
                  </a:lnTo>
                  <a:lnTo>
                    <a:pt x="1228631" y="851021"/>
                  </a:lnTo>
                  <a:cubicBezTo>
                    <a:pt x="1216799" y="838861"/>
                    <a:pt x="1205993" y="825674"/>
                    <a:pt x="1196566" y="811109"/>
                  </a:cubicBezTo>
                  <a:close/>
                  <a:moveTo>
                    <a:pt x="186735" y="786206"/>
                  </a:moveTo>
                  <a:lnTo>
                    <a:pt x="174436" y="811109"/>
                  </a:lnTo>
                  <a:cubicBezTo>
                    <a:pt x="165009" y="825674"/>
                    <a:pt x="154203" y="838861"/>
                    <a:pt x="142370" y="851020"/>
                  </a:cubicBezTo>
                  <a:lnTo>
                    <a:pt x="103624" y="881555"/>
                  </a:lnTo>
                  <a:lnTo>
                    <a:pt x="140257" y="909582"/>
                  </a:lnTo>
                  <a:cubicBezTo>
                    <a:pt x="155894" y="923473"/>
                    <a:pt x="170223" y="938674"/>
                    <a:pt x="182585" y="955840"/>
                  </a:cubicBezTo>
                  <a:lnTo>
                    <a:pt x="191694" y="973154"/>
                  </a:lnTo>
                  <a:lnTo>
                    <a:pt x="232415" y="941064"/>
                  </a:lnTo>
                  <a:cubicBezTo>
                    <a:pt x="244247" y="928905"/>
                    <a:pt x="255053" y="915718"/>
                    <a:pt x="264480" y="901153"/>
                  </a:cubicBezTo>
                  <a:lnTo>
                    <a:pt x="277433" y="874927"/>
                  </a:lnTo>
                  <a:lnTo>
                    <a:pt x="272629" y="865796"/>
                  </a:lnTo>
                  <a:cubicBezTo>
                    <a:pt x="260266" y="848630"/>
                    <a:pt x="245939" y="833429"/>
                    <a:pt x="230300" y="819538"/>
                  </a:cubicBezTo>
                  <a:close/>
                  <a:moveTo>
                    <a:pt x="374474" y="761425"/>
                  </a:moveTo>
                  <a:lnTo>
                    <a:pt x="374149" y="761674"/>
                  </a:lnTo>
                  <a:cubicBezTo>
                    <a:pt x="342873" y="789456"/>
                    <a:pt x="316838" y="822478"/>
                    <a:pt x="301283" y="865981"/>
                  </a:cubicBezTo>
                  <a:lnTo>
                    <a:pt x="297068" y="874516"/>
                  </a:lnTo>
                  <a:lnTo>
                    <a:pt x="316175" y="910836"/>
                  </a:lnTo>
                  <a:cubicBezTo>
                    <a:pt x="322494" y="928509"/>
                    <a:pt x="330543" y="944452"/>
                    <a:pt x="339971" y="959017"/>
                  </a:cubicBezTo>
                  <a:lnTo>
                    <a:pt x="370861" y="997466"/>
                  </a:lnTo>
                  <a:lnTo>
                    <a:pt x="391326" y="956025"/>
                  </a:lnTo>
                  <a:cubicBezTo>
                    <a:pt x="397160" y="939712"/>
                    <a:pt x="404467" y="924871"/>
                    <a:pt x="412972" y="911229"/>
                  </a:cubicBezTo>
                  <a:lnTo>
                    <a:pt x="437324" y="879460"/>
                  </a:lnTo>
                  <a:lnTo>
                    <a:pt x="436757" y="878841"/>
                  </a:lnTo>
                  <a:cubicBezTo>
                    <a:pt x="424394" y="861675"/>
                    <a:pt x="413996" y="842544"/>
                    <a:pt x="406219" y="820793"/>
                  </a:cubicBezTo>
                  <a:cubicBezTo>
                    <a:pt x="398441" y="799041"/>
                    <a:pt x="388044" y="779910"/>
                    <a:pt x="375681" y="762744"/>
                  </a:cubicBezTo>
                  <a:close/>
                  <a:moveTo>
                    <a:pt x="996528" y="761425"/>
                  </a:moveTo>
                  <a:lnTo>
                    <a:pt x="995322" y="762744"/>
                  </a:lnTo>
                  <a:cubicBezTo>
                    <a:pt x="982958" y="779910"/>
                    <a:pt x="972561" y="799041"/>
                    <a:pt x="964784" y="820793"/>
                  </a:cubicBezTo>
                  <a:cubicBezTo>
                    <a:pt x="957006" y="842544"/>
                    <a:pt x="946608" y="861675"/>
                    <a:pt x="934246" y="878841"/>
                  </a:cubicBezTo>
                  <a:lnTo>
                    <a:pt x="933679" y="879460"/>
                  </a:lnTo>
                  <a:lnTo>
                    <a:pt x="958030" y="911229"/>
                  </a:lnTo>
                  <a:cubicBezTo>
                    <a:pt x="966535" y="924871"/>
                    <a:pt x="973842" y="939712"/>
                    <a:pt x="979675" y="956025"/>
                  </a:cubicBezTo>
                  <a:lnTo>
                    <a:pt x="1000142" y="997466"/>
                  </a:lnTo>
                  <a:lnTo>
                    <a:pt x="1031032" y="959017"/>
                  </a:lnTo>
                  <a:cubicBezTo>
                    <a:pt x="1040459" y="944452"/>
                    <a:pt x="1048508" y="928509"/>
                    <a:pt x="1054827" y="910836"/>
                  </a:cubicBezTo>
                  <a:lnTo>
                    <a:pt x="1073935" y="874516"/>
                  </a:lnTo>
                  <a:lnTo>
                    <a:pt x="1069719" y="865980"/>
                  </a:lnTo>
                  <a:cubicBezTo>
                    <a:pt x="1054165" y="822478"/>
                    <a:pt x="1028129" y="789456"/>
                    <a:pt x="996854" y="761674"/>
                  </a:cubicBezTo>
                  <a:close/>
                  <a:moveTo>
                    <a:pt x="685501" y="719234"/>
                  </a:moveTo>
                  <a:lnTo>
                    <a:pt x="635626" y="757393"/>
                  </a:lnTo>
                  <a:cubicBezTo>
                    <a:pt x="618023" y="769319"/>
                    <a:pt x="599765" y="780589"/>
                    <a:pt x="581508" y="791861"/>
                  </a:cubicBezTo>
                  <a:lnTo>
                    <a:pt x="578968" y="793478"/>
                  </a:lnTo>
                  <a:lnTo>
                    <a:pt x="658648" y="856269"/>
                  </a:lnTo>
                  <a:lnTo>
                    <a:pt x="685501" y="873198"/>
                  </a:lnTo>
                  <a:lnTo>
                    <a:pt x="712355" y="856268"/>
                  </a:lnTo>
                  <a:lnTo>
                    <a:pt x="792034" y="793478"/>
                  </a:lnTo>
                  <a:lnTo>
                    <a:pt x="789495" y="791861"/>
                  </a:lnTo>
                  <a:cubicBezTo>
                    <a:pt x="771237" y="780589"/>
                    <a:pt x="752980" y="769318"/>
                    <a:pt x="735376" y="757393"/>
                  </a:cubicBezTo>
                  <a:close/>
                  <a:moveTo>
                    <a:pt x="880866" y="681368"/>
                  </a:moveTo>
                  <a:lnTo>
                    <a:pt x="861731" y="717740"/>
                  </a:lnTo>
                  <a:cubicBezTo>
                    <a:pt x="853954" y="739492"/>
                    <a:pt x="843556" y="758623"/>
                    <a:pt x="831193" y="775789"/>
                  </a:cubicBezTo>
                  <a:lnTo>
                    <a:pt x="818869" y="789258"/>
                  </a:lnTo>
                  <a:lnTo>
                    <a:pt x="849990" y="808878"/>
                  </a:lnTo>
                  <a:lnTo>
                    <a:pt x="919902" y="866019"/>
                  </a:lnTo>
                  <a:lnTo>
                    <a:pt x="927979" y="855965"/>
                  </a:lnTo>
                  <a:cubicBezTo>
                    <a:pt x="937407" y="841400"/>
                    <a:pt x="945456" y="825457"/>
                    <a:pt x="951775" y="807784"/>
                  </a:cubicBezTo>
                  <a:lnTo>
                    <a:pt x="982008" y="750316"/>
                  </a:lnTo>
                  <a:lnTo>
                    <a:pt x="946665" y="723276"/>
                  </a:lnTo>
                  <a:cubicBezTo>
                    <a:pt x="929063" y="711350"/>
                    <a:pt x="910804" y="700080"/>
                    <a:pt x="892547" y="688808"/>
                  </a:cubicBezTo>
                  <a:close/>
                  <a:moveTo>
                    <a:pt x="490137" y="681368"/>
                  </a:moveTo>
                  <a:lnTo>
                    <a:pt x="478455" y="688808"/>
                  </a:lnTo>
                  <a:cubicBezTo>
                    <a:pt x="460198" y="700080"/>
                    <a:pt x="441940" y="711350"/>
                    <a:pt x="424337" y="723276"/>
                  </a:cubicBezTo>
                  <a:lnTo>
                    <a:pt x="388994" y="750316"/>
                  </a:lnTo>
                  <a:lnTo>
                    <a:pt x="419227" y="807785"/>
                  </a:lnTo>
                  <a:cubicBezTo>
                    <a:pt x="425546" y="825457"/>
                    <a:pt x="433595" y="841400"/>
                    <a:pt x="443022" y="855965"/>
                  </a:cubicBezTo>
                  <a:lnTo>
                    <a:pt x="451100" y="866019"/>
                  </a:lnTo>
                  <a:lnTo>
                    <a:pt x="521012" y="808878"/>
                  </a:lnTo>
                  <a:lnTo>
                    <a:pt x="552134" y="789258"/>
                  </a:lnTo>
                  <a:lnTo>
                    <a:pt x="539809" y="775789"/>
                  </a:lnTo>
                  <a:cubicBezTo>
                    <a:pt x="527446" y="758623"/>
                    <a:pt x="517048" y="739492"/>
                    <a:pt x="509271" y="717740"/>
                  </a:cubicBezTo>
                  <a:close/>
                  <a:moveTo>
                    <a:pt x="264287" y="666065"/>
                  </a:moveTo>
                  <a:lnTo>
                    <a:pt x="228769" y="704881"/>
                  </a:lnTo>
                  <a:cubicBezTo>
                    <a:pt x="216406" y="722047"/>
                    <a:pt x="206008" y="741177"/>
                    <a:pt x="198230" y="762929"/>
                  </a:cubicBezTo>
                  <a:lnTo>
                    <a:pt x="194964" y="769542"/>
                  </a:lnTo>
                  <a:lnTo>
                    <a:pt x="243309" y="806530"/>
                  </a:lnTo>
                  <a:cubicBezTo>
                    <a:pt x="258947" y="820421"/>
                    <a:pt x="273274" y="835622"/>
                    <a:pt x="285637" y="852788"/>
                  </a:cubicBezTo>
                  <a:lnTo>
                    <a:pt x="287044" y="855463"/>
                  </a:lnTo>
                  <a:lnTo>
                    <a:pt x="288275" y="852973"/>
                  </a:lnTo>
                  <a:cubicBezTo>
                    <a:pt x="299942" y="820346"/>
                    <a:pt x="317503" y="793613"/>
                    <a:pt x="338749" y="770567"/>
                  </a:cubicBezTo>
                  <a:lnTo>
                    <a:pt x="363974" y="749950"/>
                  </a:lnTo>
                  <a:lnTo>
                    <a:pt x="333353" y="716486"/>
                  </a:lnTo>
                  <a:cubicBezTo>
                    <a:pt x="317715" y="702595"/>
                    <a:pt x="300767" y="690014"/>
                    <a:pt x="283164" y="678088"/>
                  </a:cubicBezTo>
                  <a:close/>
                  <a:moveTo>
                    <a:pt x="1106715" y="666064"/>
                  </a:moveTo>
                  <a:lnTo>
                    <a:pt x="1087838" y="678088"/>
                  </a:lnTo>
                  <a:cubicBezTo>
                    <a:pt x="1070235" y="690013"/>
                    <a:pt x="1053287" y="702595"/>
                    <a:pt x="1037650" y="716486"/>
                  </a:cubicBezTo>
                  <a:lnTo>
                    <a:pt x="1007028" y="749950"/>
                  </a:lnTo>
                  <a:lnTo>
                    <a:pt x="1032254" y="770567"/>
                  </a:lnTo>
                  <a:cubicBezTo>
                    <a:pt x="1053499" y="793613"/>
                    <a:pt x="1071062" y="820346"/>
                    <a:pt x="1082727" y="852972"/>
                  </a:cubicBezTo>
                  <a:lnTo>
                    <a:pt x="1083958" y="855463"/>
                  </a:lnTo>
                  <a:lnTo>
                    <a:pt x="1085365" y="852788"/>
                  </a:lnTo>
                  <a:cubicBezTo>
                    <a:pt x="1097728" y="835621"/>
                    <a:pt x="1112056" y="820421"/>
                    <a:pt x="1127693" y="806530"/>
                  </a:cubicBezTo>
                  <a:lnTo>
                    <a:pt x="1176038" y="769542"/>
                  </a:lnTo>
                  <a:lnTo>
                    <a:pt x="1172771" y="762929"/>
                  </a:lnTo>
                  <a:cubicBezTo>
                    <a:pt x="1164993" y="741177"/>
                    <a:pt x="1154597" y="722047"/>
                    <a:pt x="1142234" y="704881"/>
                  </a:cubicBezTo>
                  <a:close/>
                  <a:moveTo>
                    <a:pt x="769051" y="594972"/>
                  </a:moveTo>
                  <a:lnTo>
                    <a:pt x="758680" y="614689"/>
                  </a:lnTo>
                  <a:cubicBezTo>
                    <a:pt x="750902" y="636440"/>
                    <a:pt x="740504" y="655571"/>
                    <a:pt x="728142" y="672737"/>
                  </a:cubicBezTo>
                  <a:lnTo>
                    <a:pt x="699413" y="704133"/>
                  </a:lnTo>
                  <a:lnTo>
                    <a:pt x="761700" y="753217"/>
                  </a:lnTo>
                  <a:lnTo>
                    <a:pt x="803508" y="779574"/>
                  </a:lnTo>
                  <a:lnTo>
                    <a:pt x="824928" y="752913"/>
                  </a:lnTo>
                  <a:cubicBezTo>
                    <a:pt x="834355" y="738348"/>
                    <a:pt x="842404" y="722405"/>
                    <a:pt x="848723" y="704732"/>
                  </a:cubicBezTo>
                  <a:lnTo>
                    <a:pt x="865996" y="671898"/>
                  </a:lnTo>
                  <a:lnTo>
                    <a:pt x="838429" y="654340"/>
                  </a:lnTo>
                  <a:cubicBezTo>
                    <a:pt x="820826" y="642414"/>
                    <a:pt x="803879" y="629834"/>
                    <a:pt x="788241" y="615943"/>
                  </a:cubicBezTo>
                  <a:close/>
                  <a:moveTo>
                    <a:pt x="601951" y="594972"/>
                  </a:moveTo>
                  <a:lnTo>
                    <a:pt x="582761" y="615943"/>
                  </a:lnTo>
                  <a:cubicBezTo>
                    <a:pt x="567124" y="629834"/>
                    <a:pt x="550176" y="642414"/>
                    <a:pt x="532574" y="654340"/>
                  </a:cubicBezTo>
                  <a:lnTo>
                    <a:pt x="505006" y="671898"/>
                  </a:lnTo>
                  <a:lnTo>
                    <a:pt x="522279" y="704732"/>
                  </a:lnTo>
                  <a:cubicBezTo>
                    <a:pt x="528598" y="722405"/>
                    <a:pt x="536647" y="738348"/>
                    <a:pt x="546075" y="752913"/>
                  </a:cubicBezTo>
                  <a:lnTo>
                    <a:pt x="567494" y="779574"/>
                  </a:lnTo>
                  <a:lnTo>
                    <a:pt x="609303" y="753216"/>
                  </a:lnTo>
                  <a:lnTo>
                    <a:pt x="671588" y="704132"/>
                  </a:lnTo>
                  <a:lnTo>
                    <a:pt x="642860" y="672737"/>
                  </a:lnTo>
                  <a:cubicBezTo>
                    <a:pt x="630498" y="655571"/>
                    <a:pt x="620100" y="636440"/>
                    <a:pt x="612323" y="614689"/>
                  </a:cubicBezTo>
                  <a:close/>
                  <a:moveTo>
                    <a:pt x="1228963" y="583990"/>
                  </a:moveTo>
                  <a:lnTo>
                    <a:pt x="1196074" y="609151"/>
                  </a:lnTo>
                  <a:cubicBezTo>
                    <a:pt x="1178472" y="621078"/>
                    <a:pt x="1160214" y="632349"/>
                    <a:pt x="1141956" y="643620"/>
                  </a:cubicBezTo>
                  <a:lnTo>
                    <a:pt x="1121786" y="656466"/>
                  </a:lnTo>
                  <a:lnTo>
                    <a:pt x="1135305" y="667516"/>
                  </a:lnTo>
                  <a:cubicBezTo>
                    <a:pt x="1156551" y="690562"/>
                    <a:pt x="1174113" y="717294"/>
                    <a:pt x="1185779" y="749921"/>
                  </a:cubicBezTo>
                  <a:lnTo>
                    <a:pt x="1190731" y="759947"/>
                  </a:lnTo>
                  <a:lnTo>
                    <a:pt x="1232000" y="733664"/>
                  </a:lnTo>
                  <a:cubicBezTo>
                    <a:pt x="1250258" y="722392"/>
                    <a:pt x="1268516" y="711122"/>
                    <a:pt x="1286118" y="699196"/>
                  </a:cubicBezTo>
                  <a:lnTo>
                    <a:pt x="1292741" y="694129"/>
                  </a:lnTo>
                  <a:lnTo>
                    <a:pt x="1275823" y="659876"/>
                  </a:lnTo>
                  <a:cubicBezTo>
                    <a:pt x="1268046" y="638125"/>
                    <a:pt x="1257648" y="618995"/>
                    <a:pt x="1245286" y="601828"/>
                  </a:cubicBezTo>
                  <a:close/>
                  <a:moveTo>
                    <a:pt x="142039" y="583990"/>
                  </a:moveTo>
                  <a:lnTo>
                    <a:pt x="125717" y="601828"/>
                  </a:lnTo>
                  <a:cubicBezTo>
                    <a:pt x="113354" y="618995"/>
                    <a:pt x="102956" y="638126"/>
                    <a:pt x="95179" y="659877"/>
                  </a:cubicBezTo>
                  <a:lnTo>
                    <a:pt x="78262" y="694129"/>
                  </a:lnTo>
                  <a:lnTo>
                    <a:pt x="84884" y="699196"/>
                  </a:lnTo>
                  <a:cubicBezTo>
                    <a:pt x="102487" y="711122"/>
                    <a:pt x="120744" y="722393"/>
                    <a:pt x="139002" y="733664"/>
                  </a:cubicBezTo>
                  <a:lnTo>
                    <a:pt x="180271" y="759947"/>
                  </a:lnTo>
                  <a:lnTo>
                    <a:pt x="185222" y="749921"/>
                  </a:lnTo>
                  <a:cubicBezTo>
                    <a:pt x="196890" y="717293"/>
                    <a:pt x="214451" y="690562"/>
                    <a:pt x="235697" y="667516"/>
                  </a:cubicBezTo>
                  <a:lnTo>
                    <a:pt x="249216" y="656466"/>
                  </a:lnTo>
                  <a:lnTo>
                    <a:pt x="229046" y="643620"/>
                  </a:lnTo>
                  <a:cubicBezTo>
                    <a:pt x="210789" y="632349"/>
                    <a:pt x="192530" y="621078"/>
                    <a:pt x="174928" y="609152"/>
                  </a:cubicBezTo>
                  <a:close/>
                  <a:moveTo>
                    <a:pt x="982051" y="577128"/>
                  </a:moveTo>
                  <a:lnTo>
                    <a:pt x="934597" y="613433"/>
                  </a:lnTo>
                  <a:cubicBezTo>
                    <a:pt x="918960" y="627325"/>
                    <a:pt x="904632" y="642526"/>
                    <a:pt x="892269" y="659692"/>
                  </a:cubicBezTo>
                  <a:lnTo>
                    <a:pt x="889179" y="665565"/>
                  </a:lnTo>
                  <a:lnTo>
                    <a:pt x="953044" y="705826"/>
                  </a:lnTo>
                  <a:lnTo>
                    <a:pt x="992777" y="738301"/>
                  </a:lnTo>
                  <a:lnTo>
                    <a:pt x="1024642" y="703478"/>
                  </a:lnTo>
                  <a:cubicBezTo>
                    <a:pt x="1040279" y="689587"/>
                    <a:pt x="1057227" y="677005"/>
                    <a:pt x="1074830" y="665080"/>
                  </a:cubicBezTo>
                  <a:lnTo>
                    <a:pt x="1093120" y="653431"/>
                  </a:lnTo>
                  <a:lnTo>
                    <a:pt x="1049717" y="620225"/>
                  </a:lnTo>
                  <a:cubicBezTo>
                    <a:pt x="1032114" y="608298"/>
                    <a:pt x="1013857" y="597027"/>
                    <a:pt x="995599" y="585757"/>
                  </a:cubicBezTo>
                  <a:close/>
                  <a:moveTo>
                    <a:pt x="388951" y="577128"/>
                  </a:moveTo>
                  <a:lnTo>
                    <a:pt x="375404" y="585757"/>
                  </a:lnTo>
                  <a:cubicBezTo>
                    <a:pt x="357145" y="597027"/>
                    <a:pt x="338888" y="608298"/>
                    <a:pt x="321285" y="620225"/>
                  </a:cubicBezTo>
                  <a:lnTo>
                    <a:pt x="277882" y="653431"/>
                  </a:lnTo>
                  <a:lnTo>
                    <a:pt x="296172" y="665080"/>
                  </a:lnTo>
                  <a:cubicBezTo>
                    <a:pt x="313775" y="677006"/>
                    <a:pt x="330723" y="689587"/>
                    <a:pt x="346361" y="703478"/>
                  </a:cubicBezTo>
                  <a:lnTo>
                    <a:pt x="378226" y="738301"/>
                  </a:lnTo>
                  <a:lnTo>
                    <a:pt x="417959" y="705825"/>
                  </a:lnTo>
                  <a:lnTo>
                    <a:pt x="481823" y="665565"/>
                  </a:lnTo>
                  <a:lnTo>
                    <a:pt x="478733" y="659692"/>
                  </a:lnTo>
                  <a:cubicBezTo>
                    <a:pt x="466370" y="642526"/>
                    <a:pt x="452043" y="627325"/>
                    <a:pt x="436405" y="613433"/>
                  </a:cubicBezTo>
                  <a:close/>
                  <a:moveTo>
                    <a:pt x="1112267" y="491376"/>
                  </a:moveTo>
                  <a:lnTo>
                    <a:pt x="1093022" y="506100"/>
                  </a:lnTo>
                  <a:cubicBezTo>
                    <a:pt x="1075420" y="518026"/>
                    <a:pt x="1057162" y="529296"/>
                    <a:pt x="1038904" y="540568"/>
                  </a:cubicBezTo>
                  <a:lnTo>
                    <a:pt x="998371" y="566383"/>
                  </a:lnTo>
                  <a:lnTo>
                    <a:pt x="1056095" y="602775"/>
                  </a:lnTo>
                  <a:lnTo>
                    <a:pt x="1107144" y="644498"/>
                  </a:lnTo>
                  <a:lnTo>
                    <a:pt x="1128948" y="630612"/>
                  </a:lnTo>
                  <a:cubicBezTo>
                    <a:pt x="1147206" y="619341"/>
                    <a:pt x="1165463" y="608069"/>
                    <a:pt x="1183066" y="596143"/>
                  </a:cubicBezTo>
                  <a:lnTo>
                    <a:pt x="1216605" y="570485"/>
                  </a:lnTo>
                  <a:lnTo>
                    <a:pt x="1202958" y="555570"/>
                  </a:lnTo>
                  <a:cubicBezTo>
                    <a:pt x="1187320" y="541679"/>
                    <a:pt x="1170372" y="529098"/>
                    <a:pt x="1152769" y="517172"/>
                  </a:cubicBezTo>
                  <a:close/>
                  <a:moveTo>
                    <a:pt x="258735" y="491376"/>
                  </a:moveTo>
                  <a:lnTo>
                    <a:pt x="218233" y="517172"/>
                  </a:lnTo>
                  <a:cubicBezTo>
                    <a:pt x="200630" y="529098"/>
                    <a:pt x="183682" y="541679"/>
                    <a:pt x="168045" y="555570"/>
                  </a:cubicBezTo>
                  <a:lnTo>
                    <a:pt x="154397" y="570485"/>
                  </a:lnTo>
                  <a:lnTo>
                    <a:pt x="187936" y="596143"/>
                  </a:lnTo>
                  <a:cubicBezTo>
                    <a:pt x="205539" y="608069"/>
                    <a:pt x="223796" y="619341"/>
                    <a:pt x="242054" y="630612"/>
                  </a:cubicBezTo>
                  <a:lnTo>
                    <a:pt x="263858" y="644499"/>
                  </a:lnTo>
                  <a:lnTo>
                    <a:pt x="314908" y="602774"/>
                  </a:lnTo>
                  <a:lnTo>
                    <a:pt x="372632" y="566383"/>
                  </a:lnTo>
                  <a:lnTo>
                    <a:pt x="332098" y="540568"/>
                  </a:lnTo>
                  <a:cubicBezTo>
                    <a:pt x="313840" y="529297"/>
                    <a:pt x="295583" y="518026"/>
                    <a:pt x="277980" y="506100"/>
                  </a:cubicBezTo>
                  <a:close/>
                  <a:moveTo>
                    <a:pt x="865338" y="484527"/>
                  </a:moveTo>
                  <a:lnTo>
                    <a:pt x="831546" y="510382"/>
                  </a:lnTo>
                  <a:cubicBezTo>
                    <a:pt x="815908" y="524273"/>
                    <a:pt x="801580" y="539474"/>
                    <a:pt x="789217" y="556640"/>
                  </a:cubicBezTo>
                  <a:lnTo>
                    <a:pt x="777687" y="578558"/>
                  </a:lnTo>
                  <a:lnTo>
                    <a:pt x="784244" y="586720"/>
                  </a:lnTo>
                  <a:cubicBezTo>
                    <a:pt x="807909" y="611039"/>
                    <a:pt x="835681" y="631251"/>
                    <a:pt x="864752" y="650165"/>
                  </a:cubicBezTo>
                  <a:lnTo>
                    <a:pt x="874272" y="656167"/>
                  </a:lnTo>
                  <a:lnTo>
                    <a:pt x="879261" y="646684"/>
                  </a:lnTo>
                  <a:cubicBezTo>
                    <a:pt x="891624" y="629518"/>
                    <a:pt x="905952" y="614317"/>
                    <a:pt x="921589" y="600426"/>
                  </a:cubicBezTo>
                  <a:lnTo>
                    <a:pt x="965674" y="566697"/>
                  </a:lnTo>
                  <a:lnTo>
                    <a:pt x="941480" y="551289"/>
                  </a:lnTo>
                  <a:cubicBezTo>
                    <a:pt x="923878" y="539363"/>
                    <a:pt x="906931" y="526782"/>
                    <a:pt x="891293" y="512891"/>
                  </a:cubicBezTo>
                  <a:close/>
                  <a:moveTo>
                    <a:pt x="505664" y="484527"/>
                  </a:moveTo>
                  <a:lnTo>
                    <a:pt x="479710" y="512891"/>
                  </a:lnTo>
                  <a:cubicBezTo>
                    <a:pt x="464071" y="526782"/>
                    <a:pt x="447124" y="539363"/>
                    <a:pt x="429521" y="551288"/>
                  </a:cubicBezTo>
                  <a:lnTo>
                    <a:pt x="405328" y="566697"/>
                  </a:lnTo>
                  <a:lnTo>
                    <a:pt x="449413" y="600426"/>
                  </a:lnTo>
                  <a:cubicBezTo>
                    <a:pt x="465051" y="614317"/>
                    <a:pt x="479378" y="629518"/>
                    <a:pt x="491741" y="646684"/>
                  </a:cubicBezTo>
                  <a:lnTo>
                    <a:pt x="496730" y="656167"/>
                  </a:lnTo>
                  <a:lnTo>
                    <a:pt x="506250" y="650165"/>
                  </a:lnTo>
                  <a:cubicBezTo>
                    <a:pt x="535321" y="631251"/>
                    <a:pt x="563094" y="611040"/>
                    <a:pt x="586759" y="586720"/>
                  </a:cubicBezTo>
                  <a:lnTo>
                    <a:pt x="593316" y="578558"/>
                  </a:lnTo>
                  <a:lnTo>
                    <a:pt x="581785" y="556640"/>
                  </a:lnTo>
                  <a:cubicBezTo>
                    <a:pt x="569422" y="539474"/>
                    <a:pt x="555094" y="524273"/>
                    <a:pt x="539457" y="510382"/>
                  </a:cubicBezTo>
                  <a:close/>
                  <a:moveTo>
                    <a:pt x="685501" y="454850"/>
                  </a:moveTo>
                  <a:lnTo>
                    <a:pt x="655627" y="511636"/>
                  </a:lnTo>
                  <a:cubicBezTo>
                    <a:pt x="647850" y="533388"/>
                    <a:pt x="637453" y="552519"/>
                    <a:pt x="625089" y="569685"/>
                  </a:cubicBezTo>
                  <a:lnTo>
                    <a:pt x="614556" y="581197"/>
                  </a:lnTo>
                  <a:lnTo>
                    <a:pt x="625331" y="601681"/>
                  </a:lnTo>
                  <a:cubicBezTo>
                    <a:pt x="637969" y="637026"/>
                    <a:pt x="657527" y="665453"/>
                    <a:pt x="681191" y="689773"/>
                  </a:cubicBezTo>
                  <a:lnTo>
                    <a:pt x="685501" y="693169"/>
                  </a:lnTo>
                  <a:lnTo>
                    <a:pt x="689811" y="689773"/>
                  </a:lnTo>
                  <a:cubicBezTo>
                    <a:pt x="713476" y="665453"/>
                    <a:pt x="733033" y="637026"/>
                    <a:pt x="745672" y="601681"/>
                  </a:cubicBezTo>
                  <a:lnTo>
                    <a:pt x="756447" y="581198"/>
                  </a:lnTo>
                  <a:lnTo>
                    <a:pt x="745913" y="569685"/>
                  </a:lnTo>
                  <a:cubicBezTo>
                    <a:pt x="733550" y="552519"/>
                    <a:pt x="723152" y="533388"/>
                    <a:pt x="715375" y="511636"/>
                  </a:cubicBezTo>
                  <a:close/>
                  <a:moveTo>
                    <a:pt x="988808" y="403788"/>
                  </a:moveTo>
                  <a:lnTo>
                    <a:pt x="935852" y="437516"/>
                  </a:lnTo>
                  <a:cubicBezTo>
                    <a:pt x="917594" y="448787"/>
                    <a:pt x="899337" y="460058"/>
                    <a:pt x="881734" y="471984"/>
                  </a:cubicBezTo>
                  <a:lnTo>
                    <a:pt x="879364" y="473796"/>
                  </a:lnTo>
                  <a:lnTo>
                    <a:pt x="887296" y="483668"/>
                  </a:lnTo>
                  <a:cubicBezTo>
                    <a:pt x="910961" y="507988"/>
                    <a:pt x="938734" y="528199"/>
                    <a:pt x="967804" y="547113"/>
                  </a:cubicBezTo>
                  <a:lnTo>
                    <a:pt x="981570" y="555791"/>
                  </a:lnTo>
                  <a:lnTo>
                    <a:pt x="1025896" y="527560"/>
                  </a:lnTo>
                  <a:cubicBezTo>
                    <a:pt x="1044154" y="516289"/>
                    <a:pt x="1062412" y="505018"/>
                    <a:pt x="1080015" y="493092"/>
                  </a:cubicBezTo>
                  <a:lnTo>
                    <a:pt x="1095890" y="480946"/>
                  </a:lnTo>
                  <a:lnTo>
                    <a:pt x="1044533" y="448237"/>
                  </a:lnTo>
                  <a:cubicBezTo>
                    <a:pt x="1026930" y="436310"/>
                    <a:pt x="1009983" y="423730"/>
                    <a:pt x="994345" y="409839"/>
                  </a:cubicBezTo>
                  <a:close/>
                  <a:moveTo>
                    <a:pt x="382194" y="403788"/>
                  </a:moveTo>
                  <a:lnTo>
                    <a:pt x="376657" y="409839"/>
                  </a:lnTo>
                  <a:cubicBezTo>
                    <a:pt x="361020" y="423730"/>
                    <a:pt x="344072" y="436310"/>
                    <a:pt x="326470" y="448236"/>
                  </a:cubicBezTo>
                  <a:lnTo>
                    <a:pt x="275113" y="480946"/>
                  </a:lnTo>
                  <a:lnTo>
                    <a:pt x="290988" y="493092"/>
                  </a:lnTo>
                  <a:cubicBezTo>
                    <a:pt x="308591" y="505018"/>
                    <a:pt x="326848" y="516289"/>
                    <a:pt x="345106" y="527560"/>
                  </a:cubicBezTo>
                  <a:lnTo>
                    <a:pt x="389433" y="555791"/>
                  </a:lnTo>
                  <a:lnTo>
                    <a:pt x="403199" y="547113"/>
                  </a:lnTo>
                  <a:cubicBezTo>
                    <a:pt x="432269" y="528199"/>
                    <a:pt x="460042" y="507988"/>
                    <a:pt x="483706" y="483668"/>
                  </a:cubicBezTo>
                  <a:lnTo>
                    <a:pt x="491638" y="473796"/>
                  </a:lnTo>
                  <a:lnTo>
                    <a:pt x="489268" y="471984"/>
                  </a:lnTo>
                  <a:cubicBezTo>
                    <a:pt x="471666" y="460058"/>
                    <a:pt x="453408" y="448787"/>
                    <a:pt x="435150" y="437516"/>
                  </a:cubicBezTo>
                  <a:close/>
                  <a:moveTo>
                    <a:pt x="1206063" y="382429"/>
                  </a:moveTo>
                  <a:lnTo>
                    <a:pt x="1185539" y="421443"/>
                  </a:lnTo>
                  <a:cubicBezTo>
                    <a:pt x="1173175" y="438610"/>
                    <a:pt x="1158848" y="453810"/>
                    <a:pt x="1143211" y="467702"/>
                  </a:cubicBezTo>
                  <a:lnTo>
                    <a:pt x="1127466" y="479749"/>
                  </a:lnTo>
                  <a:lnTo>
                    <a:pt x="1159147" y="499722"/>
                  </a:lnTo>
                  <a:lnTo>
                    <a:pt x="1231645" y="558977"/>
                  </a:lnTo>
                  <a:lnTo>
                    <a:pt x="1233255" y="557746"/>
                  </a:lnTo>
                  <a:cubicBezTo>
                    <a:pt x="1264530" y="529964"/>
                    <a:pt x="1290565" y="496941"/>
                    <a:pt x="1306120" y="453439"/>
                  </a:cubicBezTo>
                  <a:lnTo>
                    <a:pt x="1306388" y="452931"/>
                  </a:lnTo>
                  <a:lnTo>
                    <a:pt x="1306010" y="452518"/>
                  </a:lnTo>
                  <a:cubicBezTo>
                    <a:pt x="1290372" y="438628"/>
                    <a:pt x="1273424" y="426046"/>
                    <a:pt x="1255821" y="414121"/>
                  </a:cubicBezTo>
                  <a:close/>
                  <a:moveTo>
                    <a:pt x="164939" y="382429"/>
                  </a:moveTo>
                  <a:lnTo>
                    <a:pt x="115181" y="414120"/>
                  </a:lnTo>
                  <a:cubicBezTo>
                    <a:pt x="97578" y="426046"/>
                    <a:pt x="80631" y="438628"/>
                    <a:pt x="64992" y="452518"/>
                  </a:cubicBezTo>
                  <a:lnTo>
                    <a:pt x="64615" y="452931"/>
                  </a:lnTo>
                  <a:lnTo>
                    <a:pt x="64881" y="453439"/>
                  </a:lnTo>
                  <a:cubicBezTo>
                    <a:pt x="80437" y="496941"/>
                    <a:pt x="106472" y="529964"/>
                    <a:pt x="137747" y="557746"/>
                  </a:cubicBezTo>
                  <a:lnTo>
                    <a:pt x="139357" y="558977"/>
                  </a:lnTo>
                  <a:lnTo>
                    <a:pt x="211856" y="499722"/>
                  </a:lnTo>
                  <a:lnTo>
                    <a:pt x="243537" y="479749"/>
                  </a:lnTo>
                  <a:lnTo>
                    <a:pt x="227792" y="467702"/>
                  </a:lnTo>
                  <a:cubicBezTo>
                    <a:pt x="212154" y="453810"/>
                    <a:pt x="197826" y="438610"/>
                    <a:pt x="185463" y="421443"/>
                  </a:cubicBezTo>
                  <a:close/>
                  <a:moveTo>
                    <a:pt x="792827" y="359922"/>
                  </a:moveTo>
                  <a:lnTo>
                    <a:pt x="778682" y="368932"/>
                  </a:lnTo>
                  <a:cubicBezTo>
                    <a:pt x="761079" y="380858"/>
                    <a:pt x="744131" y="393438"/>
                    <a:pt x="728493" y="407330"/>
                  </a:cubicBezTo>
                  <a:lnTo>
                    <a:pt x="697926" y="440735"/>
                  </a:lnTo>
                  <a:lnTo>
                    <a:pt x="728383" y="498628"/>
                  </a:lnTo>
                  <a:cubicBezTo>
                    <a:pt x="734702" y="516301"/>
                    <a:pt x="742751" y="532244"/>
                    <a:pt x="752178" y="546809"/>
                  </a:cubicBezTo>
                  <a:lnTo>
                    <a:pt x="765690" y="563627"/>
                  </a:lnTo>
                  <a:lnTo>
                    <a:pt x="776209" y="543632"/>
                  </a:lnTo>
                  <a:cubicBezTo>
                    <a:pt x="788572" y="526466"/>
                    <a:pt x="802899" y="511264"/>
                    <a:pt x="818538" y="497374"/>
                  </a:cubicBezTo>
                  <a:lnTo>
                    <a:pt x="852981" y="471021"/>
                  </a:lnTo>
                  <a:lnTo>
                    <a:pt x="848965" y="466632"/>
                  </a:lnTo>
                  <a:cubicBezTo>
                    <a:pt x="836602" y="449467"/>
                    <a:pt x="826204" y="430336"/>
                    <a:pt x="818427" y="408585"/>
                  </a:cubicBezTo>
                  <a:close/>
                  <a:moveTo>
                    <a:pt x="578175" y="359922"/>
                  </a:moveTo>
                  <a:lnTo>
                    <a:pt x="552576" y="408585"/>
                  </a:lnTo>
                  <a:cubicBezTo>
                    <a:pt x="544798" y="430336"/>
                    <a:pt x="534400" y="449467"/>
                    <a:pt x="522037" y="466632"/>
                  </a:cubicBezTo>
                  <a:lnTo>
                    <a:pt x="518021" y="471021"/>
                  </a:lnTo>
                  <a:lnTo>
                    <a:pt x="552465" y="497374"/>
                  </a:lnTo>
                  <a:cubicBezTo>
                    <a:pt x="568103" y="511264"/>
                    <a:pt x="582430" y="526466"/>
                    <a:pt x="594793" y="543632"/>
                  </a:cubicBezTo>
                  <a:lnTo>
                    <a:pt x="605312" y="563627"/>
                  </a:lnTo>
                  <a:lnTo>
                    <a:pt x="618824" y="546809"/>
                  </a:lnTo>
                  <a:cubicBezTo>
                    <a:pt x="628251" y="532244"/>
                    <a:pt x="636300" y="516301"/>
                    <a:pt x="642619" y="498628"/>
                  </a:cubicBezTo>
                  <a:lnTo>
                    <a:pt x="673076" y="440735"/>
                  </a:lnTo>
                  <a:lnTo>
                    <a:pt x="642509" y="407330"/>
                  </a:lnTo>
                  <a:cubicBezTo>
                    <a:pt x="626871" y="393438"/>
                    <a:pt x="609923" y="380858"/>
                    <a:pt x="592321" y="368932"/>
                  </a:cubicBezTo>
                  <a:close/>
                  <a:moveTo>
                    <a:pt x="1091806" y="300677"/>
                  </a:moveTo>
                  <a:lnTo>
                    <a:pt x="1082487" y="318392"/>
                  </a:lnTo>
                  <a:cubicBezTo>
                    <a:pt x="1070123" y="335558"/>
                    <a:pt x="1055797" y="350759"/>
                    <a:pt x="1040159" y="364650"/>
                  </a:cubicBezTo>
                  <a:lnTo>
                    <a:pt x="1004605" y="391852"/>
                  </a:lnTo>
                  <a:lnTo>
                    <a:pt x="1070856" y="444061"/>
                  </a:lnTo>
                  <a:lnTo>
                    <a:pt x="1111012" y="469376"/>
                  </a:lnTo>
                  <a:lnTo>
                    <a:pt x="1130203" y="454694"/>
                  </a:lnTo>
                  <a:cubicBezTo>
                    <a:pt x="1145840" y="440803"/>
                    <a:pt x="1160167" y="425602"/>
                    <a:pt x="1172531" y="408435"/>
                  </a:cubicBezTo>
                  <a:lnTo>
                    <a:pt x="1191194" y="372959"/>
                  </a:lnTo>
                  <a:lnTo>
                    <a:pt x="1147585" y="345184"/>
                  </a:lnTo>
                  <a:cubicBezTo>
                    <a:pt x="1129982" y="333258"/>
                    <a:pt x="1113035" y="320678"/>
                    <a:pt x="1097397" y="306787"/>
                  </a:cubicBezTo>
                  <a:close/>
                  <a:moveTo>
                    <a:pt x="279196" y="300677"/>
                  </a:moveTo>
                  <a:lnTo>
                    <a:pt x="273605" y="306787"/>
                  </a:lnTo>
                  <a:cubicBezTo>
                    <a:pt x="257967" y="320678"/>
                    <a:pt x="241020" y="333258"/>
                    <a:pt x="223417" y="345184"/>
                  </a:cubicBezTo>
                  <a:lnTo>
                    <a:pt x="179808" y="372958"/>
                  </a:lnTo>
                  <a:lnTo>
                    <a:pt x="198471" y="408435"/>
                  </a:lnTo>
                  <a:cubicBezTo>
                    <a:pt x="210834" y="425602"/>
                    <a:pt x="225162" y="440803"/>
                    <a:pt x="240800" y="454694"/>
                  </a:cubicBezTo>
                  <a:lnTo>
                    <a:pt x="259990" y="469376"/>
                  </a:lnTo>
                  <a:lnTo>
                    <a:pt x="300146" y="444061"/>
                  </a:lnTo>
                  <a:lnTo>
                    <a:pt x="366397" y="391852"/>
                  </a:lnTo>
                  <a:lnTo>
                    <a:pt x="330843" y="364650"/>
                  </a:lnTo>
                  <a:cubicBezTo>
                    <a:pt x="315206" y="350759"/>
                    <a:pt x="300878" y="335557"/>
                    <a:pt x="288515" y="318392"/>
                  </a:cubicBezTo>
                  <a:close/>
                  <a:moveTo>
                    <a:pt x="909484" y="282732"/>
                  </a:moveTo>
                  <a:lnTo>
                    <a:pt x="886918" y="299996"/>
                  </a:lnTo>
                  <a:cubicBezTo>
                    <a:pt x="869316" y="311922"/>
                    <a:pt x="851058" y="323193"/>
                    <a:pt x="832800" y="334464"/>
                  </a:cubicBezTo>
                  <a:lnTo>
                    <a:pt x="807696" y="350453"/>
                  </a:lnTo>
                  <a:lnTo>
                    <a:pt x="831435" y="395576"/>
                  </a:lnTo>
                  <a:cubicBezTo>
                    <a:pt x="837755" y="413249"/>
                    <a:pt x="845803" y="429193"/>
                    <a:pt x="855230" y="443758"/>
                  </a:cubicBezTo>
                  <a:lnTo>
                    <a:pt x="867940" y="459576"/>
                  </a:lnTo>
                  <a:lnTo>
                    <a:pt x="868726" y="458976"/>
                  </a:lnTo>
                  <a:cubicBezTo>
                    <a:pt x="886329" y="447050"/>
                    <a:pt x="904586" y="435779"/>
                    <a:pt x="922844" y="424508"/>
                  </a:cubicBezTo>
                  <a:lnTo>
                    <a:pt x="976498" y="390335"/>
                  </a:lnTo>
                  <a:lnTo>
                    <a:pt x="952017" y="363581"/>
                  </a:lnTo>
                  <a:cubicBezTo>
                    <a:pt x="939655" y="346414"/>
                    <a:pt x="929257" y="327284"/>
                    <a:pt x="921479" y="305532"/>
                  </a:cubicBezTo>
                  <a:close/>
                  <a:moveTo>
                    <a:pt x="461518" y="282732"/>
                  </a:moveTo>
                  <a:lnTo>
                    <a:pt x="449523" y="305532"/>
                  </a:lnTo>
                  <a:cubicBezTo>
                    <a:pt x="441746" y="327284"/>
                    <a:pt x="431348" y="346414"/>
                    <a:pt x="418986" y="363581"/>
                  </a:cubicBezTo>
                  <a:lnTo>
                    <a:pt x="394504" y="390335"/>
                  </a:lnTo>
                  <a:lnTo>
                    <a:pt x="448158" y="424508"/>
                  </a:lnTo>
                  <a:cubicBezTo>
                    <a:pt x="466416" y="435779"/>
                    <a:pt x="484674" y="447050"/>
                    <a:pt x="502276" y="458976"/>
                  </a:cubicBezTo>
                  <a:lnTo>
                    <a:pt x="503062" y="459576"/>
                  </a:lnTo>
                  <a:lnTo>
                    <a:pt x="515771" y="443757"/>
                  </a:lnTo>
                  <a:cubicBezTo>
                    <a:pt x="525199" y="429193"/>
                    <a:pt x="533248" y="413249"/>
                    <a:pt x="539567" y="395576"/>
                  </a:cubicBezTo>
                  <a:lnTo>
                    <a:pt x="563306" y="350453"/>
                  </a:lnTo>
                  <a:lnTo>
                    <a:pt x="538202" y="334464"/>
                  </a:lnTo>
                  <a:cubicBezTo>
                    <a:pt x="519944" y="323193"/>
                    <a:pt x="501687" y="311922"/>
                    <a:pt x="484084" y="299996"/>
                  </a:cubicBezTo>
                  <a:close/>
                  <a:moveTo>
                    <a:pt x="685501" y="259592"/>
                  </a:moveTo>
                  <a:lnTo>
                    <a:pt x="675630" y="265880"/>
                  </a:lnTo>
                  <a:cubicBezTo>
                    <a:pt x="658027" y="277806"/>
                    <a:pt x="641079" y="290387"/>
                    <a:pt x="625442" y="304278"/>
                  </a:cubicBezTo>
                  <a:lnTo>
                    <a:pt x="588178" y="345000"/>
                  </a:lnTo>
                  <a:lnTo>
                    <a:pt x="605329" y="355924"/>
                  </a:lnTo>
                  <a:cubicBezTo>
                    <a:pt x="622931" y="367850"/>
                    <a:pt x="639879" y="380430"/>
                    <a:pt x="655517" y="394322"/>
                  </a:cubicBezTo>
                  <a:lnTo>
                    <a:pt x="685501" y="427090"/>
                  </a:lnTo>
                  <a:lnTo>
                    <a:pt x="715485" y="394322"/>
                  </a:lnTo>
                  <a:cubicBezTo>
                    <a:pt x="731123" y="380430"/>
                    <a:pt x="748071" y="367850"/>
                    <a:pt x="765674" y="355924"/>
                  </a:cubicBezTo>
                  <a:lnTo>
                    <a:pt x="782824" y="345000"/>
                  </a:lnTo>
                  <a:lnTo>
                    <a:pt x="745561" y="304278"/>
                  </a:lnTo>
                  <a:cubicBezTo>
                    <a:pt x="729923" y="290387"/>
                    <a:pt x="712975" y="277806"/>
                    <a:pt x="695372" y="265880"/>
                  </a:cubicBezTo>
                  <a:close/>
                  <a:moveTo>
                    <a:pt x="813441" y="174316"/>
                  </a:moveTo>
                  <a:lnTo>
                    <a:pt x="783867" y="196944"/>
                  </a:lnTo>
                  <a:cubicBezTo>
                    <a:pt x="766263" y="208869"/>
                    <a:pt x="748006" y="220141"/>
                    <a:pt x="729748" y="231412"/>
                  </a:cubicBezTo>
                  <a:lnTo>
                    <a:pt x="702217" y="248946"/>
                  </a:lnTo>
                  <a:lnTo>
                    <a:pt x="708381" y="252871"/>
                  </a:lnTo>
                  <a:cubicBezTo>
                    <a:pt x="725984" y="264797"/>
                    <a:pt x="742931" y="277379"/>
                    <a:pt x="758569" y="291269"/>
                  </a:cubicBezTo>
                  <a:lnTo>
                    <a:pt x="798563" y="334976"/>
                  </a:lnTo>
                  <a:lnTo>
                    <a:pt x="819792" y="321456"/>
                  </a:lnTo>
                  <a:cubicBezTo>
                    <a:pt x="838050" y="310184"/>
                    <a:pt x="856308" y="298914"/>
                    <a:pt x="873910" y="286988"/>
                  </a:cubicBezTo>
                  <a:lnTo>
                    <a:pt x="900872" y="266361"/>
                  </a:lnTo>
                  <a:lnTo>
                    <a:pt x="890941" y="247484"/>
                  </a:lnTo>
                  <a:cubicBezTo>
                    <a:pt x="878579" y="230317"/>
                    <a:pt x="864251" y="215117"/>
                    <a:pt x="848613" y="201226"/>
                  </a:cubicBezTo>
                  <a:close/>
                  <a:moveTo>
                    <a:pt x="557561" y="174316"/>
                  </a:moveTo>
                  <a:lnTo>
                    <a:pt x="522389" y="201226"/>
                  </a:lnTo>
                  <a:cubicBezTo>
                    <a:pt x="506752" y="215117"/>
                    <a:pt x="492423" y="230317"/>
                    <a:pt x="480061" y="247484"/>
                  </a:cubicBezTo>
                  <a:lnTo>
                    <a:pt x="470131" y="266361"/>
                  </a:lnTo>
                  <a:lnTo>
                    <a:pt x="497092" y="286988"/>
                  </a:lnTo>
                  <a:cubicBezTo>
                    <a:pt x="514695" y="298914"/>
                    <a:pt x="532953" y="310184"/>
                    <a:pt x="551210" y="321456"/>
                  </a:cubicBezTo>
                  <a:lnTo>
                    <a:pt x="572439" y="334977"/>
                  </a:lnTo>
                  <a:lnTo>
                    <a:pt x="612433" y="291269"/>
                  </a:lnTo>
                  <a:cubicBezTo>
                    <a:pt x="628071" y="277379"/>
                    <a:pt x="645019" y="264797"/>
                    <a:pt x="662621" y="252871"/>
                  </a:cubicBezTo>
                  <a:lnTo>
                    <a:pt x="668785" y="248946"/>
                  </a:lnTo>
                  <a:lnTo>
                    <a:pt x="641254" y="231412"/>
                  </a:lnTo>
                  <a:cubicBezTo>
                    <a:pt x="622996" y="220141"/>
                    <a:pt x="604739" y="208869"/>
                    <a:pt x="587136" y="196944"/>
                  </a:cubicBezTo>
                  <a:close/>
                  <a:moveTo>
                    <a:pt x="365636" y="166048"/>
                  </a:moveTo>
                  <a:lnTo>
                    <a:pt x="346471" y="202480"/>
                  </a:lnTo>
                  <a:cubicBezTo>
                    <a:pt x="338694" y="224231"/>
                    <a:pt x="328296" y="243363"/>
                    <a:pt x="315933" y="260529"/>
                  </a:cubicBezTo>
                  <a:lnTo>
                    <a:pt x="291801" y="286902"/>
                  </a:lnTo>
                  <a:lnTo>
                    <a:pt x="301524" y="305383"/>
                  </a:lnTo>
                  <a:cubicBezTo>
                    <a:pt x="313886" y="322550"/>
                    <a:pt x="328214" y="337751"/>
                    <a:pt x="343851" y="351642"/>
                  </a:cubicBezTo>
                  <a:lnTo>
                    <a:pt x="381061" y="380110"/>
                  </a:lnTo>
                  <a:lnTo>
                    <a:pt x="412720" y="340705"/>
                  </a:lnTo>
                  <a:cubicBezTo>
                    <a:pt x="422147" y="326140"/>
                    <a:pt x="430196" y="310197"/>
                    <a:pt x="436515" y="292524"/>
                  </a:cubicBezTo>
                  <a:lnTo>
                    <a:pt x="447364" y="271902"/>
                  </a:lnTo>
                  <a:lnTo>
                    <a:pt x="433896" y="261598"/>
                  </a:lnTo>
                  <a:cubicBezTo>
                    <a:pt x="418258" y="247707"/>
                    <a:pt x="403930" y="232506"/>
                    <a:pt x="391567" y="215339"/>
                  </a:cubicBezTo>
                  <a:close/>
                  <a:moveTo>
                    <a:pt x="1005365" y="166048"/>
                  </a:moveTo>
                  <a:lnTo>
                    <a:pt x="979435" y="215339"/>
                  </a:lnTo>
                  <a:cubicBezTo>
                    <a:pt x="967071" y="232506"/>
                    <a:pt x="952744" y="247707"/>
                    <a:pt x="937107" y="261598"/>
                  </a:cubicBezTo>
                  <a:lnTo>
                    <a:pt x="923639" y="271902"/>
                  </a:lnTo>
                  <a:lnTo>
                    <a:pt x="934487" y="292524"/>
                  </a:lnTo>
                  <a:cubicBezTo>
                    <a:pt x="940806" y="310197"/>
                    <a:pt x="948855" y="326140"/>
                    <a:pt x="958283" y="340705"/>
                  </a:cubicBezTo>
                  <a:lnTo>
                    <a:pt x="989941" y="380109"/>
                  </a:lnTo>
                  <a:lnTo>
                    <a:pt x="1027151" y="351642"/>
                  </a:lnTo>
                  <a:cubicBezTo>
                    <a:pt x="1042789" y="337751"/>
                    <a:pt x="1057116" y="322550"/>
                    <a:pt x="1069479" y="305383"/>
                  </a:cubicBezTo>
                  <a:lnTo>
                    <a:pt x="1079201" y="286902"/>
                  </a:lnTo>
                  <a:lnTo>
                    <a:pt x="1055069" y="260529"/>
                  </a:lnTo>
                  <a:cubicBezTo>
                    <a:pt x="1042706" y="243363"/>
                    <a:pt x="1032309" y="224231"/>
                    <a:pt x="1024531" y="202480"/>
                  </a:cubicBezTo>
                  <a:close/>
                  <a:moveTo>
                    <a:pt x="685501" y="90305"/>
                  </a:moveTo>
                  <a:lnTo>
                    <a:pt x="680814" y="93892"/>
                  </a:lnTo>
                  <a:cubicBezTo>
                    <a:pt x="645609" y="117744"/>
                    <a:pt x="607783" y="138975"/>
                    <a:pt x="572578" y="162828"/>
                  </a:cubicBezTo>
                  <a:lnTo>
                    <a:pt x="572566" y="162836"/>
                  </a:lnTo>
                  <a:lnTo>
                    <a:pt x="600144" y="183935"/>
                  </a:lnTo>
                  <a:cubicBezTo>
                    <a:pt x="617747" y="195861"/>
                    <a:pt x="636004" y="207133"/>
                    <a:pt x="654263" y="218403"/>
                  </a:cubicBezTo>
                  <a:lnTo>
                    <a:pt x="685501" y="238300"/>
                  </a:lnTo>
                  <a:lnTo>
                    <a:pt x="716740" y="218403"/>
                  </a:lnTo>
                  <a:cubicBezTo>
                    <a:pt x="734998" y="207133"/>
                    <a:pt x="753255" y="195861"/>
                    <a:pt x="770858" y="183935"/>
                  </a:cubicBezTo>
                  <a:lnTo>
                    <a:pt x="798436" y="162836"/>
                  </a:lnTo>
                  <a:lnTo>
                    <a:pt x="798425" y="162828"/>
                  </a:lnTo>
                  <a:cubicBezTo>
                    <a:pt x="763219" y="138975"/>
                    <a:pt x="725393" y="117744"/>
                    <a:pt x="690188" y="93892"/>
                  </a:cubicBezTo>
                  <a:close/>
                  <a:moveTo>
                    <a:pt x="467720" y="61156"/>
                  </a:moveTo>
                  <a:lnTo>
                    <a:pt x="419337" y="98173"/>
                  </a:lnTo>
                  <a:cubicBezTo>
                    <a:pt x="403699" y="112064"/>
                    <a:pt x="389372" y="127266"/>
                    <a:pt x="377009" y="144431"/>
                  </a:cubicBezTo>
                  <a:lnTo>
                    <a:pt x="375563" y="147181"/>
                  </a:lnTo>
                  <a:lnTo>
                    <a:pt x="404575" y="202332"/>
                  </a:lnTo>
                  <a:cubicBezTo>
                    <a:pt x="416938" y="219498"/>
                    <a:pt x="431266" y="234699"/>
                    <a:pt x="446903" y="248590"/>
                  </a:cubicBezTo>
                  <a:lnTo>
                    <a:pt x="455976" y="255531"/>
                  </a:lnTo>
                  <a:lnTo>
                    <a:pt x="467053" y="234476"/>
                  </a:lnTo>
                  <a:cubicBezTo>
                    <a:pt x="479416" y="217309"/>
                    <a:pt x="493744" y="202109"/>
                    <a:pt x="509381" y="188218"/>
                  </a:cubicBezTo>
                  <a:lnTo>
                    <a:pt x="542555" y="162836"/>
                  </a:lnTo>
                  <a:lnTo>
                    <a:pt x="536947" y="158546"/>
                  </a:lnTo>
                  <a:cubicBezTo>
                    <a:pt x="521310" y="144655"/>
                    <a:pt x="506982" y="129454"/>
                    <a:pt x="494620" y="112287"/>
                  </a:cubicBezTo>
                  <a:close/>
                  <a:moveTo>
                    <a:pt x="903282" y="61156"/>
                  </a:moveTo>
                  <a:lnTo>
                    <a:pt x="876382" y="112287"/>
                  </a:lnTo>
                  <a:cubicBezTo>
                    <a:pt x="864020" y="129454"/>
                    <a:pt x="849693" y="144655"/>
                    <a:pt x="834055" y="158546"/>
                  </a:cubicBezTo>
                  <a:lnTo>
                    <a:pt x="828446" y="162837"/>
                  </a:lnTo>
                  <a:lnTo>
                    <a:pt x="861621" y="188218"/>
                  </a:lnTo>
                  <a:cubicBezTo>
                    <a:pt x="877259" y="202109"/>
                    <a:pt x="891587" y="217309"/>
                    <a:pt x="903949" y="234476"/>
                  </a:cubicBezTo>
                  <a:lnTo>
                    <a:pt x="915026" y="255531"/>
                  </a:lnTo>
                  <a:lnTo>
                    <a:pt x="924099" y="248590"/>
                  </a:lnTo>
                  <a:cubicBezTo>
                    <a:pt x="939737" y="234699"/>
                    <a:pt x="954063" y="219498"/>
                    <a:pt x="966427" y="202332"/>
                  </a:cubicBezTo>
                  <a:lnTo>
                    <a:pt x="995440" y="147181"/>
                  </a:lnTo>
                  <a:lnTo>
                    <a:pt x="993994" y="144431"/>
                  </a:lnTo>
                  <a:cubicBezTo>
                    <a:pt x="981630" y="127266"/>
                    <a:pt x="967303" y="112064"/>
                    <a:pt x="951665" y="98173"/>
                  </a:cubicBezTo>
                  <a:close/>
                  <a:moveTo>
                    <a:pt x="614131" y="0"/>
                  </a:moveTo>
                  <a:lnTo>
                    <a:pt x="653007" y="42486"/>
                  </a:lnTo>
                  <a:lnTo>
                    <a:pt x="685501" y="67346"/>
                  </a:lnTo>
                  <a:lnTo>
                    <a:pt x="717995" y="42486"/>
                  </a:lnTo>
                  <a:lnTo>
                    <a:pt x="756066" y="879"/>
                  </a:lnTo>
                  <a:lnTo>
                    <a:pt x="776636" y="2953"/>
                  </a:lnTo>
                  <a:lnTo>
                    <a:pt x="773331" y="9235"/>
                  </a:lnTo>
                  <a:cubicBezTo>
                    <a:pt x="760968" y="26401"/>
                    <a:pt x="746640" y="41603"/>
                    <a:pt x="731003" y="55494"/>
                  </a:cubicBezTo>
                  <a:lnTo>
                    <a:pt x="700507" y="78825"/>
                  </a:lnTo>
                  <a:lnTo>
                    <a:pt x="703196" y="80884"/>
                  </a:lnTo>
                  <a:cubicBezTo>
                    <a:pt x="738402" y="104735"/>
                    <a:pt x="776227" y="125968"/>
                    <a:pt x="811433" y="149820"/>
                  </a:cubicBezTo>
                  <a:lnTo>
                    <a:pt x="813441" y="151356"/>
                  </a:lnTo>
                  <a:lnTo>
                    <a:pt x="821046" y="145537"/>
                  </a:lnTo>
                  <a:cubicBezTo>
                    <a:pt x="836684" y="131646"/>
                    <a:pt x="851012" y="116446"/>
                    <a:pt x="863375" y="99279"/>
                  </a:cubicBezTo>
                  <a:lnTo>
                    <a:pt x="888504" y="51513"/>
                  </a:lnTo>
                  <a:lnTo>
                    <a:pt x="847359" y="25307"/>
                  </a:lnTo>
                  <a:lnTo>
                    <a:pt x="819271" y="7418"/>
                  </a:lnTo>
                  <a:lnTo>
                    <a:pt x="884489" y="27663"/>
                  </a:lnTo>
                  <a:lnTo>
                    <a:pt x="896894" y="35564"/>
                  </a:lnTo>
                  <a:lnTo>
                    <a:pt x="898725" y="32082"/>
                  </a:lnTo>
                  <a:lnTo>
                    <a:pt x="915790" y="37380"/>
                  </a:lnTo>
                  <a:lnTo>
                    <a:pt x="911763" y="45034"/>
                  </a:lnTo>
                  <a:lnTo>
                    <a:pt x="914485" y="46767"/>
                  </a:lnTo>
                  <a:cubicBezTo>
                    <a:pt x="932088" y="58693"/>
                    <a:pt x="949036" y="71274"/>
                    <a:pt x="964673" y="85165"/>
                  </a:cubicBezTo>
                  <a:lnTo>
                    <a:pt x="1004924" y="129154"/>
                  </a:lnTo>
                  <a:lnTo>
                    <a:pt x="1025626" y="89801"/>
                  </a:lnTo>
                  <a:lnTo>
                    <a:pt x="1041328" y="98324"/>
                  </a:lnTo>
                  <a:lnTo>
                    <a:pt x="1040510" y="99243"/>
                  </a:lnTo>
                  <a:lnTo>
                    <a:pt x="1015291" y="147181"/>
                  </a:lnTo>
                  <a:lnTo>
                    <a:pt x="1037539" y="189472"/>
                  </a:lnTo>
                  <a:cubicBezTo>
                    <a:pt x="1043859" y="207145"/>
                    <a:pt x="1051908" y="223088"/>
                    <a:pt x="1061335" y="237653"/>
                  </a:cubicBezTo>
                  <a:lnTo>
                    <a:pt x="1087788" y="270579"/>
                  </a:lnTo>
                  <a:lnTo>
                    <a:pt x="1100016" y="247335"/>
                  </a:lnTo>
                  <a:cubicBezTo>
                    <a:pt x="1107793" y="225584"/>
                    <a:pt x="1118191" y="206453"/>
                    <a:pt x="1130554" y="189287"/>
                  </a:cubicBezTo>
                  <a:lnTo>
                    <a:pt x="1142764" y="175943"/>
                  </a:lnTo>
                  <a:lnTo>
                    <a:pt x="1156959" y="187654"/>
                  </a:lnTo>
                  <a:lnTo>
                    <a:pt x="1143562" y="202295"/>
                  </a:lnTo>
                  <a:cubicBezTo>
                    <a:pt x="1131199" y="219461"/>
                    <a:pt x="1120801" y="238592"/>
                    <a:pt x="1113024" y="260343"/>
                  </a:cubicBezTo>
                  <a:lnTo>
                    <a:pt x="1100869" y="283450"/>
                  </a:lnTo>
                  <a:lnTo>
                    <a:pt x="1173908" y="341009"/>
                  </a:lnTo>
                  <a:lnTo>
                    <a:pt x="1199511" y="357150"/>
                  </a:lnTo>
                  <a:lnTo>
                    <a:pt x="1203068" y="350388"/>
                  </a:lnTo>
                  <a:cubicBezTo>
                    <a:pt x="1210846" y="328636"/>
                    <a:pt x="1221243" y="309505"/>
                    <a:pt x="1233606" y="292339"/>
                  </a:cubicBezTo>
                  <a:lnTo>
                    <a:pt x="1239900" y="285461"/>
                  </a:lnTo>
                  <a:lnTo>
                    <a:pt x="1247439" y="294598"/>
                  </a:lnTo>
                  <a:lnTo>
                    <a:pt x="1250794" y="300779"/>
                  </a:lnTo>
                  <a:lnTo>
                    <a:pt x="1246614" y="305347"/>
                  </a:lnTo>
                  <a:cubicBezTo>
                    <a:pt x="1234251" y="322513"/>
                    <a:pt x="1223853" y="341644"/>
                    <a:pt x="1216076" y="363396"/>
                  </a:cubicBezTo>
                  <a:lnTo>
                    <a:pt x="1214418" y="366547"/>
                  </a:lnTo>
                  <a:lnTo>
                    <a:pt x="1262199" y="396669"/>
                  </a:lnTo>
                  <a:lnTo>
                    <a:pt x="1313798" y="438844"/>
                  </a:lnTo>
                  <a:lnTo>
                    <a:pt x="1317189" y="432398"/>
                  </a:lnTo>
                  <a:lnTo>
                    <a:pt x="1332381" y="481338"/>
                  </a:lnTo>
                  <a:lnTo>
                    <a:pt x="1318992" y="466706"/>
                  </a:lnTo>
                  <a:lnTo>
                    <a:pt x="1288591" y="524496"/>
                  </a:lnTo>
                  <a:cubicBezTo>
                    <a:pt x="1276227" y="541662"/>
                    <a:pt x="1261901" y="556863"/>
                    <a:pt x="1246263" y="570754"/>
                  </a:cubicBezTo>
                  <a:lnTo>
                    <a:pt x="1244319" y="572241"/>
                  </a:lnTo>
                  <a:lnTo>
                    <a:pt x="1267186" y="602073"/>
                  </a:lnTo>
                  <a:cubicBezTo>
                    <a:pt x="1275691" y="615715"/>
                    <a:pt x="1282999" y="630555"/>
                    <a:pt x="1288831" y="646868"/>
                  </a:cubicBezTo>
                  <a:lnTo>
                    <a:pt x="1306844" y="683339"/>
                  </a:lnTo>
                  <a:lnTo>
                    <a:pt x="1336307" y="660798"/>
                  </a:lnTo>
                  <a:lnTo>
                    <a:pt x="1359948" y="634961"/>
                  </a:lnTo>
                  <a:lnTo>
                    <a:pt x="1362420" y="659483"/>
                  </a:lnTo>
                  <a:lnTo>
                    <a:pt x="1349315" y="673806"/>
                  </a:lnTo>
                  <a:lnTo>
                    <a:pt x="1316023" y="699277"/>
                  </a:lnTo>
                  <a:lnTo>
                    <a:pt x="1344692" y="734960"/>
                  </a:lnTo>
                  <a:lnTo>
                    <a:pt x="1357283" y="744883"/>
                  </a:lnTo>
                  <a:lnTo>
                    <a:pt x="1355111" y="766430"/>
                  </a:lnTo>
                  <a:lnTo>
                    <a:pt x="1331684" y="747968"/>
                  </a:lnTo>
                  <a:lnTo>
                    <a:pt x="1301494" y="710392"/>
                  </a:lnTo>
                  <a:lnTo>
                    <a:pt x="1299126" y="712204"/>
                  </a:lnTo>
                  <a:cubicBezTo>
                    <a:pt x="1281524" y="724130"/>
                    <a:pt x="1263266" y="735401"/>
                    <a:pt x="1245008" y="746672"/>
                  </a:cubicBezTo>
                  <a:lnTo>
                    <a:pt x="1198731" y="776146"/>
                  </a:lnTo>
                  <a:lnTo>
                    <a:pt x="1209574" y="798101"/>
                  </a:lnTo>
                  <a:cubicBezTo>
                    <a:pt x="1219001" y="812666"/>
                    <a:pt x="1229807" y="825853"/>
                    <a:pt x="1241640" y="838012"/>
                  </a:cubicBezTo>
                  <a:lnTo>
                    <a:pt x="1282482" y="870197"/>
                  </a:lnTo>
                  <a:lnTo>
                    <a:pt x="1335052" y="836716"/>
                  </a:lnTo>
                  <a:lnTo>
                    <a:pt x="1345402" y="830124"/>
                  </a:lnTo>
                  <a:lnTo>
                    <a:pt x="1337163" y="856665"/>
                  </a:lnTo>
                  <a:lnTo>
                    <a:pt x="1297424" y="881974"/>
                  </a:lnTo>
                  <a:lnTo>
                    <a:pt x="1322148" y="901457"/>
                  </a:lnTo>
                  <a:lnTo>
                    <a:pt x="1323077" y="902043"/>
                  </a:lnTo>
                  <a:lnTo>
                    <a:pt x="1317571" y="919780"/>
                  </a:lnTo>
                  <a:lnTo>
                    <a:pt x="1309140" y="914465"/>
                  </a:lnTo>
                  <a:lnTo>
                    <a:pt x="1282161" y="893205"/>
                  </a:lnTo>
                  <a:lnTo>
                    <a:pt x="1243754" y="922590"/>
                  </a:lnTo>
                  <a:cubicBezTo>
                    <a:pt x="1228116" y="936481"/>
                    <a:pt x="1213789" y="951682"/>
                    <a:pt x="1201426" y="968849"/>
                  </a:cubicBezTo>
                  <a:lnTo>
                    <a:pt x="1193343" y="984214"/>
                  </a:lnTo>
                  <a:lnTo>
                    <a:pt x="1219096" y="1004509"/>
                  </a:lnTo>
                  <a:lnTo>
                    <a:pt x="1262173" y="1031665"/>
                  </a:lnTo>
                  <a:lnTo>
                    <a:pt x="1253596" y="1047467"/>
                  </a:lnTo>
                  <a:lnTo>
                    <a:pt x="1206088" y="1017517"/>
                  </a:lnTo>
                  <a:lnTo>
                    <a:pt x="1184692" y="1000656"/>
                  </a:lnTo>
                  <a:lnTo>
                    <a:pt x="1170888" y="1026897"/>
                  </a:lnTo>
                  <a:cubicBezTo>
                    <a:pt x="1163111" y="1048649"/>
                    <a:pt x="1152713" y="1067779"/>
                    <a:pt x="1140351" y="1084946"/>
                  </a:cubicBezTo>
                  <a:lnTo>
                    <a:pt x="1118335" y="1109005"/>
                  </a:lnTo>
                  <a:lnTo>
                    <a:pt x="1176020" y="1145371"/>
                  </a:lnTo>
                  <a:lnTo>
                    <a:pt x="1164508" y="1159323"/>
                  </a:lnTo>
                  <a:lnTo>
                    <a:pt x="1106028" y="1122455"/>
                  </a:lnTo>
                  <a:lnTo>
                    <a:pt x="1098022" y="1131203"/>
                  </a:lnTo>
                  <a:cubicBezTo>
                    <a:pt x="1082385" y="1145095"/>
                    <a:pt x="1065437" y="1157676"/>
                    <a:pt x="1047835" y="1169601"/>
                  </a:cubicBezTo>
                  <a:lnTo>
                    <a:pt x="999783" y="1200204"/>
                  </a:lnTo>
                  <a:lnTo>
                    <a:pt x="1012991" y="1210613"/>
                  </a:lnTo>
                  <a:lnTo>
                    <a:pt x="1063781" y="1242632"/>
                  </a:lnTo>
                  <a:lnTo>
                    <a:pt x="1062843" y="1243406"/>
                  </a:lnTo>
                  <a:lnTo>
                    <a:pt x="1045929" y="1252587"/>
                  </a:lnTo>
                  <a:lnTo>
                    <a:pt x="999983" y="1223621"/>
                  </a:lnTo>
                  <a:lnTo>
                    <a:pt x="983461" y="1210601"/>
                  </a:lnTo>
                  <a:lnTo>
                    <a:pt x="939597" y="1238536"/>
                  </a:lnTo>
                  <a:cubicBezTo>
                    <a:pt x="921995" y="1250462"/>
                    <a:pt x="905047" y="1263044"/>
                    <a:pt x="889410" y="1276935"/>
                  </a:cubicBezTo>
                  <a:lnTo>
                    <a:pt x="878483" y="1288875"/>
                  </a:lnTo>
                  <a:lnTo>
                    <a:pt x="909940" y="1313665"/>
                  </a:lnTo>
                  <a:lnTo>
                    <a:pt x="914382" y="1316466"/>
                  </a:lnTo>
                  <a:lnTo>
                    <a:pt x="892571" y="1323237"/>
                  </a:lnTo>
                  <a:lnTo>
                    <a:pt x="866117" y="1302390"/>
                  </a:lnTo>
                  <a:lnTo>
                    <a:pt x="847081" y="1323193"/>
                  </a:lnTo>
                  <a:lnTo>
                    <a:pt x="838176" y="1340122"/>
                  </a:lnTo>
                  <a:lnTo>
                    <a:pt x="818470" y="1346239"/>
                  </a:lnTo>
                  <a:lnTo>
                    <a:pt x="813942" y="1346695"/>
                  </a:lnTo>
                  <a:lnTo>
                    <a:pt x="825179" y="1323437"/>
                  </a:lnTo>
                  <a:lnTo>
                    <a:pt x="850654" y="1290204"/>
                  </a:lnTo>
                  <a:lnTo>
                    <a:pt x="816423" y="1263229"/>
                  </a:lnTo>
                  <a:cubicBezTo>
                    <a:pt x="804591" y="1251068"/>
                    <a:pt x="793785" y="1237882"/>
                    <a:pt x="784358" y="1223317"/>
                  </a:cubicBezTo>
                  <a:lnTo>
                    <a:pt x="769203" y="1192630"/>
                  </a:lnTo>
                  <a:lnTo>
                    <a:pt x="744028" y="1220140"/>
                  </a:lnTo>
                  <a:cubicBezTo>
                    <a:pt x="731666" y="1237307"/>
                    <a:pt x="721269" y="1256437"/>
                    <a:pt x="713491" y="1278188"/>
                  </a:cubicBezTo>
                  <a:lnTo>
                    <a:pt x="695432" y="1314753"/>
                  </a:lnTo>
                  <a:lnTo>
                    <a:pt x="726380" y="1353272"/>
                  </a:lnTo>
                  <a:lnTo>
                    <a:pt x="728911" y="1355267"/>
                  </a:lnTo>
                  <a:lnTo>
                    <a:pt x="706351" y="1357541"/>
                  </a:lnTo>
                  <a:lnTo>
                    <a:pt x="685501" y="1331590"/>
                  </a:lnTo>
                  <a:lnTo>
                    <a:pt x="663938" y="1358430"/>
                  </a:lnTo>
                  <a:lnTo>
                    <a:pt x="641011" y="1356119"/>
                  </a:lnTo>
                  <a:lnTo>
                    <a:pt x="644623" y="1353272"/>
                  </a:lnTo>
                  <a:lnTo>
                    <a:pt x="675570" y="1314753"/>
                  </a:lnTo>
                  <a:lnTo>
                    <a:pt x="657511" y="1278188"/>
                  </a:lnTo>
                  <a:cubicBezTo>
                    <a:pt x="649734" y="1256437"/>
                    <a:pt x="639336" y="1237307"/>
                    <a:pt x="626974" y="1220140"/>
                  </a:cubicBezTo>
                  <a:lnTo>
                    <a:pt x="601799" y="1192630"/>
                  </a:lnTo>
                  <a:lnTo>
                    <a:pt x="586644" y="1223317"/>
                  </a:lnTo>
                  <a:cubicBezTo>
                    <a:pt x="577217" y="1237882"/>
                    <a:pt x="566411" y="1251068"/>
                    <a:pt x="554579" y="1263229"/>
                  </a:cubicBezTo>
                  <a:lnTo>
                    <a:pt x="520349" y="1290204"/>
                  </a:lnTo>
                  <a:lnTo>
                    <a:pt x="545822" y="1323437"/>
                  </a:lnTo>
                  <a:lnTo>
                    <a:pt x="557548" y="1347705"/>
                  </a:lnTo>
                  <a:lnTo>
                    <a:pt x="543004" y="1346239"/>
                  </a:lnTo>
                  <a:lnTo>
                    <a:pt x="534686" y="1343656"/>
                  </a:lnTo>
                  <a:lnTo>
                    <a:pt x="523921" y="1323193"/>
                  </a:lnTo>
                  <a:lnTo>
                    <a:pt x="504885" y="1302390"/>
                  </a:lnTo>
                  <a:lnTo>
                    <a:pt x="475739" y="1325358"/>
                  </a:lnTo>
                  <a:lnTo>
                    <a:pt x="453477" y="1318448"/>
                  </a:lnTo>
                  <a:lnTo>
                    <a:pt x="461063" y="1313665"/>
                  </a:lnTo>
                  <a:lnTo>
                    <a:pt x="492519" y="1288875"/>
                  </a:lnTo>
                  <a:lnTo>
                    <a:pt x="481593" y="1276935"/>
                  </a:lnTo>
                  <a:cubicBezTo>
                    <a:pt x="465955" y="1263044"/>
                    <a:pt x="449008" y="1250462"/>
                    <a:pt x="431404" y="1238537"/>
                  </a:cubicBezTo>
                  <a:lnTo>
                    <a:pt x="387542" y="1210600"/>
                  </a:lnTo>
                  <a:lnTo>
                    <a:pt x="371019" y="1223621"/>
                  </a:lnTo>
                  <a:lnTo>
                    <a:pt x="320665" y="1255366"/>
                  </a:lnTo>
                  <a:lnTo>
                    <a:pt x="302587" y="1245553"/>
                  </a:lnTo>
                  <a:lnTo>
                    <a:pt x="358010" y="1210613"/>
                  </a:lnTo>
                  <a:lnTo>
                    <a:pt x="371219" y="1200204"/>
                  </a:lnTo>
                  <a:lnTo>
                    <a:pt x="323168" y="1169601"/>
                  </a:lnTo>
                  <a:cubicBezTo>
                    <a:pt x="305565" y="1157675"/>
                    <a:pt x="288618" y="1145095"/>
                    <a:pt x="272980" y="1131204"/>
                  </a:cubicBezTo>
                  <a:lnTo>
                    <a:pt x="264975" y="1122455"/>
                  </a:lnTo>
                  <a:lnTo>
                    <a:pt x="200954" y="1162815"/>
                  </a:lnTo>
                  <a:lnTo>
                    <a:pt x="197487" y="1159954"/>
                  </a:lnTo>
                  <a:lnTo>
                    <a:pt x="188715" y="1149323"/>
                  </a:lnTo>
                  <a:lnTo>
                    <a:pt x="252668" y="1109005"/>
                  </a:lnTo>
                  <a:lnTo>
                    <a:pt x="230652" y="1084946"/>
                  </a:lnTo>
                  <a:cubicBezTo>
                    <a:pt x="218290" y="1067779"/>
                    <a:pt x="207892" y="1048649"/>
                    <a:pt x="200114" y="1026897"/>
                  </a:cubicBezTo>
                  <a:lnTo>
                    <a:pt x="186310" y="1000656"/>
                  </a:lnTo>
                  <a:lnTo>
                    <a:pt x="164914" y="1017517"/>
                  </a:lnTo>
                  <a:lnTo>
                    <a:pt x="110308" y="1051942"/>
                  </a:lnTo>
                  <a:lnTo>
                    <a:pt x="101731" y="1036141"/>
                  </a:lnTo>
                  <a:lnTo>
                    <a:pt x="151906" y="1004509"/>
                  </a:lnTo>
                  <a:lnTo>
                    <a:pt x="177660" y="984214"/>
                  </a:lnTo>
                  <a:lnTo>
                    <a:pt x="169576" y="968849"/>
                  </a:lnTo>
                  <a:cubicBezTo>
                    <a:pt x="157214" y="951682"/>
                    <a:pt x="142886" y="936481"/>
                    <a:pt x="127249" y="922590"/>
                  </a:cubicBezTo>
                  <a:lnTo>
                    <a:pt x="88840" y="893205"/>
                  </a:lnTo>
                  <a:lnTo>
                    <a:pt x="61863" y="914465"/>
                  </a:lnTo>
                  <a:lnTo>
                    <a:pt x="45463" y="924804"/>
                  </a:lnTo>
                  <a:lnTo>
                    <a:pt x="39957" y="907067"/>
                  </a:lnTo>
                  <a:lnTo>
                    <a:pt x="48855" y="901457"/>
                  </a:lnTo>
                  <a:lnTo>
                    <a:pt x="73577" y="881974"/>
                  </a:lnTo>
                  <a:lnTo>
                    <a:pt x="22941" y="849725"/>
                  </a:lnTo>
                  <a:lnTo>
                    <a:pt x="21963" y="849102"/>
                  </a:lnTo>
                  <a:lnTo>
                    <a:pt x="13724" y="822560"/>
                  </a:lnTo>
                  <a:lnTo>
                    <a:pt x="35950" y="836716"/>
                  </a:lnTo>
                  <a:lnTo>
                    <a:pt x="88521" y="870198"/>
                  </a:lnTo>
                  <a:lnTo>
                    <a:pt x="129362" y="838012"/>
                  </a:lnTo>
                  <a:cubicBezTo>
                    <a:pt x="141195" y="825853"/>
                    <a:pt x="152000" y="812666"/>
                    <a:pt x="161428" y="798101"/>
                  </a:cubicBezTo>
                  <a:lnTo>
                    <a:pt x="172271" y="776146"/>
                  </a:lnTo>
                  <a:lnTo>
                    <a:pt x="125994" y="746672"/>
                  </a:lnTo>
                  <a:cubicBezTo>
                    <a:pt x="107736" y="735401"/>
                    <a:pt x="89479" y="724130"/>
                    <a:pt x="71876" y="712204"/>
                  </a:cubicBezTo>
                  <a:lnTo>
                    <a:pt x="69508" y="710393"/>
                  </a:lnTo>
                  <a:lnTo>
                    <a:pt x="39319" y="747968"/>
                  </a:lnTo>
                  <a:lnTo>
                    <a:pt x="7065" y="773386"/>
                  </a:lnTo>
                  <a:lnTo>
                    <a:pt x="4892" y="751839"/>
                  </a:lnTo>
                  <a:lnTo>
                    <a:pt x="26311" y="734960"/>
                  </a:lnTo>
                  <a:lnTo>
                    <a:pt x="54980" y="699277"/>
                  </a:lnTo>
                  <a:lnTo>
                    <a:pt x="21688" y="673806"/>
                  </a:lnTo>
                  <a:lnTo>
                    <a:pt x="0" y="650104"/>
                  </a:lnTo>
                  <a:lnTo>
                    <a:pt x="2472" y="625582"/>
                  </a:lnTo>
                  <a:lnTo>
                    <a:pt x="34696" y="660798"/>
                  </a:lnTo>
                  <a:lnTo>
                    <a:pt x="64159" y="683339"/>
                  </a:lnTo>
                  <a:lnTo>
                    <a:pt x="82171" y="646869"/>
                  </a:lnTo>
                  <a:cubicBezTo>
                    <a:pt x="88004" y="630555"/>
                    <a:pt x="95312" y="615715"/>
                    <a:pt x="103816" y="602073"/>
                  </a:cubicBezTo>
                  <a:lnTo>
                    <a:pt x="126683" y="572241"/>
                  </a:lnTo>
                  <a:lnTo>
                    <a:pt x="124739" y="570754"/>
                  </a:lnTo>
                  <a:cubicBezTo>
                    <a:pt x="109102" y="556863"/>
                    <a:pt x="94774" y="541661"/>
                    <a:pt x="82411" y="524496"/>
                  </a:cubicBezTo>
                  <a:lnTo>
                    <a:pt x="52011" y="466706"/>
                  </a:lnTo>
                  <a:lnTo>
                    <a:pt x="24202" y="497096"/>
                  </a:lnTo>
                  <a:lnTo>
                    <a:pt x="37212" y="455184"/>
                  </a:lnTo>
                  <a:lnTo>
                    <a:pt x="43322" y="450191"/>
                  </a:lnTo>
                  <a:lnTo>
                    <a:pt x="40454" y="444740"/>
                  </a:lnTo>
                  <a:lnTo>
                    <a:pt x="47821" y="421008"/>
                  </a:lnTo>
                  <a:lnTo>
                    <a:pt x="57204" y="438844"/>
                  </a:lnTo>
                  <a:lnTo>
                    <a:pt x="108803" y="396669"/>
                  </a:lnTo>
                  <a:lnTo>
                    <a:pt x="156585" y="366547"/>
                  </a:lnTo>
                  <a:lnTo>
                    <a:pt x="154926" y="363395"/>
                  </a:lnTo>
                  <a:cubicBezTo>
                    <a:pt x="147148" y="341644"/>
                    <a:pt x="136751" y="322513"/>
                    <a:pt x="124388" y="305347"/>
                  </a:cubicBezTo>
                  <a:lnTo>
                    <a:pt x="114281" y="294301"/>
                  </a:lnTo>
                  <a:lnTo>
                    <a:pt x="126092" y="279985"/>
                  </a:lnTo>
                  <a:lnTo>
                    <a:pt x="137396" y="292339"/>
                  </a:lnTo>
                  <a:cubicBezTo>
                    <a:pt x="149759" y="309505"/>
                    <a:pt x="160156" y="328636"/>
                    <a:pt x="167934" y="350387"/>
                  </a:cubicBezTo>
                  <a:lnTo>
                    <a:pt x="171492" y="357150"/>
                  </a:lnTo>
                  <a:lnTo>
                    <a:pt x="197094" y="341009"/>
                  </a:lnTo>
                  <a:lnTo>
                    <a:pt x="270134" y="283450"/>
                  </a:lnTo>
                  <a:lnTo>
                    <a:pt x="257977" y="260343"/>
                  </a:lnTo>
                  <a:cubicBezTo>
                    <a:pt x="250200" y="238592"/>
                    <a:pt x="239802" y="219461"/>
                    <a:pt x="227440" y="202295"/>
                  </a:cubicBezTo>
                  <a:lnTo>
                    <a:pt x="209945" y="183175"/>
                  </a:lnTo>
                  <a:lnTo>
                    <a:pt x="224139" y="171464"/>
                  </a:lnTo>
                  <a:lnTo>
                    <a:pt x="240448" y="189287"/>
                  </a:lnTo>
                  <a:cubicBezTo>
                    <a:pt x="252810" y="206453"/>
                    <a:pt x="263208" y="225584"/>
                    <a:pt x="270985" y="247335"/>
                  </a:cubicBezTo>
                  <a:lnTo>
                    <a:pt x="283214" y="270579"/>
                  </a:lnTo>
                  <a:lnTo>
                    <a:pt x="309668" y="237653"/>
                  </a:lnTo>
                  <a:cubicBezTo>
                    <a:pt x="319095" y="223088"/>
                    <a:pt x="327144" y="207145"/>
                    <a:pt x="333463" y="189472"/>
                  </a:cubicBezTo>
                  <a:lnTo>
                    <a:pt x="355711" y="147181"/>
                  </a:lnTo>
                  <a:lnTo>
                    <a:pt x="330493" y="99243"/>
                  </a:lnTo>
                  <a:lnTo>
                    <a:pt x="326568" y="94839"/>
                  </a:lnTo>
                  <a:lnTo>
                    <a:pt x="343148" y="85839"/>
                  </a:lnTo>
                  <a:lnTo>
                    <a:pt x="343500" y="86235"/>
                  </a:lnTo>
                  <a:lnTo>
                    <a:pt x="366078" y="129154"/>
                  </a:lnTo>
                  <a:lnTo>
                    <a:pt x="406329" y="85165"/>
                  </a:lnTo>
                  <a:cubicBezTo>
                    <a:pt x="421967" y="71274"/>
                    <a:pt x="438915" y="58693"/>
                    <a:pt x="456517" y="46767"/>
                  </a:cubicBezTo>
                  <a:lnTo>
                    <a:pt x="459239" y="45034"/>
                  </a:lnTo>
                  <a:lnTo>
                    <a:pt x="453875" y="34837"/>
                  </a:lnTo>
                  <a:lnTo>
                    <a:pt x="470940" y="29540"/>
                  </a:lnTo>
                  <a:lnTo>
                    <a:pt x="474109" y="35564"/>
                  </a:lnTo>
                  <a:lnTo>
                    <a:pt x="495572" y="21894"/>
                  </a:lnTo>
                  <a:lnTo>
                    <a:pt x="543004" y="7170"/>
                  </a:lnTo>
                  <a:lnTo>
                    <a:pt x="553836" y="6078"/>
                  </a:lnTo>
                  <a:lnTo>
                    <a:pt x="523644" y="25307"/>
                  </a:lnTo>
                  <a:lnTo>
                    <a:pt x="482499" y="51513"/>
                  </a:lnTo>
                  <a:lnTo>
                    <a:pt x="507628" y="99279"/>
                  </a:lnTo>
                  <a:cubicBezTo>
                    <a:pt x="519990" y="116446"/>
                    <a:pt x="534318" y="131646"/>
                    <a:pt x="549956" y="145537"/>
                  </a:cubicBezTo>
                  <a:lnTo>
                    <a:pt x="557561" y="151356"/>
                  </a:lnTo>
                  <a:lnTo>
                    <a:pt x="559570" y="149820"/>
                  </a:lnTo>
                  <a:cubicBezTo>
                    <a:pt x="594775" y="125968"/>
                    <a:pt x="632600" y="104735"/>
                    <a:pt x="667806" y="80884"/>
                  </a:cubicBezTo>
                  <a:lnTo>
                    <a:pt x="670496" y="78825"/>
                  </a:lnTo>
                  <a:lnTo>
                    <a:pt x="640000" y="55494"/>
                  </a:lnTo>
                  <a:cubicBezTo>
                    <a:pt x="624362" y="41603"/>
                    <a:pt x="610034" y="26401"/>
                    <a:pt x="597671" y="9235"/>
                  </a:cubicBezTo>
                  <a:lnTo>
                    <a:pt x="593887" y="204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70706F32-2B20-4318-9B88-248B4178AD33}"/>
                </a:ext>
              </a:extLst>
            </p:cNvPr>
            <p:cNvSpPr/>
            <p:nvPr/>
          </p:nvSpPr>
          <p:spPr>
            <a:xfrm rot="16200000">
              <a:off x="1081089" y="2202654"/>
              <a:ext cx="147636" cy="962030"/>
            </a:xfrm>
            <a:prstGeom prst="moon">
              <a:avLst/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B2E4F860-1649-4EB0-8A01-BE9D4E6AF5E1}"/>
                </a:ext>
              </a:extLst>
            </p:cNvPr>
            <p:cNvSpPr/>
            <p:nvPr/>
          </p:nvSpPr>
          <p:spPr>
            <a:xfrm>
              <a:off x="469279" y="2876550"/>
              <a:ext cx="1366838" cy="136683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A2E48BE-8177-444F-AE6E-44BC5AADB97E}"/>
              </a:ext>
            </a:extLst>
          </p:cNvPr>
          <p:cNvGrpSpPr/>
          <p:nvPr/>
        </p:nvGrpSpPr>
        <p:grpSpPr>
          <a:xfrm>
            <a:off x="6697771" y="4219942"/>
            <a:ext cx="2482096" cy="1804374"/>
            <a:chOff x="6697771" y="4219942"/>
            <a:chExt cx="2482096" cy="180437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AC365CE-AB10-4422-B8BD-0C673BBE1415}"/>
                </a:ext>
              </a:extLst>
            </p:cNvPr>
            <p:cNvGrpSpPr/>
            <p:nvPr/>
          </p:nvGrpSpPr>
          <p:grpSpPr>
            <a:xfrm>
              <a:off x="6697771" y="4219942"/>
              <a:ext cx="2482096" cy="1804374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60000"/>
                    <a:lumOff val="40000"/>
                  </a:schemeClr>
                </a:gs>
                <a:gs pos="5842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29" name="楕円 1020">
                <a:extLst>
                  <a:ext uri="{FF2B5EF4-FFF2-40B4-BE49-F238E27FC236}">
                    <a16:creationId xmlns:a16="http://schemas.microsoft.com/office/drawing/2014/main" id="{241DFD08-06A5-4D4E-9E84-BAEBAEC31C36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BD16F6EB-41B6-46D0-8B32-DA7A75AE2901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3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E1BD189-E5B4-4E66-B5FA-85F8BE8462EA}"/>
                </a:ext>
              </a:extLst>
            </p:cNvPr>
            <p:cNvGrpSpPr/>
            <p:nvPr/>
          </p:nvGrpSpPr>
          <p:grpSpPr>
            <a:xfrm>
              <a:off x="6762624" y="4464074"/>
              <a:ext cx="1901701" cy="844880"/>
              <a:chOff x="2926555" y="3555895"/>
              <a:chExt cx="1595679" cy="708923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2F5EBB7-767B-4231-9B87-F0315F49CB37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33CC33"/>
                  </a:gs>
                  <a:gs pos="1000">
                    <a:srgbClr val="CCFF99"/>
                  </a:gs>
                  <a:gs pos="58420">
                    <a:srgbClr val="66FF66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3380A70-E45C-4057-99E7-4C6C9BBB2A38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DA37948E-89FC-423E-AA48-ADA6111243FC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01E38A9-9ECF-40B8-844B-734868A19A87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99"/>
                  </a:gs>
                  <a:gs pos="30000">
                    <a:srgbClr val="FFC0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82ABFD8-37F1-4905-A81F-6293929CBB28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84F8FC8-FC1D-4CAC-A490-5B243BBA4B2E}"/>
                </a:ext>
              </a:extLst>
            </p:cNvPr>
            <p:cNvGrpSpPr/>
            <p:nvPr/>
          </p:nvGrpSpPr>
          <p:grpSpPr>
            <a:xfrm rot="21188488">
              <a:off x="7148378" y="4792692"/>
              <a:ext cx="1901701" cy="844880"/>
              <a:chOff x="2926555" y="3555895"/>
              <a:chExt cx="1595679" cy="708923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FE0060B-84DB-497B-8A69-257FDBFADAA8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33CC33"/>
                  </a:gs>
                  <a:gs pos="1000">
                    <a:srgbClr val="CCFF99"/>
                  </a:gs>
                  <a:gs pos="58420">
                    <a:srgbClr val="66FF66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426300F-0AD9-42D2-8BB0-27027F4FE1A8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877FA289-E112-43E2-8CE1-3CD37484C76F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4CEC7048-E2B8-4FBE-BE02-2992D045E95B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99"/>
                  </a:gs>
                  <a:gs pos="30000">
                    <a:srgbClr val="FFC0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1A82603-908C-42AD-93B8-FFE0F0B5B56F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9DF1C6EF-EC29-4812-B292-4E32A2571BA9}"/>
              </a:ext>
            </a:extLst>
          </p:cNvPr>
          <p:cNvGrpSpPr/>
          <p:nvPr/>
        </p:nvGrpSpPr>
        <p:grpSpPr>
          <a:xfrm>
            <a:off x="6697771" y="1352917"/>
            <a:ext cx="2482096" cy="1804374"/>
            <a:chOff x="6697771" y="1352917"/>
            <a:chExt cx="2482096" cy="1804374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40A5023F-E0CA-49E7-8CA1-618EB26B45A3}"/>
                </a:ext>
              </a:extLst>
            </p:cNvPr>
            <p:cNvGrpSpPr/>
            <p:nvPr/>
          </p:nvGrpSpPr>
          <p:grpSpPr>
            <a:xfrm>
              <a:off x="6697771" y="1352917"/>
              <a:ext cx="2482096" cy="1804374"/>
              <a:chOff x="1958340" y="2293620"/>
              <a:chExt cx="2133600" cy="1594717"/>
            </a:xfrm>
            <a:gradFill flip="none" rotWithShape="1">
              <a:gsLst>
                <a:gs pos="1000">
                  <a:schemeClr val="accent5">
                    <a:lumMod val="60000"/>
                    <a:lumOff val="40000"/>
                  </a:schemeClr>
                </a:gs>
                <a:gs pos="5842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5" name="楕円 1020">
                <a:extLst>
                  <a:ext uri="{FF2B5EF4-FFF2-40B4-BE49-F238E27FC236}">
                    <a16:creationId xmlns:a16="http://schemas.microsoft.com/office/drawing/2014/main" id="{9D35A4F3-2B58-4EFE-BB94-49B4F6EAD0B6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F33E7C41-9F4F-4948-A887-2600BA4384C3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3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517C45C7-6836-4450-929F-72445D1043FC}"/>
                </a:ext>
              </a:extLst>
            </p:cNvPr>
            <p:cNvGrpSpPr/>
            <p:nvPr/>
          </p:nvGrpSpPr>
          <p:grpSpPr>
            <a:xfrm>
              <a:off x="6762624" y="1597049"/>
              <a:ext cx="1901701" cy="844880"/>
              <a:chOff x="2926555" y="3555895"/>
              <a:chExt cx="1595679" cy="708923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9605458-8518-4342-9175-052AA9B71737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A3550DBC-0278-426F-AE9E-5E846E74354D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660469A9-DF41-4429-95B9-A93D55E89099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15EF0E53-C5E1-40B7-8182-456092CA1DA8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/>
                  </a:gs>
                  <a:gs pos="50000">
                    <a:srgbClr val="FF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227E8F1-0EBB-4E8C-BB95-22FC187AB034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8CC31FDD-9FC9-4E9E-A324-EC995EDE2FB6}"/>
                </a:ext>
              </a:extLst>
            </p:cNvPr>
            <p:cNvGrpSpPr/>
            <p:nvPr/>
          </p:nvGrpSpPr>
          <p:grpSpPr>
            <a:xfrm rot="21188488">
              <a:off x="7148378" y="1925667"/>
              <a:ext cx="1901701" cy="844880"/>
              <a:chOff x="2926555" y="3555895"/>
              <a:chExt cx="1595679" cy="708923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718548E-E7E3-4F87-8848-6F629B8DFC88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F9AAF8C-71AF-4A89-89E0-B7A236A0E887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58D94A24-4E6D-492C-93C2-B492F51135EA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8D8AEDF3-49F4-464C-B09D-3C46EF7531F8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/>
                  </a:gs>
                  <a:gs pos="50000">
                    <a:srgbClr val="FF6600"/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B6072321-5ECF-4C10-95C2-8BDDD6A47FCC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86074435-D3E2-45EC-B4D8-E9CEE942A41A}"/>
              </a:ext>
            </a:extLst>
          </p:cNvPr>
          <p:cNvGrpSpPr/>
          <p:nvPr/>
        </p:nvGrpSpPr>
        <p:grpSpPr>
          <a:xfrm>
            <a:off x="3671383" y="1071520"/>
            <a:ext cx="2605086" cy="2275784"/>
            <a:chOff x="3671383" y="890365"/>
            <a:chExt cx="2605086" cy="2275784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69DAB8B3-0BD4-44C4-A5CE-4FBB9607DB0E}"/>
                </a:ext>
              </a:extLst>
            </p:cNvPr>
            <p:cNvGrpSpPr/>
            <p:nvPr/>
          </p:nvGrpSpPr>
          <p:grpSpPr>
            <a:xfrm>
              <a:off x="37016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D80AA174-D87E-422A-8DB3-64941765E140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7E203825-BAA1-460D-A9FB-A7C6079E159C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518F2E4A-9A20-49EF-AE99-F4288213B845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F0732A1-1AC0-4A9A-B42B-8AC07F1F9A78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F16606A5-2123-4F91-AE22-F18B05179886}"/>
                </a:ext>
              </a:extLst>
            </p:cNvPr>
            <p:cNvGrpSpPr/>
            <p:nvPr/>
          </p:nvGrpSpPr>
          <p:grpSpPr>
            <a:xfrm rot="222852">
              <a:off x="4018392" y="890365"/>
              <a:ext cx="1343878" cy="1603502"/>
              <a:chOff x="469279" y="2609851"/>
              <a:chExt cx="1369047" cy="1633537"/>
            </a:xfrm>
          </p:grpSpPr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EDFAD886-97F4-4FA5-957B-337233266D11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50EAD812-967E-4F9C-91D4-388F37618749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AA8966AB-2C2B-415B-AAAF-98E9B1DE7EA7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55B4ABD2-D5D4-45DA-8486-3239A96F8CBD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89B15B92-A138-48C3-AC37-6CD5E609D343}"/>
                  </a:ext>
                </a:extLst>
              </p:cNvPr>
              <p:cNvSpPr/>
              <p:nvPr/>
            </p:nvSpPr>
            <p:spPr>
              <a:xfrm>
                <a:off x="469279" y="2876550"/>
                <a:ext cx="1366838" cy="1366838"/>
              </a:xfrm>
              <a:prstGeom prst="ellipse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6D12A23-B4D8-4699-951B-446A4082D950}"/>
                </a:ext>
              </a:extLst>
            </p:cNvPr>
            <p:cNvGrpSpPr/>
            <p:nvPr/>
          </p:nvGrpSpPr>
          <p:grpSpPr>
            <a:xfrm rot="748166">
              <a:off x="4610523" y="1351052"/>
              <a:ext cx="1343878" cy="1603502"/>
              <a:chOff x="469279" y="2609851"/>
              <a:chExt cx="1369047" cy="1633537"/>
            </a:xfrm>
          </p:grpSpPr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AE89956C-9376-45E5-8ECA-73AFFE3AACC6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33EA9D52-B92A-49DB-985B-E810777D7269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C1587F28-7B56-4F2A-A464-88C31B9914C9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BD6620D8-5C1C-49E0-87E9-3A7A24B6C80A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F53C472C-D8CF-4268-A0F2-0F6332934235}"/>
                  </a:ext>
                </a:extLst>
              </p:cNvPr>
              <p:cNvSpPr/>
              <p:nvPr/>
            </p:nvSpPr>
            <p:spPr>
              <a:xfrm>
                <a:off x="469279" y="2876550"/>
                <a:ext cx="1366838" cy="1366838"/>
              </a:xfrm>
              <a:prstGeom prst="ellipse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CE4171B-B5C5-421C-A38F-9A7EDAB7C309}"/>
                </a:ext>
              </a:extLst>
            </p:cNvPr>
            <p:cNvGrpSpPr/>
            <p:nvPr/>
          </p:nvGrpSpPr>
          <p:grpSpPr>
            <a:xfrm>
              <a:off x="36713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B29FD5BD-147C-4F86-B1EE-87DC18A25017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AA1CDA1-0077-43CD-A078-1AF955E876F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AF47C688-10A5-482D-A213-C77CE0170DB2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38A09B42-EBD0-4DC2-89F0-48EC9457905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676865DB-9ABD-4BBF-8982-3E2144756E43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58640BF7-40AA-40B2-9A69-8B82FAA23A42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16B2B2CD-E822-411F-9F22-31EF7EB0F1E3}"/>
              </a:ext>
            </a:extLst>
          </p:cNvPr>
          <p:cNvGrpSpPr/>
          <p:nvPr/>
        </p:nvGrpSpPr>
        <p:grpSpPr>
          <a:xfrm>
            <a:off x="3671383" y="3979902"/>
            <a:ext cx="2605086" cy="2272527"/>
            <a:chOff x="3671383" y="3798747"/>
            <a:chExt cx="2605086" cy="2272527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8586E2FC-FE54-4C5D-92A2-07D2A0C7D569}"/>
                </a:ext>
              </a:extLst>
            </p:cNvPr>
            <p:cNvGrpSpPr/>
            <p:nvPr/>
          </p:nvGrpSpPr>
          <p:grpSpPr>
            <a:xfrm>
              <a:off x="3701685" y="4283219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D5D0C165-1912-4F10-A804-94A1012E101D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4686A58D-E1D5-4C5B-B69D-7A1B1BA6F89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5E8B606F-68D6-4151-B9CF-D09DEB6356E6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A73B452-952C-44F5-93D2-EEFE5D293997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B2ACAD90-4428-4569-BF1F-F6FEC4EBD679}"/>
                </a:ext>
              </a:extLst>
            </p:cNvPr>
            <p:cNvGrpSpPr/>
            <p:nvPr/>
          </p:nvGrpSpPr>
          <p:grpSpPr>
            <a:xfrm rot="222852">
              <a:off x="4018392" y="3798747"/>
              <a:ext cx="1343878" cy="1603502"/>
              <a:chOff x="469279" y="2609851"/>
              <a:chExt cx="1369047" cy="1633537"/>
            </a:xfrm>
          </p:grpSpPr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B3F8E564-F1EB-4890-B875-3B864545450E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8D8A0403-A6B1-4F20-9B63-2381CBAD749C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gradFill>
                <a:gsLst>
                  <a:gs pos="90000">
                    <a:srgbClr val="33CC33"/>
                  </a:gs>
                  <a:gs pos="1000">
                    <a:srgbClr val="CCFF99"/>
                  </a:gs>
                  <a:gs pos="58420">
                    <a:srgbClr val="66FF66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9C5CC0E-A64D-436E-88A5-22478F228B9E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00693D1E-5EB1-45D4-B8C6-DB7E60C84100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D5D59753-B74D-44E3-B7D3-BF187D92444C}"/>
                  </a:ext>
                </a:extLst>
              </p:cNvPr>
              <p:cNvSpPr/>
              <p:nvPr/>
            </p:nvSpPr>
            <p:spPr>
              <a:xfrm>
                <a:off x="469279" y="2876550"/>
                <a:ext cx="1366838" cy="1366838"/>
              </a:xfrm>
              <a:prstGeom prst="ellipse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7C68BF32-126D-42EF-A799-1F22B1E697CD}"/>
                </a:ext>
              </a:extLst>
            </p:cNvPr>
            <p:cNvGrpSpPr/>
            <p:nvPr/>
          </p:nvGrpSpPr>
          <p:grpSpPr>
            <a:xfrm rot="748166">
              <a:off x="4610523" y="4259434"/>
              <a:ext cx="1343878" cy="1603502"/>
              <a:chOff x="469279" y="2609851"/>
              <a:chExt cx="1369047" cy="1633537"/>
            </a:xfrm>
          </p:grpSpPr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E14CF5B1-E5C0-4AD7-ACDD-BE1AA6678B60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0D5945C7-6CF3-4639-A955-8CB618350501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gradFill>
                <a:gsLst>
                  <a:gs pos="90000">
                    <a:srgbClr val="33CC33"/>
                  </a:gs>
                  <a:gs pos="1000">
                    <a:srgbClr val="CCFF99"/>
                  </a:gs>
                  <a:gs pos="58420">
                    <a:srgbClr val="66FF66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AD52D3C-C428-418A-96D8-EA0A615715A6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CBF01FA2-BC2C-4730-9305-6631B61655A2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C84CFD13-7660-4671-9DF6-753B7B49013A}"/>
                  </a:ext>
                </a:extLst>
              </p:cNvPr>
              <p:cNvSpPr/>
              <p:nvPr/>
            </p:nvSpPr>
            <p:spPr>
              <a:xfrm>
                <a:off x="469279" y="2876550"/>
                <a:ext cx="1366838" cy="1366838"/>
              </a:xfrm>
              <a:prstGeom prst="ellipse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97124718-F4F5-45D2-B90C-F944A2531BF8}"/>
                </a:ext>
              </a:extLst>
            </p:cNvPr>
            <p:cNvGrpSpPr/>
            <p:nvPr/>
          </p:nvGrpSpPr>
          <p:grpSpPr>
            <a:xfrm>
              <a:off x="3671383" y="4961733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77E7884-A4E9-44D8-8030-22A5ED3D222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3055E16-9346-46F6-86E3-9311AB4940C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23C4DFF7-F8DE-49C8-B2D9-21E2D811A51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C758E838-8C0F-4C0A-B80B-45D75EDA7111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5850E8DA-895F-4302-A941-407AF2CC961D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A7F6A65F-D502-40D7-BA52-E8C115CCE83D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pptxg52_メロンのイラスト</dc:title>
  <dc:subject>pptxg52_メロンのイラスト</dc:subject>
  <dc:creator>でじけろお</dc:creator>
  <cp:revision>1</cp:revision>
  <dcterms:created xsi:type="dcterms:W3CDTF">2018-05-20T00:31:01Z</dcterms:created>
  <dcterms:modified xsi:type="dcterms:W3CDTF">2021-02-24T16:33:43Z</dcterms:modified>
  <cp:version>1</cp:version>
</cp:coreProperties>
</file>