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32AC22-204D-48F0-A124-23229824D3F1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E9E496-CE4A-4CE9-A2F0-55BAC9C40C2C}"/>
              </a:ext>
            </a:extLst>
          </p:cNvPr>
          <p:cNvGrpSpPr/>
          <p:nvPr/>
        </p:nvGrpSpPr>
        <p:grpSpPr>
          <a:xfrm>
            <a:off x="6605083" y="1277154"/>
            <a:ext cx="2605086" cy="1888995"/>
            <a:chOff x="6605083" y="1277154"/>
            <a:chExt cx="2605086" cy="188899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52D9C76-E755-48B5-AAA0-D16A7F1FCCC8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DCC55A7-9342-4CC5-84EC-CB94974888D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0E94A95F-949F-4F6D-950A-4A80E81ABEE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B49E3A8-AC8B-4A1F-A30B-88DA83C869A2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822C492-CF9D-4F65-B455-24DFFF5B10B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5A2EE72-C806-4408-8768-E92E3BED9513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A093D84-1560-48D5-8A93-13B2BDB3BDC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8448CA3-CB17-4F95-BB2D-2067CCFC02D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471A808C-804D-4C99-A412-8F108E43C70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C6C7B01B-CB6A-45A8-A1EA-85A2CAFD604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BBF2F202-AF0E-4813-91BB-A2B116356EA4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A7A687A-5716-486D-B5BA-9A3DDB8FCD0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C5B93E-1849-409E-B411-ECCFFA868714}"/>
                </a:ext>
              </a:extLst>
            </p:cNvPr>
            <p:cNvGrpSpPr/>
            <p:nvPr/>
          </p:nvGrpSpPr>
          <p:grpSpPr>
            <a:xfrm rot="21254565">
              <a:off x="7431093" y="1277154"/>
              <a:ext cx="959680" cy="961428"/>
              <a:chOff x="1699255" y="4739604"/>
              <a:chExt cx="959680" cy="961428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28D6669-E3CE-49B7-ACAA-E9F7A67FEBF8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8" name="楕円 916">
                  <a:extLst>
                    <a:ext uri="{FF2B5EF4-FFF2-40B4-BE49-F238E27FC236}">
                      <a16:creationId xmlns:a16="http://schemas.microsoft.com/office/drawing/2014/main" id="{FB8FA0F6-4709-48B0-9AE2-D027EB90C0DA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63671C10-DB6C-4544-A21D-D28CF138229B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51466E9-A524-428D-AF17-FEBCD7A6805C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D6497948-8890-488B-B904-9A1F3A3574DF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F5F8C31-4753-41C6-B9CF-648FB0CEDDE2}"/>
                </a:ext>
              </a:extLst>
            </p:cNvPr>
            <p:cNvGrpSpPr/>
            <p:nvPr/>
          </p:nvGrpSpPr>
          <p:grpSpPr>
            <a:xfrm>
              <a:off x="6818849" y="1537332"/>
              <a:ext cx="959680" cy="961428"/>
              <a:chOff x="1699255" y="4739604"/>
              <a:chExt cx="959680" cy="961428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7EFD54A-68B2-41E3-9E3A-D6993CFAF154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23" name="楕円 916">
                  <a:extLst>
                    <a:ext uri="{FF2B5EF4-FFF2-40B4-BE49-F238E27FC236}">
                      <a16:creationId xmlns:a16="http://schemas.microsoft.com/office/drawing/2014/main" id="{1314B992-26C3-47F1-9789-099C3509463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83032D9-D1B8-45B3-BB2D-BD7F23755C5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B28FA6F-3081-40AD-84EA-C8F42469BE3A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D72276F-99B7-4D9A-BE75-531ADFBB1DE1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CF99CA3-7406-4803-89E5-A0549459C977}"/>
                </a:ext>
              </a:extLst>
            </p:cNvPr>
            <p:cNvGrpSpPr/>
            <p:nvPr/>
          </p:nvGrpSpPr>
          <p:grpSpPr>
            <a:xfrm>
              <a:off x="8095149" y="1553676"/>
              <a:ext cx="959680" cy="961428"/>
              <a:chOff x="1699255" y="4739604"/>
              <a:chExt cx="959680" cy="961428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C81C72E-1594-43C2-BD5C-DC2F628E129E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8" name="楕円 916">
                  <a:extLst>
                    <a:ext uri="{FF2B5EF4-FFF2-40B4-BE49-F238E27FC236}">
                      <a16:creationId xmlns:a16="http://schemas.microsoft.com/office/drawing/2014/main" id="{2C78C6D4-919E-42B0-8CC4-E749F944AB3C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B3FD226-39F4-411D-AF97-D4ECA99385E9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1FE05E7-2AB9-4468-BDFC-C70DCC35A32F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BECBEB5-11E8-446A-8297-DF7DF8E574D3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A7B80A3-6F12-4FA2-B7AF-199391A22208}"/>
                </a:ext>
              </a:extLst>
            </p:cNvPr>
            <p:cNvGrpSpPr/>
            <p:nvPr/>
          </p:nvGrpSpPr>
          <p:grpSpPr>
            <a:xfrm rot="993066">
              <a:off x="7431461" y="1944589"/>
              <a:ext cx="959680" cy="961428"/>
              <a:chOff x="1699255" y="4739604"/>
              <a:chExt cx="959680" cy="961428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15DB458-ACA1-4659-B9DA-EF82D440AAFA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3" name="楕円 916">
                  <a:extLst>
                    <a:ext uri="{FF2B5EF4-FFF2-40B4-BE49-F238E27FC236}">
                      <a16:creationId xmlns:a16="http://schemas.microsoft.com/office/drawing/2014/main" id="{25C61336-1646-4B79-BD85-F111E275CB39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CE5518C-40FE-46EA-8912-CEB45EA87201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A6605E1-B472-446A-8066-4313244F5BDF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8E170805-EECB-4A66-BE2D-CFCD87144745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79DA95D-4BFF-4FDD-A592-4A4DEB73F6D0}"/>
              </a:ext>
            </a:extLst>
          </p:cNvPr>
          <p:cNvGrpSpPr/>
          <p:nvPr/>
        </p:nvGrpSpPr>
        <p:grpSpPr>
          <a:xfrm>
            <a:off x="3838150" y="1404583"/>
            <a:ext cx="2235980" cy="1628863"/>
            <a:chOff x="3765098" y="1277154"/>
            <a:chExt cx="2235980" cy="1628863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832C464-F1D9-4EB9-A800-95540B886552}"/>
                </a:ext>
              </a:extLst>
            </p:cNvPr>
            <p:cNvGrpSpPr/>
            <p:nvPr/>
          </p:nvGrpSpPr>
          <p:grpSpPr>
            <a:xfrm rot="21254565">
              <a:off x="4377342" y="1277154"/>
              <a:ext cx="959680" cy="961428"/>
              <a:chOff x="1699255" y="4739604"/>
              <a:chExt cx="959680" cy="961428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59D2BF6-031C-495F-9F49-DFCFD3C2DF16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63" name="楕円 916">
                  <a:extLst>
                    <a:ext uri="{FF2B5EF4-FFF2-40B4-BE49-F238E27FC236}">
                      <a16:creationId xmlns:a16="http://schemas.microsoft.com/office/drawing/2014/main" id="{F81FE09D-FA07-48F2-B6FC-F4446E7F05F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E9B406B-3F4A-4D46-8C4B-8011E8A07B33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4D264022-EAB3-476D-AE28-1B7F057F437C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6D0B72F3-4C65-4071-B683-AC4DDC585AF4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4AC64F67-AA02-4DA4-B9E3-73CB6E592E0C}"/>
                </a:ext>
              </a:extLst>
            </p:cNvPr>
            <p:cNvGrpSpPr/>
            <p:nvPr/>
          </p:nvGrpSpPr>
          <p:grpSpPr>
            <a:xfrm>
              <a:off x="3765098" y="1537332"/>
              <a:ext cx="959680" cy="961428"/>
              <a:chOff x="1699255" y="4739604"/>
              <a:chExt cx="959680" cy="96142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2C7FB92E-ADEB-4A04-B314-429A50203F49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8" name="楕円 916">
                  <a:extLst>
                    <a:ext uri="{FF2B5EF4-FFF2-40B4-BE49-F238E27FC236}">
                      <a16:creationId xmlns:a16="http://schemas.microsoft.com/office/drawing/2014/main" id="{7D978EB4-A82E-4C92-8B34-C3386E8AE234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D456674-E1ED-49F0-93C9-61B062D6E065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7417854-89BA-4AAB-9E8F-29972D0514C5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EC3E83B1-BD78-4BF7-8DBE-4856401247F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146A7C2-67DB-43D6-8FA8-8B890685BE19}"/>
                </a:ext>
              </a:extLst>
            </p:cNvPr>
            <p:cNvGrpSpPr/>
            <p:nvPr/>
          </p:nvGrpSpPr>
          <p:grpSpPr>
            <a:xfrm>
              <a:off x="5041398" y="1553676"/>
              <a:ext cx="959680" cy="961428"/>
              <a:chOff x="1699255" y="4739604"/>
              <a:chExt cx="959680" cy="961428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AFA42DE9-D0EF-4024-B65A-AC843ADA1CE9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53" name="楕円 916">
                  <a:extLst>
                    <a:ext uri="{FF2B5EF4-FFF2-40B4-BE49-F238E27FC236}">
                      <a16:creationId xmlns:a16="http://schemas.microsoft.com/office/drawing/2014/main" id="{1E183ADC-FE91-4F12-A275-48FA28FDDFCC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DC5B02C-C440-4337-B7FF-D6B413994899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68493B1-EEFD-4CBD-84BD-9D2ABE96DA54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B35CF4E6-1E6F-4955-868E-8B380DD46B03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74F75D1B-5E67-4F5E-86A8-66659740F44C}"/>
                </a:ext>
              </a:extLst>
            </p:cNvPr>
            <p:cNvGrpSpPr/>
            <p:nvPr/>
          </p:nvGrpSpPr>
          <p:grpSpPr>
            <a:xfrm rot="993066">
              <a:off x="4377710" y="1944589"/>
              <a:ext cx="959680" cy="961428"/>
              <a:chOff x="1699255" y="4739604"/>
              <a:chExt cx="959680" cy="96142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EA292326-D8EF-468C-A5C3-7134B0F1D431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48" name="楕円 916">
                  <a:extLst>
                    <a:ext uri="{FF2B5EF4-FFF2-40B4-BE49-F238E27FC236}">
                      <a16:creationId xmlns:a16="http://schemas.microsoft.com/office/drawing/2014/main" id="{9CB9C838-0A32-4808-8EB9-744021F5124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66DA507-7219-4E95-AC54-DE7FE918AF2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94F70E8-FF0C-47D7-BD13-0E665526F2D0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6D30A251-6B4D-412C-96CE-68A7825DCB43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BF0F1AF-F8BD-4966-8EF3-38E1864D78F0}"/>
              </a:ext>
            </a:extLst>
          </p:cNvPr>
          <p:cNvGrpSpPr/>
          <p:nvPr/>
        </p:nvGrpSpPr>
        <p:grpSpPr>
          <a:xfrm>
            <a:off x="915963" y="1129674"/>
            <a:ext cx="2182158" cy="2186132"/>
            <a:chOff x="1699255" y="4739604"/>
            <a:chExt cx="959680" cy="961428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D6AFFC6-9850-48E9-92A5-8798DB8F1F69}"/>
                </a:ext>
              </a:extLst>
            </p:cNvPr>
            <p:cNvGrpSpPr/>
            <p:nvPr/>
          </p:nvGrpSpPr>
          <p:grpSpPr>
            <a:xfrm>
              <a:off x="1699255" y="4802981"/>
              <a:ext cx="959680" cy="898051"/>
              <a:chOff x="1699255" y="4802981"/>
              <a:chExt cx="959680" cy="898051"/>
            </a:xfrm>
          </p:grpSpPr>
          <p:sp>
            <p:nvSpPr>
              <p:cNvPr id="69" name="楕円 916">
                <a:extLst>
                  <a:ext uri="{FF2B5EF4-FFF2-40B4-BE49-F238E27FC236}">
                    <a16:creationId xmlns:a16="http://schemas.microsoft.com/office/drawing/2014/main" id="{B1F93BF8-284C-493E-8FDA-CD896352E519}"/>
                  </a:ext>
                </a:extLst>
              </p:cNvPr>
              <p:cNvSpPr/>
              <p:nvPr/>
            </p:nvSpPr>
            <p:spPr>
              <a:xfrm>
                <a:off x="1699255" y="4802981"/>
                <a:ext cx="959680" cy="898051"/>
              </a:xfrm>
              <a:custGeom>
                <a:avLst/>
                <a:gdLst>
                  <a:gd name="connsiteX0" fmla="*/ 0 w 959679"/>
                  <a:gd name="connsiteY0" fmla="*/ 467253 h 934505"/>
                  <a:gd name="connsiteX1" fmla="*/ 479840 w 959679"/>
                  <a:gd name="connsiteY1" fmla="*/ 0 h 934505"/>
                  <a:gd name="connsiteX2" fmla="*/ 959680 w 959679"/>
                  <a:gd name="connsiteY2" fmla="*/ 467253 h 934505"/>
                  <a:gd name="connsiteX3" fmla="*/ 479840 w 959679"/>
                  <a:gd name="connsiteY3" fmla="*/ 934506 h 934505"/>
                  <a:gd name="connsiteX4" fmla="*/ 0 w 959679"/>
                  <a:gd name="connsiteY4" fmla="*/ 467253 h 934505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391053 h 858306"/>
                  <a:gd name="connsiteX1" fmla="*/ 484603 w 959680"/>
                  <a:gd name="connsiteY1" fmla="*/ 0 h 858306"/>
                  <a:gd name="connsiteX2" fmla="*/ 959680 w 959680"/>
                  <a:gd name="connsiteY2" fmla="*/ 391053 h 858306"/>
                  <a:gd name="connsiteX3" fmla="*/ 479840 w 959680"/>
                  <a:gd name="connsiteY3" fmla="*/ 858306 h 858306"/>
                  <a:gd name="connsiteX4" fmla="*/ 0 w 959680"/>
                  <a:gd name="connsiteY4" fmla="*/ 391053 h 858306"/>
                  <a:gd name="connsiteX0" fmla="*/ 0 w 959680"/>
                  <a:gd name="connsiteY0" fmla="*/ 391501 h 858754"/>
                  <a:gd name="connsiteX1" fmla="*/ 484603 w 959680"/>
                  <a:gd name="connsiteY1" fmla="*/ 448 h 858754"/>
                  <a:gd name="connsiteX2" fmla="*/ 959680 w 959680"/>
                  <a:gd name="connsiteY2" fmla="*/ 391501 h 858754"/>
                  <a:gd name="connsiteX3" fmla="*/ 479840 w 959680"/>
                  <a:gd name="connsiteY3" fmla="*/ 858754 h 858754"/>
                  <a:gd name="connsiteX4" fmla="*/ 0 w 959680"/>
                  <a:gd name="connsiteY4" fmla="*/ 391501 h 85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680" h="858754">
                    <a:moveTo>
                      <a:pt x="0" y="391501"/>
                    </a:moveTo>
                    <a:cubicBezTo>
                      <a:pt x="0" y="133444"/>
                      <a:pt x="133870" y="-9077"/>
                      <a:pt x="484603" y="448"/>
                    </a:cubicBezTo>
                    <a:cubicBezTo>
                      <a:pt x="835336" y="9973"/>
                      <a:pt x="959680" y="133444"/>
                      <a:pt x="959680" y="391501"/>
                    </a:cubicBezTo>
                    <a:cubicBezTo>
                      <a:pt x="959680" y="649558"/>
                      <a:pt x="744848" y="858754"/>
                      <a:pt x="479840" y="858754"/>
                    </a:cubicBezTo>
                    <a:cubicBezTo>
                      <a:pt x="214832" y="858754"/>
                      <a:pt x="0" y="649558"/>
                      <a:pt x="0" y="39150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60000">
                    <a:srgbClr val="FFC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A02FAF4-BC43-4242-A4FC-F1DB9A971774}"/>
                  </a:ext>
                </a:extLst>
              </p:cNvPr>
              <p:cNvSpPr/>
              <p:nvPr/>
            </p:nvSpPr>
            <p:spPr>
              <a:xfrm>
                <a:off x="1768931" y="4881563"/>
                <a:ext cx="820327" cy="719462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CEBC3ED-33A7-4FC4-946C-18DFE85DDF7A}"/>
                </a:ext>
              </a:extLst>
            </p:cNvPr>
            <p:cNvSpPr/>
            <p:nvPr/>
          </p:nvSpPr>
          <p:spPr>
            <a:xfrm rot="16200000">
              <a:off x="2093381" y="4783636"/>
              <a:ext cx="125485" cy="37421"/>
            </a:xfrm>
            <a:custGeom>
              <a:avLst/>
              <a:gdLst>
                <a:gd name="connsiteX0" fmla="*/ 125485 w 125485"/>
                <a:gd name="connsiteY0" fmla="*/ 5161 h 37421"/>
                <a:gd name="connsiteX1" fmla="*/ 123818 w 125485"/>
                <a:gd name="connsiteY1" fmla="*/ 37421 h 37421"/>
                <a:gd name="connsiteX2" fmla="*/ 110821 w 125485"/>
                <a:gd name="connsiteY2" fmla="*/ 34691 h 37421"/>
                <a:gd name="connsiteX3" fmla="*/ 21099 w 125485"/>
                <a:gd name="connsiteY3" fmla="*/ 32820 h 37421"/>
                <a:gd name="connsiteX4" fmla="*/ 1673 w 125485"/>
                <a:gd name="connsiteY4" fmla="*/ 35827 h 37421"/>
                <a:gd name="connsiteX5" fmla="*/ 0 w 125485"/>
                <a:gd name="connsiteY5" fmla="*/ 14194 h 37421"/>
                <a:gd name="connsiteX6" fmla="*/ 290 w 125485"/>
                <a:gd name="connsiteY6" fmla="*/ 10449 h 37421"/>
                <a:gd name="connsiteX7" fmla="*/ 4611 w 125485"/>
                <a:gd name="connsiteY7" fmla="*/ 8773 h 37421"/>
                <a:gd name="connsiteX8" fmla="*/ 116376 w 125485"/>
                <a:gd name="connsiteY8" fmla="*/ 3383 h 37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485" h="37421">
                  <a:moveTo>
                    <a:pt x="125485" y="5161"/>
                  </a:moveTo>
                  <a:lnTo>
                    <a:pt x="123818" y="37421"/>
                  </a:lnTo>
                  <a:lnTo>
                    <a:pt x="110821" y="34691"/>
                  </a:lnTo>
                  <a:cubicBezTo>
                    <a:pt x="79528" y="30124"/>
                    <a:pt x="48694" y="29608"/>
                    <a:pt x="21099" y="32820"/>
                  </a:cubicBezTo>
                  <a:lnTo>
                    <a:pt x="1673" y="35827"/>
                  </a:lnTo>
                  <a:lnTo>
                    <a:pt x="0" y="14194"/>
                  </a:lnTo>
                  <a:lnTo>
                    <a:pt x="290" y="10449"/>
                  </a:lnTo>
                  <a:lnTo>
                    <a:pt x="4611" y="8773"/>
                  </a:lnTo>
                  <a:cubicBezTo>
                    <a:pt x="34573" y="-263"/>
                    <a:pt x="74195" y="-2774"/>
                    <a:pt x="116376" y="338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F2F74327-FA12-4983-8371-09E87E2A3D57}"/>
                </a:ext>
              </a:extLst>
            </p:cNvPr>
            <p:cNvSpPr/>
            <p:nvPr/>
          </p:nvSpPr>
          <p:spPr>
            <a:xfrm rot="16200000">
              <a:off x="2136255" y="4768358"/>
              <a:ext cx="52675" cy="176006"/>
            </a:xfrm>
            <a:prstGeom prst="moon">
              <a:avLst>
                <a:gd name="adj" fmla="val 35803"/>
              </a:avLst>
            </a:pr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8BA551A-1E81-499A-879F-DEF0C87BC401}"/>
              </a:ext>
            </a:extLst>
          </p:cNvPr>
          <p:cNvGrpSpPr/>
          <p:nvPr/>
        </p:nvGrpSpPr>
        <p:grpSpPr>
          <a:xfrm>
            <a:off x="6605083" y="4141124"/>
            <a:ext cx="2605086" cy="1888995"/>
            <a:chOff x="6605083" y="1277154"/>
            <a:chExt cx="2605086" cy="1888995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54EC75E2-35CE-4772-8AD8-3BF3A95159C9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A4BE5BA2-27CB-4B76-9891-A189D7F39AB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9C1DFADA-3874-483A-903F-1F0A61B727DA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A9E3090-4338-45EA-86BF-E48E4A483DF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EE26C8E-3FB9-4F3D-BB43-9B64A3105B29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ABFFEAD9-6F90-485D-80F8-7AFF65B94A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7C5C1C23-B167-438C-93B3-3B0CE2835591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47ADB5D-E7F9-4B9F-B1BE-4CA5451B5D16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289C6FCE-DD5D-421A-9BD5-33C72A2EB81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A33D72DA-92A8-4F98-BF00-D3798993D2D1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FC713BDB-4C51-4CB5-84CD-5CC2D48D8BAD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A7F58E3-9417-4355-873A-270BBF6D276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1E70343-3CEE-44EA-BE86-EF5D4CC1E607}"/>
                </a:ext>
              </a:extLst>
            </p:cNvPr>
            <p:cNvGrpSpPr/>
            <p:nvPr/>
          </p:nvGrpSpPr>
          <p:grpSpPr>
            <a:xfrm rot="21254565">
              <a:off x="7431093" y="1277154"/>
              <a:ext cx="959680" cy="961428"/>
              <a:chOff x="1699255" y="4739604"/>
              <a:chExt cx="959680" cy="961428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2448CB98-82C1-4E85-9182-36D18E86EDF4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96" name="楕円 916">
                  <a:extLst>
                    <a:ext uri="{FF2B5EF4-FFF2-40B4-BE49-F238E27FC236}">
                      <a16:creationId xmlns:a16="http://schemas.microsoft.com/office/drawing/2014/main" id="{9D8B1A20-1A9E-407C-9A91-67A3A95450D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4A0120B7-3B0C-4F46-8C17-C3D091ABA3CE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7E9AF42-8EEA-4832-9F1C-690971CEA6F6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192C4AFE-5F77-44F8-8BC0-96E1D811C54A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7C8AFED-34B4-4BAA-8AD5-8BDED00E8527}"/>
                </a:ext>
              </a:extLst>
            </p:cNvPr>
            <p:cNvGrpSpPr/>
            <p:nvPr/>
          </p:nvGrpSpPr>
          <p:grpSpPr>
            <a:xfrm>
              <a:off x="6818849" y="1537332"/>
              <a:ext cx="959680" cy="961428"/>
              <a:chOff x="1699255" y="4739604"/>
              <a:chExt cx="959680" cy="961428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D9D454E-3F92-4373-B6A1-E7D63C3683C7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91" name="楕円 916">
                  <a:extLst>
                    <a:ext uri="{FF2B5EF4-FFF2-40B4-BE49-F238E27FC236}">
                      <a16:creationId xmlns:a16="http://schemas.microsoft.com/office/drawing/2014/main" id="{56EAC747-690D-48F3-A44C-243EA6925BEE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E7463B76-4534-4043-8E2D-ED3CF6F14B9B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FCAD6B0-0C40-48D0-9126-2843E507230E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7258D8C0-6692-4B2F-AF60-82D14618B551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B46717CF-1A9A-4292-8B3D-D4B500657938}"/>
                </a:ext>
              </a:extLst>
            </p:cNvPr>
            <p:cNvGrpSpPr/>
            <p:nvPr/>
          </p:nvGrpSpPr>
          <p:grpSpPr>
            <a:xfrm>
              <a:off x="8095149" y="1553676"/>
              <a:ext cx="959680" cy="961428"/>
              <a:chOff x="1699255" y="4739604"/>
              <a:chExt cx="959680" cy="961428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55C60F0-F039-4894-80BC-032631BE8B10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86" name="楕円 916">
                  <a:extLst>
                    <a:ext uri="{FF2B5EF4-FFF2-40B4-BE49-F238E27FC236}">
                      <a16:creationId xmlns:a16="http://schemas.microsoft.com/office/drawing/2014/main" id="{777AA6A2-8EA3-4756-8733-A2B3A640FE1D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5D1C9D1-5BD3-40D3-8B1C-5901E357A264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F59BE72-4A18-4043-9BCA-6A8A4FA080F1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F9362BDC-8491-45CB-98D4-C001834E4F1C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927104E7-6CDF-4DA1-BB91-ECC735580A37}"/>
                </a:ext>
              </a:extLst>
            </p:cNvPr>
            <p:cNvGrpSpPr/>
            <p:nvPr/>
          </p:nvGrpSpPr>
          <p:grpSpPr>
            <a:xfrm rot="993066">
              <a:off x="7431461" y="1944589"/>
              <a:ext cx="959680" cy="961428"/>
              <a:chOff x="1699255" y="4739604"/>
              <a:chExt cx="959680" cy="961428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7BFB3CA-0839-4B82-B37E-C31BFBC73346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81" name="楕円 916">
                  <a:extLst>
                    <a:ext uri="{FF2B5EF4-FFF2-40B4-BE49-F238E27FC236}">
                      <a16:creationId xmlns:a16="http://schemas.microsoft.com/office/drawing/2014/main" id="{17CC6799-15DF-43B9-BFBB-FCC717339C16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486CC92B-87D3-4548-806A-6BDD3EDB76F3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CBED44B-D448-4AD0-AFEC-2B88158880E0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C8342C9F-6024-452A-A7F3-C04ED4C95BC9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11296BEB-D197-4C4C-B364-C01873E02538}"/>
              </a:ext>
            </a:extLst>
          </p:cNvPr>
          <p:cNvGrpSpPr/>
          <p:nvPr/>
        </p:nvGrpSpPr>
        <p:grpSpPr>
          <a:xfrm>
            <a:off x="3838150" y="4268553"/>
            <a:ext cx="2235980" cy="1628863"/>
            <a:chOff x="3765098" y="1277154"/>
            <a:chExt cx="2235980" cy="1628863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DE403224-5821-45A5-B983-03DD26A1F8ED}"/>
                </a:ext>
              </a:extLst>
            </p:cNvPr>
            <p:cNvGrpSpPr/>
            <p:nvPr/>
          </p:nvGrpSpPr>
          <p:grpSpPr>
            <a:xfrm rot="21254565">
              <a:off x="4377342" y="1277154"/>
              <a:ext cx="959680" cy="961428"/>
              <a:chOff x="1699255" y="4739604"/>
              <a:chExt cx="959680" cy="961428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6ED36ED-1488-4F0C-9156-48D7863C5697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31" name="楕円 916">
                  <a:extLst>
                    <a:ext uri="{FF2B5EF4-FFF2-40B4-BE49-F238E27FC236}">
                      <a16:creationId xmlns:a16="http://schemas.microsoft.com/office/drawing/2014/main" id="{C0FB9CC7-06DD-44D7-9117-1327002481E6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6205934A-061D-4BE2-9B5F-7307B601EB08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51BFE9E-2A16-4C69-9BDE-C23C1E3356AD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A80C5C7C-7BC7-460D-AE95-8EF453C6527E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3D332FEB-41DA-4A53-8558-9628E4EEC092}"/>
                </a:ext>
              </a:extLst>
            </p:cNvPr>
            <p:cNvGrpSpPr/>
            <p:nvPr/>
          </p:nvGrpSpPr>
          <p:grpSpPr>
            <a:xfrm>
              <a:off x="3765098" y="1537332"/>
              <a:ext cx="959680" cy="961428"/>
              <a:chOff x="1699255" y="4739604"/>
              <a:chExt cx="959680" cy="961428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39F92AB-4C83-4145-8D39-9A7DAD69CF1B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26" name="楕円 916">
                  <a:extLst>
                    <a:ext uri="{FF2B5EF4-FFF2-40B4-BE49-F238E27FC236}">
                      <a16:creationId xmlns:a16="http://schemas.microsoft.com/office/drawing/2014/main" id="{B4A05CCD-7826-4929-A3B2-F3F4753C867D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41AD693-7007-4F9F-B87C-FDFE6BEBA32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CA7A491-28C1-40FC-AE63-63805A4A3839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613D5059-9CFA-4BC2-B954-B442BF7E379B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1B3DF5B-4839-4E2A-8342-13C6BC0C67C8}"/>
                </a:ext>
              </a:extLst>
            </p:cNvPr>
            <p:cNvGrpSpPr/>
            <p:nvPr/>
          </p:nvGrpSpPr>
          <p:grpSpPr>
            <a:xfrm>
              <a:off x="5041398" y="1553676"/>
              <a:ext cx="959680" cy="961428"/>
              <a:chOff x="1699255" y="4739604"/>
              <a:chExt cx="959680" cy="961428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C86B6632-68BD-42EB-A4F5-FDD72C16C63B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21" name="楕円 916">
                  <a:extLst>
                    <a:ext uri="{FF2B5EF4-FFF2-40B4-BE49-F238E27FC236}">
                      <a16:creationId xmlns:a16="http://schemas.microsoft.com/office/drawing/2014/main" id="{8387EBAC-4DD2-4A5C-ACD1-43509D346A63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93E67787-85BE-4869-8D20-3B6E7761199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FC669B1-2EB7-44F5-9FFD-54453632C6F8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8CD80377-8443-4FBC-B4FA-FEAC0B9DF85D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F9C90812-BFA2-48E9-869A-4A123A655584}"/>
                </a:ext>
              </a:extLst>
            </p:cNvPr>
            <p:cNvGrpSpPr/>
            <p:nvPr/>
          </p:nvGrpSpPr>
          <p:grpSpPr>
            <a:xfrm rot="993066">
              <a:off x="4377710" y="1944589"/>
              <a:ext cx="959680" cy="961428"/>
              <a:chOff x="1699255" y="4739604"/>
              <a:chExt cx="959680" cy="961428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05B937A1-83EC-4AEE-BDEC-B4565AA7CCD1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116" name="楕円 916">
                  <a:extLst>
                    <a:ext uri="{FF2B5EF4-FFF2-40B4-BE49-F238E27FC236}">
                      <a16:creationId xmlns:a16="http://schemas.microsoft.com/office/drawing/2014/main" id="{106137FA-F6BA-4B38-821D-864F1B880F9A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75000"/>
                      </a:scheme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E99DA8B-E541-4798-B63E-826416CDCA94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FAFD49F3-574E-4F8F-A5A6-026B0E5EC5AF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4657F4CB-08CC-42D8-968C-E2184AF92334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98D1E68-9631-4AB4-8A40-B7D9980BA166}"/>
              </a:ext>
            </a:extLst>
          </p:cNvPr>
          <p:cNvGrpSpPr/>
          <p:nvPr/>
        </p:nvGrpSpPr>
        <p:grpSpPr>
          <a:xfrm>
            <a:off x="915963" y="3993644"/>
            <a:ext cx="2182158" cy="2186132"/>
            <a:chOff x="1699255" y="4739604"/>
            <a:chExt cx="959680" cy="961428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B346643-D397-4750-96C7-1A166551DA5A}"/>
                </a:ext>
              </a:extLst>
            </p:cNvPr>
            <p:cNvGrpSpPr/>
            <p:nvPr/>
          </p:nvGrpSpPr>
          <p:grpSpPr>
            <a:xfrm>
              <a:off x="1699255" y="4802981"/>
              <a:ext cx="959680" cy="898051"/>
              <a:chOff x="1699255" y="4802981"/>
              <a:chExt cx="959680" cy="898051"/>
            </a:xfrm>
          </p:grpSpPr>
          <p:sp>
            <p:nvSpPr>
              <p:cNvPr id="137" name="楕円 916">
                <a:extLst>
                  <a:ext uri="{FF2B5EF4-FFF2-40B4-BE49-F238E27FC236}">
                    <a16:creationId xmlns:a16="http://schemas.microsoft.com/office/drawing/2014/main" id="{4A966BBB-9C40-4EC4-B417-3C8E9CB31B8E}"/>
                  </a:ext>
                </a:extLst>
              </p:cNvPr>
              <p:cNvSpPr/>
              <p:nvPr/>
            </p:nvSpPr>
            <p:spPr>
              <a:xfrm>
                <a:off x="1699255" y="4802981"/>
                <a:ext cx="959680" cy="898051"/>
              </a:xfrm>
              <a:custGeom>
                <a:avLst/>
                <a:gdLst>
                  <a:gd name="connsiteX0" fmla="*/ 0 w 959679"/>
                  <a:gd name="connsiteY0" fmla="*/ 467253 h 934505"/>
                  <a:gd name="connsiteX1" fmla="*/ 479840 w 959679"/>
                  <a:gd name="connsiteY1" fmla="*/ 0 h 934505"/>
                  <a:gd name="connsiteX2" fmla="*/ 959680 w 959679"/>
                  <a:gd name="connsiteY2" fmla="*/ 467253 h 934505"/>
                  <a:gd name="connsiteX3" fmla="*/ 479840 w 959679"/>
                  <a:gd name="connsiteY3" fmla="*/ 934506 h 934505"/>
                  <a:gd name="connsiteX4" fmla="*/ 0 w 959679"/>
                  <a:gd name="connsiteY4" fmla="*/ 467253 h 934505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467253 h 934506"/>
                  <a:gd name="connsiteX1" fmla="*/ 479840 w 959680"/>
                  <a:gd name="connsiteY1" fmla="*/ 0 h 934506"/>
                  <a:gd name="connsiteX2" fmla="*/ 959680 w 959680"/>
                  <a:gd name="connsiteY2" fmla="*/ 467253 h 934506"/>
                  <a:gd name="connsiteX3" fmla="*/ 479840 w 959680"/>
                  <a:gd name="connsiteY3" fmla="*/ 934506 h 934506"/>
                  <a:gd name="connsiteX4" fmla="*/ 0 w 959680"/>
                  <a:gd name="connsiteY4" fmla="*/ 467253 h 934506"/>
                  <a:gd name="connsiteX0" fmla="*/ 0 w 959680"/>
                  <a:gd name="connsiteY0" fmla="*/ 391053 h 858306"/>
                  <a:gd name="connsiteX1" fmla="*/ 484603 w 959680"/>
                  <a:gd name="connsiteY1" fmla="*/ 0 h 858306"/>
                  <a:gd name="connsiteX2" fmla="*/ 959680 w 959680"/>
                  <a:gd name="connsiteY2" fmla="*/ 391053 h 858306"/>
                  <a:gd name="connsiteX3" fmla="*/ 479840 w 959680"/>
                  <a:gd name="connsiteY3" fmla="*/ 858306 h 858306"/>
                  <a:gd name="connsiteX4" fmla="*/ 0 w 959680"/>
                  <a:gd name="connsiteY4" fmla="*/ 391053 h 858306"/>
                  <a:gd name="connsiteX0" fmla="*/ 0 w 959680"/>
                  <a:gd name="connsiteY0" fmla="*/ 391501 h 858754"/>
                  <a:gd name="connsiteX1" fmla="*/ 484603 w 959680"/>
                  <a:gd name="connsiteY1" fmla="*/ 448 h 858754"/>
                  <a:gd name="connsiteX2" fmla="*/ 959680 w 959680"/>
                  <a:gd name="connsiteY2" fmla="*/ 391501 h 858754"/>
                  <a:gd name="connsiteX3" fmla="*/ 479840 w 959680"/>
                  <a:gd name="connsiteY3" fmla="*/ 858754 h 858754"/>
                  <a:gd name="connsiteX4" fmla="*/ 0 w 959680"/>
                  <a:gd name="connsiteY4" fmla="*/ 391501 h 858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680" h="858754">
                    <a:moveTo>
                      <a:pt x="0" y="391501"/>
                    </a:moveTo>
                    <a:cubicBezTo>
                      <a:pt x="0" y="133444"/>
                      <a:pt x="133870" y="-9077"/>
                      <a:pt x="484603" y="448"/>
                    </a:cubicBezTo>
                    <a:cubicBezTo>
                      <a:pt x="835336" y="9973"/>
                      <a:pt x="959680" y="133444"/>
                      <a:pt x="959680" y="391501"/>
                    </a:cubicBezTo>
                    <a:cubicBezTo>
                      <a:pt x="959680" y="649558"/>
                      <a:pt x="744848" y="858754"/>
                      <a:pt x="479840" y="858754"/>
                    </a:cubicBezTo>
                    <a:cubicBezTo>
                      <a:pt x="214832" y="858754"/>
                      <a:pt x="0" y="649558"/>
                      <a:pt x="0" y="39150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60000">
                    <a:srgbClr val="FFC00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3CC7122-17E1-49E4-969B-3580E822D0AF}"/>
                  </a:ext>
                </a:extLst>
              </p:cNvPr>
              <p:cNvSpPr/>
              <p:nvPr/>
            </p:nvSpPr>
            <p:spPr>
              <a:xfrm>
                <a:off x="1768931" y="4881563"/>
                <a:ext cx="820327" cy="719462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6E05A97-E1C2-4DBA-9B13-E8F595E47521}"/>
                </a:ext>
              </a:extLst>
            </p:cNvPr>
            <p:cNvSpPr/>
            <p:nvPr/>
          </p:nvSpPr>
          <p:spPr>
            <a:xfrm rot="16200000">
              <a:off x="2093381" y="4783636"/>
              <a:ext cx="125485" cy="37421"/>
            </a:xfrm>
            <a:custGeom>
              <a:avLst/>
              <a:gdLst>
                <a:gd name="connsiteX0" fmla="*/ 125485 w 125485"/>
                <a:gd name="connsiteY0" fmla="*/ 5161 h 37421"/>
                <a:gd name="connsiteX1" fmla="*/ 123818 w 125485"/>
                <a:gd name="connsiteY1" fmla="*/ 37421 h 37421"/>
                <a:gd name="connsiteX2" fmla="*/ 110821 w 125485"/>
                <a:gd name="connsiteY2" fmla="*/ 34691 h 37421"/>
                <a:gd name="connsiteX3" fmla="*/ 21099 w 125485"/>
                <a:gd name="connsiteY3" fmla="*/ 32820 h 37421"/>
                <a:gd name="connsiteX4" fmla="*/ 1673 w 125485"/>
                <a:gd name="connsiteY4" fmla="*/ 35827 h 37421"/>
                <a:gd name="connsiteX5" fmla="*/ 0 w 125485"/>
                <a:gd name="connsiteY5" fmla="*/ 14194 h 37421"/>
                <a:gd name="connsiteX6" fmla="*/ 290 w 125485"/>
                <a:gd name="connsiteY6" fmla="*/ 10449 h 37421"/>
                <a:gd name="connsiteX7" fmla="*/ 4611 w 125485"/>
                <a:gd name="connsiteY7" fmla="*/ 8773 h 37421"/>
                <a:gd name="connsiteX8" fmla="*/ 116376 w 125485"/>
                <a:gd name="connsiteY8" fmla="*/ 3383 h 37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485" h="37421">
                  <a:moveTo>
                    <a:pt x="125485" y="5161"/>
                  </a:moveTo>
                  <a:lnTo>
                    <a:pt x="123818" y="37421"/>
                  </a:lnTo>
                  <a:lnTo>
                    <a:pt x="110821" y="34691"/>
                  </a:lnTo>
                  <a:cubicBezTo>
                    <a:pt x="79528" y="30124"/>
                    <a:pt x="48694" y="29608"/>
                    <a:pt x="21099" y="32820"/>
                  </a:cubicBezTo>
                  <a:lnTo>
                    <a:pt x="1673" y="35827"/>
                  </a:lnTo>
                  <a:lnTo>
                    <a:pt x="0" y="14194"/>
                  </a:lnTo>
                  <a:lnTo>
                    <a:pt x="290" y="10449"/>
                  </a:lnTo>
                  <a:lnTo>
                    <a:pt x="4611" y="8773"/>
                  </a:lnTo>
                  <a:cubicBezTo>
                    <a:pt x="34573" y="-263"/>
                    <a:pt x="74195" y="-2774"/>
                    <a:pt x="116376" y="338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B393097F-5E2D-47FB-B697-BF549A554961}"/>
                </a:ext>
              </a:extLst>
            </p:cNvPr>
            <p:cNvSpPr/>
            <p:nvPr/>
          </p:nvSpPr>
          <p:spPr>
            <a:xfrm rot="16200000">
              <a:off x="2136255" y="4768358"/>
              <a:ext cx="52675" cy="176006"/>
            </a:xfrm>
            <a:prstGeom prst="moon">
              <a:avLst>
                <a:gd name="adj" fmla="val 35803"/>
              </a:avLst>
            </a:pr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pptxg50_梨のイラスト</dc:title>
  <dc:subject>pptxg50_梨のイラスト</dc:subject>
  <dc:creator>でじけろお</dc:creator>
  <cp:revision>1</cp:revision>
  <dcterms:created xsi:type="dcterms:W3CDTF">2018-05-20T00:31:01Z</dcterms:created>
  <dcterms:modified xsi:type="dcterms:W3CDTF">2021-02-24T16:33:14Z</dcterms:modified>
  <cp:version>1</cp:version>
</cp:coreProperties>
</file>