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68B73C-F270-4CE3-9827-A6EB189302D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F12BF5-7B4F-40C9-9523-E07AED193224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リンゴ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7A3F10E-54EA-4490-BA12-7A61154366DD}"/>
              </a:ext>
            </a:extLst>
          </p:cNvPr>
          <p:cNvGrpSpPr/>
          <p:nvPr/>
        </p:nvGrpSpPr>
        <p:grpSpPr>
          <a:xfrm>
            <a:off x="950018" y="1082802"/>
            <a:ext cx="2138564" cy="2199540"/>
            <a:chOff x="950018" y="1082802"/>
            <a:chExt cx="2138564" cy="219954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B3195A1-8821-4C91-BA95-30EFEC7B5E2A}"/>
                </a:ext>
              </a:extLst>
            </p:cNvPr>
            <p:cNvGrpSpPr/>
            <p:nvPr/>
          </p:nvGrpSpPr>
          <p:grpSpPr>
            <a:xfrm>
              <a:off x="950018" y="1082802"/>
              <a:ext cx="2138564" cy="2199540"/>
              <a:chOff x="561151" y="3098800"/>
              <a:chExt cx="3959830" cy="407273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B7A3190-B1FB-438B-8238-DF344B412F4C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A0BE14D-07A3-4A2C-9E0A-4EBAF23AA452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0D9F9C23-29BB-48CD-8ACA-A5D1805CF2A9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FD0623B-7794-481A-9722-BCDB411B8371}"/>
                </a:ext>
              </a:extLst>
            </p:cNvPr>
            <p:cNvSpPr/>
            <p:nvPr/>
          </p:nvSpPr>
          <p:spPr>
            <a:xfrm>
              <a:off x="2762249" y="1513007"/>
              <a:ext cx="227257" cy="404830"/>
            </a:xfrm>
            <a:custGeom>
              <a:avLst/>
              <a:gdLst>
                <a:gd name="connsiteX0" fmla="*/ 137624 w 227257"/>
                <a:gd name="connsiteY0" fmla="*/ 108543 h 404830"/>
                <a:gd name="connsiteX1" fmla="*/ 220218 w 227257"/>
                <a:gd name="connsiteY1" fmla="*/ 237936 h 404830"/>
                <a:gd name="connsiteX2" fmla="*/ 176972 w 227257"/>
                <a:gd name="connsiteY2" fmla="*/ 404153 h 404830"/>
                <a:gd name="connsiteX3" fmla="*/ 134376 w 227257"/>
                <a:gd name="connsiteY3" fmla="*/ 255123 h 404830"/>
                <a:gd name="connsiteX4" fmla="*/ 102137 w 227257"/>
                <a:gd name="connsiteY4" fmla="*/ 109997 h 404830"/>
                <a:gd name="connsiteX5" fmla="*/ 137624 w 227257"/>
                <a:gd name="connsiteY5" fmla="*/ 108543 h 404830"/>
                <a:gd name="connsiteX6" fmla="*/ 49445 w 227257"/>
                <a:gd name="connsiteY6" fmla="*/ 0 h 404830"/>
                <a:gd name="connsiteX7" fmla="*/ 98890 w 227257"/>
                <a:gd name="connsiteY7" fmla="*/ 49445 h 404830"/>
                <a:gd name="connsiteX8" fmla="*/ 49445 w 227257"/>
                <a:gd name="connsiteY8" fmla="*/ 98890 h 404830"/>
                <a:gd name="connsiteX9" fmla="*/ 0 w 227257"/>
                <a:gd name="connsiteY9" fmla="*/ 49445 h 404830"/>
                <a:gd name="connsiteX10" fmla="*/ 49445 w 227257"/>
                <a:gd name="connsiteY10" fmla="*/ 0 h 40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257" h="404830">
                  <a:moveTo>
                    <a:pt x="137624" y="108543"/>
                  </a:moveTo>
                  <a:cubicBezTo>
                    <a:pt x="173611" y="122881"/>
                    <a:pt x="208609" y="179950"/>
                    <a:pt x="220218" y="237936"/>
                  </a:cubicBezTo>
                  <a:cubicBezTo>
                    <a:pt x="235697" y="315252"/>
                    <a:pt x="227503" y="413963"/>
                    <a:pt x="176972" y="404153"/>
                  </a:cubicBezTo>
                  <a:cubicBezTo>
                    <a:pt x="126440" y="394343"/>
                    <a:pt x="146848" y="304149"/>
                    <a:pt x="134376" y="255123"/>
                  </a:cubicBezTo>
                  <a:cubicBezTo>
                    <a:pt x="121904" y="206097"/>
                    <a:pt x="56594" y="135056"/>
                    <a:pt x="102137" y="109997"/>
                  </a:cubicBezTo>
                  <a:cubicBezTo>
                    <a:pt x="113523" y="103732"/>
                    <a:pt x="125628" y="103763"/>
                    <a:pt x="137624" y="108543"/>
                  </a:cubicBezTo>
                  <a:close/>
                  <a:moveTo>
                    <a:pt x="49445" y="0"/>
                  </a:moveTo>
                  <a:cubicBezTo>
                    <a:pt x="76753" y="0"/>
                    <a:pt x="98890" y="22137"/>
                    <a:pt x="98890" y="49445"/>
                  </a:cubicBezTo>
                  <a:cubicBezTo>
                    <a:pt x="98890" y="76753"/>
                    <a:pt x="76753" y="98890"/>
                    <a:pt x="49445" y="98890"/>
                  </a:cubicBezTo>
                  <a:cubicBezTo>
                    <a:pt x="22137" y="98890"/>
                    <a:pt x="0" y="76753"/>
                    <a:pt x="0" y="49445"/>
                  </a:cubicBezTo>
                  <a:cubicBezTo>
                    <a:pt x="0" y="22137"/>
                    <a:pt x="22137" y="0"/>
                    <a:pt x="494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47EE1E8-42EA-42F0-A945-037A44C823CF}"/>
              </a:ext>
            </a:extLst>
          </p:cNvPr>
          <p:cNvGrpSpPr/>
          <p:nvPr/>
        </p:nvGrpSpPr>
        <p:grpSpPr>
          <a:xfrm>
            <a:off x="939710" y="3871722"/>
            <a:ext cx="2138564" cy="2199540"/>
            <a:chOff x="561151" y="3098800"/>
            <a:chExt cx="3959830" cy="4072737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A9801B4-8299-4479-859C-883C39848BC6}"/>
                </a:ext>
              </a:extLst>
            </p:cNvPr>
            <p:cNvSpPr/>
            <p:nvPr/>
          </p:nvSpPr>
          <p:spPr>
            <a:xfrm>
              <a:off x="561151" y="3535994"/>
              <a:ext cx="3959830" cy="3635543"/>
            </a:xfrm>
            <a:custGeom>
              <a:avLst/>
              <a:gdLst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67580 w 1337157"/>
                <a:gd name="connsiteY6" fmla="*/ 1220105 h 1228759"/>
                <a:gd name="connsiteX7" fmla="*/ 558630 w 1337157"/>
                <a:gd name="connsiteY7" fmla="*/ 1226588 h 1228759"/>
                <a:gd name="connsiteX8" fmla="*/ 554736 w 1337157"/>
                <a:gd name="connsiteY8" fmla="*/ 1226265 h 1228759"/>
                <a:gd name="connsiteX9" fmla="*/ 63 w 1337157"/>
                <a:gd name="connsiteY9" fmla="*/ 391985 h 1228759"/>
                <a:gd name="connsiteX10" fmla="*/ 674960 w 1337157"/>
                <a:gd name="connsiteY10" fmla="*/ 54582 h 1228759"/>
                <a:gd name="connsiteX11" fmla="*/ 979738 w 1337157"/>
                <a:gd name="connsiteY11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58630 w 1337157"/>
                <a:gd name="connsiteY6" fmla="*/ 1226588 h 1228759"/>
                <a:gd name="connsiteX7" fmla="*/ 554736 w 1337157"/>
                <a:gd name="connsiteY7" fmla="*/ 1226265 h 1228759"/>
                <a:gd name="connsiteX8" fmla="*/ 63 w 1337157"/>
                <a:gd name="connsiteY8" fmla="*/ 391985 h 1228759"/>
                <a:gd name="connsiteX9" fmla="*/ 674960 w 1337157"/>
                <a:gd name="connsiteY9" fmla="*/ 54582 h 1228759"/>
                <a:gd name="connsiteX10" fmla="*/ 979738 w 1337157"/>
                <a:gd name="connsiteY10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664118 w 1337157"/>
                <a:gd name="connsiteY4" fmla="*/ 1200576 h 1228759"/>
                <a:gd name="connsiteX5" fmla="*/ 558630 w 1337157"/>
                <a:gd name="connsiteY5" fmla="*/ 1226588 h 1228759"/>
                <a:gd name="connsiteX6" fmla="*/ 554736 w 1337157"/>
                <a:gd name="connsiteY6" fmla="*/ 1226265 h 1228759"/>
                <a:gd name="connsiteX7" fmla="*/ 63 w 1337157"/>
                <a:gd name="connsiteY7" fmla="*/ 391985 h 1228759"/>
                <a:gd name="connsiteX8" fmla="*/ 674960 w 1337157"/>
                <a:gd name="connsiteY8" fmla="*/ 54582 h 1228759"/>
                <a:gd name="connsiteX9" fmla="*/ 979738 w 1337157"/>
                <a:gd name="connsiteY9" fmla="*/ 315 h 1228759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73120 w 1337157"/>
                <a:gd name="connsiteY4" fmla="*/ 1222021 h 1226588"/>
                <a:gd name="connsiteX5" fmla="*/ 558630 w 1337157"/>
                <a:gd name="connsiteY5" fmla="*/ 1226588 h 1226588"/>
                <a:gd name="connsiteX6" fmla="*/ 554736 w 1337157"/>
                <a:gd name="connsiteY6" fmla="*/ 1226265 h 1226588"/>
                <a:gd name="connsiteX7" fmla="*/ 63 w 1337157"/>
                <a:gd name="connsiteY7" fmla="*/ 391985 h 1226588"/>
                <a:gd name="connsiteX8" fmla="*/ 674960 w 1337157"/>
                <a:gd name="connsiteY8" fmla="*/ 54582 h 1226588"/>
                <a:gd name="connsiteX9" fmla="*/ 979738 w 1337157"/>
                <a:gd name="connsiteY9" fmla="*/ 315 h 1226588"/>
                <a:gd name="connsiteX0" fmla="*/ 979738 w 1337157"/>
                <a:gd name="connsiteY0" fmla="*/ 315 h 1271607"/>
                <a:gd name="connsiteX1" fmla="*/ 1337157 w 1337157"/>
                <a:gd name="connsiteY1" fmla="*/ 391985 h 1271607"/>
                <a:gd name="connsiteX2" fmla="*/ 859484 w 1337157"/>
                <a:gd name="connsiteY2" fmla="*/ 1212917 h 1271607"/>
                <a:gd name="connsiteX3" fmla="*/ 664118 w 1337157"/>
                <a:gd name="connsiteY3" fmla="*/ 1200576 h 1271607"/>
                <a:gd name="connsiteX4" fmla="*/ 609573 w 1337157"/>
                <a:gd name="connsiteY4" fmla="*/ 1271340 h 1271607"/>
                <a:gd name="connsiteX5" fmla="*/ 558630 w 1337157"/>
                <a:gd name="connsiteY5" fmla="*/ 1226588 h 1271607"/>
                <a:gd name="connsiteX6" fmla="*/ 554736 w 1337157"/>
                <a:gd name="connsiteY6" fmla="*/ 1226265 h 1271607"/>
                <a:gd name="connsiteX7" fmla="*/ 63 w 1337157"/>
                <a:gd name="connsiteY7" fmla="*/ 391985 h 1271607"/>
                <a:gd name="connsiteX8" fmla="*/ 674960 w 1337157"/>
                <a:gd name="connsiteY8" fmla="*/ 54582 h 1271607"/>
                <a:gd name="connsiteX9" fmla="*/ 979738 w 1337157"/>
                <a:gd name="connsiteY9" fmla="*/ 315 h 1271607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54464"/>
                <a:gd name="connsiteX1" fmla="*/ 1337157 w 1337157"/>
                <a:gd name="connsiteY1" fmla="*/ 391985 h 1254464"/>
                <a:gd name="connsiteX2" fmla="*/ 859484 w 1337157"/>
                <a:gd name="connsiteY2" fmla="*/ 1212917 h 1254464"/>
                <a:gd name="connsiteX3" fmla="*/ 664118 w 1337157"/>
                <a:gd name="connsiteY3" fmla="*/ 1200576 h 1254464"/>
                <a:gd name="connsiteX4" fmla="*/ 627247 w 1337157"/>
                <a:gd name="connsiteY4" fmla="*/ 1254464 h 1254464"/>
                <a:gd name="connsiteX5" fmla="*/ 554736 w 1337157"/>
                <a:gd name="connsiteY5" fmla="*/ 1226265 h 1254464"/>
                <a:gd name="connsiteX6" fmla="*/ 63 w 1337157"/>
                <a:gd name="connsiteY6" fmla="*/ 391985 h 1254464"/>
                <a:gd name="connsiteX7" fmla="*/ 674960 w 1337157"/>
                <a:gd name="connsiteY7" fmla="*/ 54582 h 1254464"/>
                <a:gd name="connsiteX8" fmla="*/ 979738 w 1337157"/>
                <a:gd name="connsiteY8" fmla="*/ 315 h 1254464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157" h="1227654">
                  <a:moveTo>
                    <a:pt x="979738" y="315"/>
                  </a:moveTo>
                  <a:cubicBezTo>
                    <a:pt x="1233084" y="6197"/>
                    <a:pt x="1337157" y="178581"/>
                    <a:pt x="1337157" y="391985"/>
                  </a:cubicBezTo>
                  <a:cubicBezTo>
                    <a:pt x="1337157" y="640957"/>
                    <a:pt x="1273106" y="1106260"/>
                    <a:pt x="859484" y="1212917"/>
                  </a:cubicBezTo>
                  <a:cubicBezTo>
                    <a:pt x="765772" y="1235249"/>
                    <a:pt x="781417" y="1197542"/>
                    <a:pt x="700571" y="1196287"/>
                  </a:cubicBezTo>
                  <a:cubicBezTo>
                    <a:pt x="619725" y="1195032"/>
                    <a:pt x="641945" y="1235570"/>
                    <a:pt x="554736" y="1226265"/>
                  </a:cubicBezTo>
                  <a:cubicBezTo>
                    <a:pt x="58134" y="1148382"/>
                    <a:pt x="-2277" y="576424"/>
                    <a:pt x="63" y="391985"/>
                  </a:cubicBezTo>
                  <a:cubicBezTo>
                    <a:pt x="2559" y="195250"/>
                    <a:pt x="172382" y="-129568"/>
                    <a:pt x="674960" y="54582"/>
                  </a:cubicBezTo>
                  <a:cubicBezTo>
                    <a:pt x="794255" y="14895"/>
                    <a:pt x="895289" y="-1645"/>
                    <a:pt x="979738" y="3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80000">
                  <a:srgbClr val="C00000"/>
                </a:gs>
                <a:gs pos="0">
                  <a:srgbClr val="FF66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0B65CC3-7023-48F1-A17A-561A1CA2BE9F}"/>
                </a:ext>
              </a:extLst>
            </p:cNvPr>
            <p:cNvSpPr/>
            <p:nvPr/>
          </p:nvSpPr>
          <p:spPr>
            <a:xfrm rot="16200000">
              <a:off x="2206874" y="3356644"/>
              <a:ext cx="749720" cy="234032"/>
            </a:xfrm>
            <a:custGeom>
              <a:avLst/>
              <a:gdLst>
                <a:gd name="connsiteX0" fmla="*/ 791417 w 791944"/>
                <a:gd name="connsiteY0" fmla="*/ 67522 h 272580"/>
                <a:gd name="connsiteX1" fmla="*/ 764786 w 791944"/>
                <a:gd name="connsiteY1" fmla="*/ 236494 h 272580"/>
                <a:gd name="connsiteX2" fmla="*/ 715921 w 791944"/>
                <a:gd name="connsiteY2" fmla="*/ 272053 h 272580"/>
                <a:gd name="connsiteX3" fmla="*/ 715921 w 791944"/>
                <a:gd name="connsiteY3" fmla="*/ 272052 h 272580"/>
                <a:gd name="connsiteX4" fmla="*/ 680362 w 791944"/>
                <a:gd name="connsiteY4" fmla="*/ 223187 h 272580"/>
                <a:gd name="connsiteX5" fmla="*/ 681759 w 791944"/>
                <a:gd name="connsiteY5" fmla="*/ 214322 h 272580"/>
                <a:gd name="connsiteX6" fmla="*/ 496993 w 791944"/>
                <a:gd name="connsiteY6" fmla="*/ 171543 h 272580"/>
                <a:gd name="connsiteX7" fmla="*/ 94621 w 791944"/>
                <a:gd name="connsiteY7" fmla="*/ 162291 h 272580"/>
                <a:gd name="connsiteX8" fmla="*/ 7502 w 791944"/>
                <a:gd name="connsiteY8" fmla="*/ 177161 h 272580"/>
                <a:gd name="connsiteX9" fmla="*/ 0 w 791944"/>
                <a:gd name="connsiteY9" fmla="*/ 70187 h 272580"/>
                <a:gd name="connsiteX10" fmla="*/ 1299 w 791944"/>
                <a:gd name="connsiteY10" fmla="*/ 51668 h 272580"/>
                <a:gd name="connsiteX11" fmla="*/ 20678 w 791944"/>
                <a:gd name="connsiteY11" fmla="*/ 43383 h 272580"/>
                <a:gd name="connsiteX12" fmla="*/ 521906 w 791944"/>
                <a:gd name="connsiteY12" fmla="*/ 16727 h 272580"/>
                <a:gd name="connsiteX13" fmla="*/ 658797 w 791944"/>
                <a:gd name="connsiteY13" fmla="*/ 46201 h 272580"/>
                <a:gd name="connsiteX14" fmla="*/ 705803 w 791944"/>
                <a:gd name="connsiteY14" fmla="*/ 61779 h 272580"/>
                <a:gd name="connsiteX15" fmla="*/ 706994 w 791944"/>
                <a:gd name="connsiteY15" fmla="*/ 54216 h 272580"/>
                <a:gd name="connsiteX16" fmla="*/ 724062 w 791944"/>
                <a:gd name="connsiteY16" fmla="*/ 26316 h 272580"/>
                <a:gd name="connsiteX17" fmla="*/ 755858 w 791944"/>
                <a:gd name="connsiteY17" fmla="*/ 18657 h 272580"/>
                <a:gd name="connsiteX18" fmla="*/ 783758 w 791944"/>
                <a:gd name="connsiteY18" fmla="*/ 35725 h 272580"/>
                <a:gd name="connsiteX19" fmla="*/ 791417 w 791944"/>
                <a:gd name="connsiteY19" fmla="*/ 67522 h 2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1944" h="272580">
                  <a:moveTo>
                    <a:pt x="791417" y="67522"/>
                  </a:moveTo>
                  <a:lnTo>
                    <a:pt x="764786" y="236494"/>
                  </a:lnTo>
                  <a:cubicBezTo>
                    <a:pt x="761111" y="259807"/>
                    <a:pt x="739234" y="275727"/>
                    <a:pt x="715921" y="272053"/>
                  </a:cubicBezTo>
                  <a:lnTo>
                    <a:pt x="715921" y="272052"/>
                  </a:lnTo>
                  <a:cubicBezTo>
                    <a:pt x="692608" y="268377"/>
                    <a:pt x="676688" y="246500"/>
                    <a:pt x="680362" y="223187"/>
                  </a:cubicBezTo>
                  <a:lnTo>
                    <a:pt x="681759" y="214322"/>
                  </a:lnTo>
                  <a:lnTo>
                    <a:pt x="496993" y="171543"/>
                  </a:lnTo>
                  <a:cubicBezTo>
                    <a:pt x="356654" y="148959"/>
                    <a:pt x="218375" y="146408"/>
                    <a:pt x="94621" y="162291"/>
                  </a:cubicBezTo>
                  <a:lnTo>
                    <a:pt x="7502" y="177161"/>
                  </a:lnTo>
                  <a:lnTo>
                    <a:pt x="0" y="70187"/>
                  </a:lnTo>
                  <a:lnTo>
                    <a:pt x="1299" y="51668"/>
                  </a:lnTo>
                  <a:lnTo>
                    <a:pt x="20678" y="43383"/>
                  </a:lnTo>
                  <a:cubicBezTo>
                    <a:pt x="155046" y="-1300"/>
                    <a:pt x="332739" y="-13715"/>
                    <a:pt x="521906" y="16727"/>
                  </a:cubicBezTo>
                  <a:cubicBezTo>
                    <a:pt x="569198" y="24337"/>
                    <a:pt x="614969" y="34267"/>
                    <a:pt x="658797" y="46201"/>
                  </a:cubicBezTo>
                  <a:lnTo>
                    <a:pt x="705803" y="61779"/>
                  </a:lnTo>
                  <a:lnTo>
                    <a:pt x="706994" y="54216"/>
                  </a:lnTo>
                  <a:cubicBezTo>
                    <a:pt x="708832" y="42560"/>
                    <a:pt x="715220" y="32751"/>
                    <a:pt x="724062" y="26316"/>
                  </a:cubicBezTo>
                  <a:lnTo>
                    <a:pt x="755858" y="18657"/>
                  </a:lnTo>
                  <a:lnTo>
                    <a:pt x="783758" y="35725"/>
                  </a:lnTo>
                  <a:cubicBezTo>
                    <a:pt x="790193" y="44567"/>
                    <a:pt x="793254" y="55866"/>
                    <a:pt x="791417" y="675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E6267145-EAA2-4A78-833F-1D8B2B55E723}"/>
                </a:ext>
              </a:extLst>
            </p:cNvPr>
            <p:cNvSpPr/>
            <p:nvPr/>
          </p:nvSpPr>
          <p:spPr>
            <a:xfrm rot="16200000">
              <a:off x="2410164" y="3418545"/>
              <a:ext cx="223634" cy="747240"/>
            </a:xfrm>
            <a:prstGeom prst="moon">
              <a:avLst>
                <a:gd name="adj" fmla="val 35803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71D60A5-4525-4CF2-B166-26CA554FF6D5}"/>
              </a:ext>
            </a:extLst>
          </p:cNvPr>
          <p:cNvGrpSpPr/>
          <p:nvPr/>
        </p:nvGrpSpPr>
        <p:grpSpPr>
          <a:xfrm>
            <a:off x="3695544" y="1132178"/>
            <a:ext cx="2512354" cy="2102721"/>
            <a:chOff x="3695544" y="1132178"/>
            <a:chExt cx="2512354" cy="2102721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8626FEA-845C-453C-A0BE-27613A859EC4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950018" y="1082802"/>
              <a:chExt cx="2138564" cy="2199540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798DB58-05DA-41BF-88E4-C211D954D779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152C950-DCAC-40B2-B5C8-8470EBA10DDD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83151216-1238-475E-B548-F6FD11CF598F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27F42A04-86A5-4917-911F-9E2F2ACD3364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3ED3411-5C6D-482E-832C-408C1FD0D79C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FE19B80-E997-443A-B3FE-37FE9E070D24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950018" y="1082802"/>
              <a:chExt cx="2138564" cy="219954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635B8C81-79EF-4D06-A15E-3CF895D17ACB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FE07CD1B-A889-4D30-9CDE-E75F31BC0462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9A21E89-87B4-49E2-9AB6-3EF009EEF5FE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EDE2A99A-C7D3-4E32-BE70-8BBBE1921728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7E092CA-5C17-4AD8-9127-53C59DDE34B6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A0BD0A0-7EA6-4E2B-8929-BF75C108BE3E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950018" y="1082802"/>
              <a:chExt cx="2138564" cy="219954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163973B-6546-4E0D-B3B7-D7BF1D1F7DB7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B5A25644-F20B-45ED-B475-F0968DAAC0A7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088EA94-81DD-4808-92FB-1BE55681539E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58ADA478-6619-4028-B6CD-49D644A9258D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02A1FEB-4D0A-4F4F-A224-5423789F8875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08A0069-8956-430C-960B-CEAD7476D079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950018" y="1082802"/>
              <a:chExt cx="2138564" cy="219954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1EAEAA45-0DA1-4A35-A330-F6A21683B361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18C5160-0EBA-48F8-89AF-1EDF90AF04E6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56B3F70-7124-4A95-9F92-40A73C5F2B73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38136CC0-C68F-4EEF-864E-86110B3DBFDB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F8F230E-33D8-4672-B6E8-DF6EE16DAE93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2285B5F-01AD-4227-BC71-EE66DD13A333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950018" y="1082802"/>
              <a:chExt cx="2138564" cy="2199540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D9C6B5D9-9C3C-4CBA-8590-38E7FD691CD8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860E66F-799A-4AE3-B505-34C522B4CD60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02F23E4-13AF-4246-B46F-60318BF01A3F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DE6D6D95-D714-4725-8FAB-B8CFA7F472DE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64EC580-8200-4B6B-951C-AD9B9B2397F0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97BECFF-7515-4D7E-9301-B6ABE07E06CF}"/>
              </a:ext>
            </a:extLst>
          </p:cNvPr>
          <p:cNvGrpSpPr/>
          <p:nvPr/>
        </p:nvGrpSpPr>
        <p:grpSpPr>
          <a:xfrm>
            <a:off x="3695544" y="4082412"/>
            <a:ext cx="2512354" cy="2102721"/>
            <a:chOff x="3695544" y="1132178"/>
            <a:chExt cx="2512354" cy="210272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5F0DD8BB-3A14-45B1-918F-15866E29C722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561151" y="3098800"/>
              <a:chExt cx="3959830" cy="4072737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7763F8E-51FE-4DF3-8B26-BB316E89B684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6FF97E1-0A01-427C-9344-183F7902CB96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666DA58A-43F5-4225-91AE-1757413F0D26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4F72E42-613E-4670-868A-DAB9F36BC654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561151" y="3098800"/>
              <a:chExt cx="3959830" cy="407273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C728D63-811C-4B69-9DC1-3E40613EB121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A36CE77-25BE-4986-A617-76994FB6806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7D80EDDB-4D66-4B2F-B6A1-4F3A664D473A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B9B2ED8C-0E79-4078-BC7F-465E72E4A308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561151" y="3098800"/>
              <a:chExt cx="3959830" cy="4072737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D939F4E-7861-44E8-A86D-6003764EFB42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5B363D9-FA3E-4147-8D22-0695ECBEDCD8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79F77FF-C68B-4F6D-AD27-E7AB24D108B5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5135D391-2566-4782-8DEF-57064361BFEE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561151" y="3098800"/>
              <a:chExt cx="3959830" cy="4072737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9D67A29-1DCA-4EE6-AB60-9830EA4DE9B7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94B551C-4F33-4282-9A4D-EE1EDF99DA3D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5AE630B5-09C2-483C-991D-398E6633F2AC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E3EB081-D7E3-46A5-BDA0-04E4955B2CB6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561151" y="3098800"/>
              <a:chExt cx="3959830" cy="407273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98686F8-BEE9-4B2B-95EC-8FC2258D4646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4CF2834-30F0-4784-88FE-84C1A662137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D82759F1-431A-476D-A444-3E04BCFDBBD2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8B6733C-A397-4A94-B7F8-EF11B35EB006}"/>
              </a:ext>
            </a:extLst>
          </p:cNvPr>
          <p:cNvGrpSpPr/>
          <p:nvPr/>
        </p:nvGrpSpPr>
        <p:grpSpPr>
          <a:xfrm>
            <a:off x="6605083" y="1148492"/>
            <a:ext cx="2605086" cy="2017657"/>
            <a:chOff x="6605083" y="1148492"/>
            <a:chExt cx="2605086" cy="2017657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7240B58-6502-498A-9AE9-95D85D5D6792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5E1A2330-9A7E-4690-8FE0-569BE6049E4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56D4316D-DFA5-444C-9B6D-CCCB423131D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C57315A3-B6F2-4733-9C77-980E86BF10F2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8580033-E87F-4672-8470-1CF3BAF66F1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A93E603-C5EE-4429-94BE-E6404B1628DC}"/>
                </a:ext>
              </a:extLst>
            </p:cNvPr>
            <p:cNvGrpSpPr/>
            <p:nvPr/>
          </p:nvGrpSpPr>
          <p:grpSpPr>
            <a:xfrm>
              <a:off x="6849690" y="1148492"/>
              <a:ext cx="2121782" cy="1775830"/>
              <a:chOff x="3695544" y="1132178"/>
              <a:chExt cx="2512354" cy="2102721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2BBC6E35-9980-4ADD-847B-8A480C1BAFEC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71951962-9B2D-4FE8-A089-692DABE4E60F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55B67A77-E29E-49D4-B91C-DAFC893253D7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60C9393F-3E62-4D61-B7C9-DC56488C19D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C7F8D2F7-35C0-4494-9150-E8D7FDE77C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B567957-AB6E-474A-B820-AF9CD07C5B7A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545B6FDD-9FC1-4D2A-8B0C-BACC945429A9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4E54598B-DFB7-4265-AB11-FC0764163C00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872762E-15EC-445A-9762-69A614773991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F3B08475-204C-460E-8416-E5D46466B0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月 99">
                    <a:extLst>
                      <a:ext uri="{FF2B5EF4-FFF2-40B4-BE49-F238E27FC236}">
                        <a16:creationId xmlns:a16="http://schemas.microsoft.com/office/drawing/2014/main" id="{501F1684-A275-4BF0-9132-323F0D1317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57B1D0CF-0E08-4055-ADBD-E07A9DFB59EA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9613B3B9-2B8A-4ECF-9D2A-48EBA76D3D97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9A9B985E-EC3D-47F7-8884-6DAAACDE8E81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75072DC7-F1B1-4F75-A87D-56FED4FBE6B1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397F4E18-FFC6-4511-9A04-C5A708F9F3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68D831BF-9346-4622-8C82-FAAA3E1004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053D18F-11EF-46F7-B051-03A0EBABC6BA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48D2A96-BB33-4085-B5F6-5FAEA3A82A26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CBBA161-7C08-4947-B959-139385BC7956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E62DF9A3-71C2-4CCA-B744-F8D80292CD5E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F2EEEC6E-B27A-4428-AF82-E8D786302C3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13A84137-55F2-4B98-A20E-89EFD7F2667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77F84CD-8423-49C1-9FF8-D84FF7DC6EC6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1B33F8EE-6BE2-4AEC-AED7-D497FCBD250D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B1EFD1C8-46A6-42F4-B74B-EC68709D2F66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B7676C10-AF5B-47F5-B504-8E66E6A9787C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2D9809A2-5AFE-48C3-A1F0-EADB8A4D3B4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月 84">
                    <a:extLst>
                      <a:ext uri="{FF2B5EF4-FFF2-40B4-BE49-F238E27FC236}">
                        <a16:creationId xmlns:a16="http://schemas.microsoft.com/office/drawing/2014/main" id="{D9DD0315-AE27-4BBF-A765-4DB41FDDBE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9E9C6AD7-A785-48B4-BA5E-586DADD5BCFC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647E1B1-E0B3-4842-B4A8-D4BBF29F617F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A5A98AB-2DA6-4470-948E-DD48F515FA00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522A9B6-8B2C-4B06-8E72-499F6F8502A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8268D0C8-3E0D-4A1D-A927-CA536358E88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6F40D090-F527-44AB-9DA8-DE34C63258A1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74E24EC-7D53-4CF3-BD78-18351F991CC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91E908E-D129-4975-B856-87081450AAEE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27E945FF-AC96-41D6-9267-5ED191763C22}"/>
              </a:ext>
            </a:extLst>
          </p:cNvPr>
          <p:cNvGrpSpPr/>
          <p:nvPr/>
        </p:nvGrpSpPr>
        <p:grpSpPr>
          <a:xfrm>
            <a:off x="6605083" y="4056204"/>
            <a:ext cx="2605086" cy="2008470"/>
            <a:chOff x="6605083" y="4056204"/>
            <a:chExt cx="2605086" cy="2008470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00CEF10-85F2-4740-AF90-A2078B671E13}"/>
                </a:ext>
              </a:extLst>
            </p:cNvPr>
            <p:cNvGrpSpPr/>
            <p:nvPr/>
          </p:nvGrpSpPr>
          <p:grpSpPr>
            <a:xfrm>
              <a:off x="6635385" y="42766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F5B06D68-2677-4E2A-B106-3E4A3B659F5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65B07781-947B-4B2D-9C96-4D657E9F71D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1C5E067-7A41-404F-8162-3C405A24EE7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976B60B-65E7-4AA1-AFD3-6129B60469D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04067431-9C04-413B-9007-0AA80BC7F09F}"/>
                </a:ext>
              </a:extLst>
            </p:cNvPr>
            <p:cNvGrpSpPr/>
            <p:nvPr/>
          </p:nvGrpSpPr>
          <p:grpSpPr>
            <a:xfrm>
              <a:off x="6849690" y="4056204"/>
              <a:ext cx="2121782" cy="1775830"/>
              <a:chOff x="3695544" y="1132178"/>
              <a:chExt cx="2512354" cy="2102721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DAA8A94-311E-4DC6-8E6E-3F3B46D14C8D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996E2E5-9C84-46A9-8F1E-3A303133DDF5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F5AF0B25-1FEB-40BF-81D9-581BD6B329A9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EF2AC590-7660-4C2E-934D-D8CCF026309B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AF3FBF3-135B-42FC-AB48-B499BF1D7BE6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E336341A-19BF-4C70-8FB9-125912CAC909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16D0FA6-FE6F-4A7D-893B-58763E1F37AD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C2A35AA6-D737-4A4D-8507-7273B33F8A3A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15756841-5888-4455-A72C-A29EA961A968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8007123-1EA1-4807-85E4-D7ADAC42D187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A07F7C1B-366D-47B3-9B11-8FCD661046B9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7AF55343-1B7D-4F76-8B79-67A0B1651C69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54DBEA8-C203-42B5-8380-B4DAAD632EC7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9E19938-17AE-4FF5-8B9E-6F84DA80092F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8A23C324-8A4F-4E7B-97C2-DDF791234F8F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9E0B7D54-31C2-4145-B2D5-1B43EDDF18DE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003AC4B-40E6-4B61-A4AD-F1D083D80BC0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D0A0230-C3B0-4ED2-86D2-6EC42C9FB34E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D1F953C0-F35C-4164-8307-1D47AB37941C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月 126">
                  <a:extLst>
                    <a:ext uri="{FF2B5EF4-FFF2-40B4-BE49-F238E27FC236}">
                      <a16:creationId xmlns:a16="http://schemas.microsoft.com/office/drawing/2014/main" id="{88664458-A95C-4A98-BE14-CAD0F1576242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60DAEDE-4F50-4FD7-A780-0DF691CB761B}"/>
                </a:ext>
              </a:extLst>
            </p:cNvPr>
            <p:cNvGrpSpPr/>
            <p:nvPr/>
          </p:nvGrpSpPr>
          <p:grpSpPr>
            <a:xfrm>
              <a:off x="6605083" y="49551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128D4D9-7008-4E14-94DF-1BD6AD890CE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E898436-5498-46ED-88A4-4755AE51A11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6F9E877-7EF2-4702-8765-6B2B9BD3B61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A5E3108-8918-4392-B82C-4B95978D785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CBC96C4-E855-4AF5-8471-5240FC4F6E7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F6F6D95-5C5B-45FB-A574-81F887303496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8C1A58-EEA3-475B-AA51-0F0EFAF1508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2A1A8F7-FD61-4E2E-A441-515917A49641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リンゴ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E4B2133-AAD7-456C-9ABA-308E57B66EC5}"/>
              </a:ext>
            </a:extLst>
          </p:cNvPr>
          <p:cNvGrpSpPr/>
          <p:nvPr/>
        </p:nvGrpSpPr>
        <p:grpSpPr>
          <a:xfrm>
            <a:off x="950018" y="1082802"/>
            <a:ext cx="2138564" cy="2199540"/>
            <a:chOff x="950018" y="1082802"/>
            <a:chExt cx="2138564" cy="219954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8FD7AF1-79F0-4F43-811E-57DB8C4FE7D4}"/>
                </a:ext>
              </a:extLst>
            </p:cNvPr>
            <p:cNvGrpSpPr/>
            <p:nvPr/>
          </p:nvGrpSpPr>
          <p:grpSpPr>
            <a:xfrm>
              <a:off x="950018" y="1082802"/>
              <a:ext cx="2138564" cy="2199540"/>
              <a:chOff x="561151" y="3098800"/>
              <a:chExt cx="3959830" cy="407273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231B0AE-1AAC-4A8C-9C78-E06345D96EA8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C95C0A6-3C40-43D3-89A5-E9CC0BB7F28B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B038AB2E-1C9C-4DAC-AF62-44B667FAC09A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B8F8F3E-D1E1-4323-A214-9993030D3325}"/>
                </a:ext>
              </a:extLst>
            </p:cNvPr>
            <p:cNvSpPr/>
            <p:nvPr/>
          </p:nvSpPr>
          <p:spPr>
            <a:xfrm>
              <a:off x="2762249" y="1513007"/>
              <a:ext cx="227257" cy="404830"/>
            </a:xfrm>
            <a:custGeom>
              <a:avLst/>
              <a:gdLst>
                <a:gd name="connsiteX0" fmla="*/ 137624 w 227257"/>
                <a:gd name="connsiteY0" fmla="*/ 108543 h 404830"/>
                <a:gd name="connsiteX1" fmla="*/ 220218 w 227257"/>
                <a:gd name="connsiteY1" fmla="*/ 237936 h 404830"/>
                <a:gd name="connsiteX2" fmla="*/ 176972 w 227257"/>
                <a:gd name="connsiteY2" fmla="*/ 404153 h 404830"/>
                <a:gd name="connsiteX3" fmla="*/ 134376 w 227257"/>
                <a:gd name="connsiteY3" fmla="*/ 255123 h 404830"/>
                <a:gd name="connsiteX4" fmla="*/ 102137 w 227257"/>
                <a:gd name="connsiteY4" fmla="*/ 109997 h 404830"/>
                <a:gd name="connsiteX5" fmla="*/ 137624 w 227257"/>
                <a:gd name="connsiteY5" fmla="*/ 108543 h 404830"/>
                <a:gd name="connsiteX6" fmla="*/ 49445 w 227257"/>
                <a:gd name="connsiteY6" fmla="*/ 0 h 404830"/>
                <a:gd name="connsiteX7" fmla="*/ 98890 w 227257"/>
                <a:gd name="connsiteY7" fmla="*/ 49445 h 404830"/>
                <a:gd name="connsiteX8" fmla="*/ 49445 w 227257"/>
                <a:gd name="connsiteY8" fmla="*/ 98890 h 404830"/>
                <a:gd name="connsiteX9" fmla="*/ 0 w 227257"/>
                <a:gd name="connsiteY9" fmla="*/ 49445 h 404830"/>
                <a:gd name="connsiteX10" fmla="*/ 49445 w 227257"/>
                <a:gd name="connsiteY10" fmla="*/ 0 h 40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257" h="404830">
                  <a:moveTo>
                    <a:pt x="137624" y="108543"/>
                  </a:moveTo>
                  <a:cubicBezTo>
                    <a:pt x="173611" y="122881"/>
                    <a:pt x="208609" y="179950"/>
                    <a:pt x="220218" y="237936"/>
                  </a:cubicBezTo>
                  <a:cubicBezTo>
                    <a:pt x="235697" y="315252"/>
                    <a:pt x="227503" y="413963"/>
                    <a:pt x="176972" y="404153"/>
                  </a:cubicBezTo>
                  <a:cubicBezTo>
                    <a:pt x="126440" y="394343"/>
                    <a:pt x="146848" y="304149"/>
                    <a:pt x="134376" y="255123"/>
                  </a:cubicBezTo>
                  <a:cubicBezTo>
                    <a:pt x="121904" y="206097"/>
                    <a:pt x="56594" y="135056"/>
                    <a:pt x="102137" y="109997"/>
                  </a:cubicBezTo>
                  <a:cubicBezTo>
                    <a:pt x="113523" y="103732"/>
                    <a:pt x="125628" y="103763"/>
                    <a:pt x="137624" y="108543"/>
                  </a:cubicBezTo>
                  <a:close/>
                  <a:moveTo>
                    <a:pt x="49445" y="0"/>
                  </a:moveTo>
                  <a:cubicBezTo>
                    <a:pt x="76753" y="0"/>
                    <a:pt x="98890" y="22137"/>
                    <a:pt x="98890" y="49445"/>
                  </a:cubicBezTo>
                  <a:cubicBezTo>
                    <a:pt x="98890" y="76753"/>
                    <a:pt x="76753" y="98890"/>
                    <a:pt x="49445" y="98890"/>
                  </a:cubicBezTo>
                  <a:cubicBezTo>
                    <a:pt x="22137" y="98890"/>
                    <a:pt x="0" y="76753"/>
                    <a:pt x="0" y="49445"/>
                  </a:cubicBezTo>
                  <a:cubicBezTo>
                    <a:pt x="0" y="22137"/>
                    <a:pt x="22137" y="0"/>
                    <a:pt x="494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F4795C8-AD4D-4E2C-BB67-B43C88155A6E}"/>
              </a:ext>
            </a:extLst>
          </p:cNvPr>
          <p:cNvGrpSpPr/>
          <p:nvPr/>
        </p:nvGrpSpPr>
        <p:grpSpPr>
          <a:xfrm>
            <a:off x="939710" y="3871722"/>
            <a:ext cx="2138564" cy="2199540"/>
            <a:chOff x="561151" y="3098800"/>
            <a:chExt cx="3959830" cy="4072737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F9A9DE9-2486-4D61-AC41-390BD8BA4754}"/>
                </a:ext>
              </a:extLst>
            </p:cNvPr>
            <p:cNvSpPr/>
            <p:nvPr/>
          </p:nvSpPr>
          <p:spPr>
            <a:xfrm>
              <a:off x="561151" y="3535994"/>
              <a:ext cx="3959830" cy="3635543"/>
            </a:xfrm>
            <a:custGeom>
              <a:avLst/>
              <a:gdLst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67580 w 1337157"/>
                <a:gd name="connsiteY6" fmla="*/ 1220105 h 1228759"/>
                <a:gd name="connsiteX7" fmla="*/ 558630 w 1337157"/>
                <a:gd name="connsiteY7" fmla="*/ 1226588 h 1228759"/>
                <a:gd name="connsiteX8" fmla="*/ 554736 w 1337157"/>
                <a:gd name="connsiteY8" fmla="*/ 1226265 h 1228759"/>
                <a:gd name="connsiteX9" fmla="*/ 63 w 1337157"/>
                <a:gd name="connsiteY9" fmla="*/ 391985 h 1228759"/>
                <a:gd name="connsiteX10" fmla="*/ 674960 w 1337157"/>
                <a:gd name="connsiteY10" fmla="*/ 54582 h 1228759"/>
                <a:gd name="connsiteX11" fmla="*/ 979738 w 1337157"/>
                <a:gd name="connsiteY11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58630 w 1337157"/>
                <a:gd name="connsiteY6" fmla="*/ 1226588 h 1228759"/>
                <a:gd name="connsiteX7" fmla="*/ 554736 w 1337157"/>
                <a:gd name="connsiteY7" fmla="*/ 1226265 h 1228759"/>
                <a:gd name="connsiteX8" fmla="*/ 63 w 1337157"/>
                <a:gd name="connsiteY8" fmla="*/ 391985 h 1228759"/>
                <a:gd name="connsiteX9" fmla="*/ 674960 w 1337157"/>
                <a:gd name="connsiteY9" fmla="*/ 54582 h 1228759"/>
                <a:gd name="connsiteX10" fmla="*/ 979738 w 1337157"/>
                <a:gd name="connsiteY10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664118 w 1337157"/>
                <a:gd name="connsiteY4" fmla="*/ 1200576 h 1228759"/>
                <a:gd name="connsiteX5" fmla="*/ 558630 w 1337157"/>
                <a:gd name="connsiteY5" fmla="*/ 1226588 h 1228759"/>
                <a:gd name="connsiteX6" fmla="*/ 554736 w 1337157"/>
                <a:gd name="connsiteY6" fmla="*/ 1226265 h 1228759"/>
                <a:gd name="connsiteX7" fmla="*/ 63 w 1337157"/>
                <a:gd name="connsiteY7" fmla="*/ 391985 h 1228759"/>
                <a:gd name="connsiteX8" fmla="*/ 674960 w 1337157"/>
                <a:gd name="connsiteY8" fmla="*/ 54582 h 1228759"/>
                <a:gd name="connsiteX9" fmla="*/ 979738 w 1337157"/>
                <a:gd name="connsiteY9" fmla="*/ 315 h 1228759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73120 w 1337157"/>
                <a:gd name="connsiteY4" fmla="*/ 1222021 h 1226588"/>
                <a:gd name="connsiteX5" fmla="*/ 558630 w 1337157"/>
                <a:gd name="connsiteY5" fmla="*/ 1226588 h 1226588"/>
                <a:gd name="connsiteX6" fmla="*/ 554736 w 1337157"/>
                <a:gd name="connsiteY6" fmla="*/ 1226265 h 1226588"/>
                <a:gd name="connsiteX7" fmla="*/ 63 w 1337157"/>
                <a:gd name="connsiteY7" fmla="*/ 391985 h 1226588"/>
                <a:gd name="connsiteX8" fmla="*/ 674960 w 1337157"/>
                <a:gd name="connsiteY8" fmla="*/ 54582 h 1226588"/>
                <a:gd name="connsiteX9" fmla="*/ 979738 w 1337157"/>
                <a:gd name="connsiteY9" fmla="*/ 315 h 1226588"/>
                <a:gd name="connsiteX0" fmla="*/ 979738 w 1337157"/>
                <a:gd name="connsiteY0" fmla="*/ 315 h 1271607"/>
                <a:gd name="connsiteX1" fmla="*/ 1337157 w 1337157"/>
                <a:gd name="connsiteY1" fmla="*/ 391985 h 1271607"/>
                <a:gd name="connsiteX2" fmla="*/ 859484 w 1337157"/>
                <a:gd name="connsiteY2" fmla="*/ 1212917 h 1271607"/>
                <a:gd name="connsiteX3" fmla="*/ 664118 w 1337157"/>
                <a:gd name="connsiteY3" fmla="*/ 1200576 h 1271607"/>
                <a:gd name="connsiteX4" fmla="*/ 609573 w 1337157"/>
                <a:gd name="connsiteY4" fmla="*/ 1271340 h 1271607"/>
                <a:gd name="connsiteX5" fmla="*/ 558630 w 1337157"/>
                <a:gd name="connsiteY5" fmla="*/ 1226588 h 1271607"/>
                <a:gd name="connsiteX6" fmla="*/ 554736 w 1337157"/>
                <a:gd name="connsiteY6" fmla="*/ 1226265 h 1271607"/>
                <a:gd name="connsiteX7" fmla="*/ 63 w 1337157"/>
                <a:gd name="connsiteY7" fmla="*/ 391985 h 1271607"/>
                <a:gd name="connsiteX8" fmla="*/ 674960 w 1337157"/>
                <a:gd name="connsiteY8" fmla="*/ 54582 h 1271607"/>
                <a:gd name="connsiteX9" fmla="*/ 979738 w 1337157"/>
                <a:gd name="connsiteY9" fmla="*/ 315 h 1271607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54464"/>
                <a:gd name="connsiteX1" fmla="*/ 1337157 w 1337157"/>
                <a:gd name="connsiteY1" fmla="*/ 391985 h 1254464"/>
                <a:gd name="connsiteX2" fmla="*/ 859484 w 1337157"/>
                <a:gd name="connsiteY2" fmla="*/ 1212917 h 1254464"/>
                <a:gd name="connsiteX3" fmla="*/ 664118 w 1337157"/>
                <a:gd name="connsiteY3" fmla="*/ 1200576 h 1254464"/>
                <a:gd name="connsiteX4" fmla="*/ 627247 w 1337157"/>
                <a:gd name="connsiteY4" fmla="*/ 1254464 h 1254464"/>
                <a:gd name="connsiteX5" fmla="*/ 554736 w 1337157"/>
                <a:gd name="connsiteY5" fmla="*/ 1226265 h 1254464"/>
                <a:gd name="connsiteX6" fmla="*/ 63 w 1337157"/>
                <a:gd name="connsiteY6" fmla="*/ 391985 h 1254464"/>
                <a:gd name="connsiteX7" fmla="*/ 674960 w 1337157"/>
                <a:gd name="connsiteY7" fmla="*/ 54582 h 1254464"/>
                <a:gd name="connsiteX8" fmla="*/ 979738 w 1337157"/>
                <a:gd name="connsiteY8" fmla="*/ 315 h 1254464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157" h="1227654">
                  <a:moveTo>
                    <a:pt x="979738" y="315"/>
                  </a:moveTo>
                  <a:cubicBezTo>
                    <a:pt x="1233084" y="6197"/>
                    <a:pt x="1337157" y="178581"/>
                    <a:pt x="1337157" y="391985"/>
                  </a:cubicBezTo>
                  <a:cubicBezTo>
                    <a:pt x="1337157" y="640957"/>
                    <a:pt x="1273106" y="1106260"/>
                    <a:pt x="859484" y="1212917"/>
                  </a:cubicBezTo>
                  <a:cubicBezTo>
                    <a:pt x="765772" y="1235249"/>
                    <a:pt x="781417" y="1197542"/>
                    <a:pt x="700571" y="1196287"/>
                  </a:cubicBezTo>
                  <a:cubicBezTo>
                    <a:pt x="619725" y="1195032"/>
                    <a:pt x="641945" y="1235570"/>
                    <a:pt x="554736" y="1226265"/>
                  </a:cubicBezTo>
                  <a:cubicBezTo>
                    <a:pt x="58134" y="1148382"/>
                    <a:pt x="-2277" y="576424"/>
                    <a:pt x="63" y="391985"/>
                  </a:cubicBezTo>
                  <a:cubicBezTo>
                    <a:pt x="2559" y="195250"/>
                    <a:pt x="172382" y="-129568"/>
                    <a:pt x="674960" y="54582"/>
                  </a:cubicBezTo>
                  <a:cubicBezTo>
                    <a:pt x="794255" y="14895"/>
                    <a:pt x="895289" y="-1645"/>
                    <a:pt x="979738" y="3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80000">
                  <a:srgbClr val="C00000"/>
                </a:gs>
                <a:gs pos="0">
                  <a:srgbClr val="FF66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0D1648B-5551-49A2-91BC-639873EA4E24}"/>
                </a:ext>
              </a:extLst>
            </p:cNvPr>
            <p:cNvSpPr/>
            <p:nvPr/>
          </p:nvSpPr>
          <p:spPr>
            <a:xfrm rot="16200000">
              <a:off x="2206874" y="3356644"/>
              <a:ext cx="749720" cy="234032"/>
            </a:xfrm>
            <a:custGeom>
              <a:avLst/>
              <a:gdLst>
                <a:gd name="connsiteX0" fmla="*/ 791417 w 791944"/>
                <a:gd name="connsiteY0" fmla="*/ 67522 h 272580"/>
                <a:gd name="connsiteX1" fmla="*/ 764786 w 791944"/>
                <a:gd name="connsiteY1" fmla="*/ 236494 h 272580"/>
                <a:gd name="connsiteX2" fmla="*/ 715921 w 791944"/>
                <a:gd name="connsiteY2" fmla="*/ 272053 h 272580"/>
                <a:gd name="connsiteX3" fmla="*/ 715921 w 791944"/>
                <a:gd name="connsiteY3" fmla="*/ 272052 h 272580"/>
                <a:gd name="connsiteX4" fmla="*/ 680362 w 791944"/>
                <a:gd name="connsiteY4" fmla="*/ 223187 h 272580"/>
                <a:gd name="connsiteX5" fmla="*/ 681759 w 791944"/>
                <a:gd name="connsiteY5" fmla="*/ 214322 h 272580"/>
                <a:gd name="connsiteX6" fmla="*/ 496993 w 791944"/>
                <a:gd name="connsiteY6" fmla="*/ 171543 h 272580"/>
                <a:gd name="connsiteX7" fmla="*/ 94621 w 791944"/>
                <a:gd name="connsiteY7" fmla="*/ 162291 h 272580"/>
                <a:gd name="connsiteX8" fmla="*/ 7502 w 791944"/>
                <a:gd name="connsiteY8" fmla="*/ 177161 h 272580"/>
                <a:gd name="connsiteX9" fmla="*/ 0 w 791944"/>
                <a:gd name="connsiteY9" fmla="*/ 70187 h 272580"/>
                <a:gd name="connsiteX10" fmla="*/ 1299 w 791944"/>
                <a:gd name="connsiteY10" fmla="*/ 51668 h 272580"/>
                <a:gd name="connsiteX11" fmla="*/ 20678 w 791944"/>
                <a:gd name="connsiteY11" fmla="*/ 43383 h 272580"/>
                <a:gd name="connsiteX12" fmla="*/ 521906 w 791944"/>
                <a:gd name="connsiteY12" fmla="*/ 16727 h 272580"/>
                <a:gd name="connsiteX13" fmla="*/ 658797 w 791944"/>
                <a:gd name="connsiteY13" fmla="*/ 46201 h 272580"/>
                <a:gd name="connsiteX14" fmla="*/ 705803 w 791944"/>
                <a:gd name="connsiteY14" fmla="*/ 61779 h 272580"/>
                <a:gd name="connsiteX15" fmla="*/ 706994 w 791944"/>
                <a:gd name="connsiteY15" fmla="*/ 54216 h 272580"/>
                <a:gd name="connsiteX16" fmla="*/ 724062 w 791944"/>
                <a:gd name="connsiteY16" fmla="*/ 26316 h 272580"/>
                <a:gd name="connsiteX17" fmla="*/ 755858 w 791944"/>
                <a:gd name="connsiteY17" fmla="*/ 18657 h 272580"/>
                <a:gd name="connsiteX18" fmla="*/ 783758 w 791944"/>
                <a:gd name="connsiteY18" fmla="*/ 35725 h 272580"/>
                <a:gd name="connsiteX19" fmla="*/ 791417 w 791944"/>
                <a:gd name="connsiteY19" fmla="*/ 67522 h 2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1944" h="272580">
                  <a:moveTo>
                    <a:pt x="791417" y="67522"/>
                  </a:moveTo>
                  <a:lnTo>
                    <a:pt x="764786" y="236494"/>
                  </a:lnTo>
                  <a:cubicBezTo>
                    <a:pt x="761111" y="259807"/>
                    <a:pt x="739234" y="275727"/>
                    <a:pt x="715921" y="272053"/>
                  </a:cubicBezTo>
                  <a:lnTo>
                    <a:pt x="715921" y="272052"/>
                  </a:lnTo>
                  <a:cubicBezTo>
                    <a:pt x="692608" y="268377"/>
                    <a:pt x="676688" y="246500"/>
                    <a:pt x="680362" y="223187"/>
                  </a:cubicBezTo>
                  <a:lnTo>
                    <a:pt x="681759" y="214322"/>
                  </a:lnTo>
                  <a:lnTo>
                    <a:pt x="496993" y="171543"/>
                  </a:lnTo>
                  <a:cubicBezTo>
                    <a:pt x="356654" y="148959"/>
                    <a:pt x="218375" y="146408"/>
                    <a:pt x="94621" y="162291"/>
                  </a:cubicBezTo>
                  <a:lnTo>
                    <a:pt x="7502" y="177161"/>
                  </a:lnTo>
                  <a:lnTo>
                    <a:pt x="0" y="70187"/>
                  </a:lnTo>
                  <a:lnTo>
                    <a:pt x="1299" y="51668"/>
                  </a:lnTo>
                  <a:lnTo>
                    <a:pt x="20678" y="43383"/>
                  </a:lnTo>
                  <a:cubicBezTo>
                    <a:pt x="155046" y="-1300"/>
                    <a:pt x="332739" y="-13715"/>
                    <a:pt x="521906" y="16727"/>
                  </a:cubicBezTo>
                  <a:cubicBezTo>
                    <a:pt x="569198" y="24337"/>
                    <a:pt x="614969" y="34267"/>
                    <a:pt x="658797" y="46201"/>
                  </a:cubicBezTo>
                  <a:lnTo>
                    <a:pt x="705803" y="61779"/>
                  </a:lnTo>
                  <a:lnTo>
                    <a:pt x="706994" y="54216"/>
                  </a:lnTo>
                  <a:cubicBezTo>
                    <a:pt x="708832" y="42560"/>
                    <a:pt x="715220" y="32751"/>
                    <a:pt x="724062" y="26316"/>
                  </a:cubicBezTo>
                  <a:lnTo>
                    <a:pt x="755858" y="18657"/>
                  </a:lnTo>
                  <a:lnTo>
                    <a:pt x="783758" y="35725"/>
                  </a:lnTo>
                  <a:cubicBezTo>
                    <a:pt x="790193" y="44567"/>
                    <a:pt x="793254" y="55866"/>
                    <a:pt x="791417" y="675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46A353E-F78A-458E-872F-E59B8A1AD4E1}"/>
                </a:ext>
              </a:extLst>
            </p:cNvPr>
            <p:cNvSpPr/>
            <p:nvPr/>
          </p:nvSpPr>
          <p:spPr>
            <a:xfrm rot="16200000">
              <a:off x="2410164" y="3418545"/>
              <a:ext cx="223634" cy="747240"/>
            </a:xfrm>
            <a:prstGeom prst="moon">
              <a:avLst>
                <a:gd name="adj" fmla="val 35803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019AEAB-BE7A-4CF9-AA24-D59F08473798}"/>
              </a:ext>
            </a:extLst>
          </p:cNvPr>
          <p:cNvGrpSpPr/>
          <p:nvPr/>
        </p:nvGrpSpPr>
        <p:grpSpPr>
          <a:xfrm>
            <a:off x="3695544" y="1132178"/>
            <a:ext cx="2512354" cy="2102721"/>
            <a:chOff x="3695544" y="1132178"/>
            <a:chExt cx="2512354" cy="2102721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FF210CE-2D20-4815-9075-CA022281779B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950018" y="1082802"/>
              <a:chExt cx="2138564" cy="2199540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F2E887A-FF79-403B-A12D-8D909EC41FED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EC3DD97-A427-4B3E-B43F-A03BA623B3EB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C6F2E000-A506-4E6E-ADE2-AF4650F226AF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44538334-0211-4654-A37D-7FDD7A5639E8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5A7FD46-7D4F-4A84-9717-491531349C86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7405DFB-0161-4913-8942-5B10A6E04B08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950018" y="1082802"/>
              <a:chExt cx="2138564" cy="219954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94EC6C7-064E-4B51-AA8B-8DD38BC33FD6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702AEF0-3E0D-4B04-A949-8D8D1314D7F6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AF0DD14D-D8CA-465E-A4F3-E46737AA9D94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7BFC5CB6-64C6-4750-AA81-1FCE4E40FC8D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D8183EC-1F41-48F0-A64D-901A15A34849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F68A090-0486-4CBA-A268-6733F27E6E3A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950018" y="1082802"/>
              <a:chExt cx="2138564" cy="219954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BF9477DE-4494-4FEA-984B-006787863214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BDEB57C-6455-458C-8C86-BA2AF6BFB8C5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CFA0FCD-A854-4EA7-BA71-FA8D4C0C377A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79CE22E8-3E74-48A2-892B-BF431CF4D6CF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D989064-2CEE-43DF-87CD-6D7BADEAE6B8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EE64FC9-C9DA-4C90-B708-2CC5C9E5C51C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950018" y="1082802"/>
              <a:chExt cx="2138564" cy="219954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5ABECE6E-A35D-4DAE-857F-FCE86024DCD0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6BA54B72-03F6-4970-B426-8DCA823DFE28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A61F5BF-5522-4FA5-9141-72DA42BAEB82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410115DD-7947-4EC8-96F4-91F506628976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EB212E9-314C-4D5D-B270-F8A03A9BE0CA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7851178-ADA4-4D58-86C0-53D407513BF6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950018" y="1082802"/>
              <a:chExt cx="2138564" cy="2199540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CD1A1EA-7913-4C16-9234-DA7B4C069B96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EAD0451-D7F3-4A54-BA79-9CA0539E7792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C00000"/>
                    </a:gs>
                    <a:gs pos="0">
                      <a:srgbClr val="92D050"/>
                    </a:gs>
                    <a:gs pos="60000">
                      <a:srgbClr val="FF0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4235CB3C-C4E0-4D0B-BE48-9980CE050872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658C66FE-2126-4BFA-86DD-81930203643B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57E79A3-F332-4EAF-AC69-A9EE9062DCC8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90EEFAE-C610-4195-BFE0-73B8411F315D}"/>
              </a:ext>
            </a:extLst>
          </p:cNvPr>
          <p:cNvGrpSpPr/>
          <p:nvPr/>
        </p:nvGrpSpPr>
        <p:grpSpPr>
          <a:xfrm>
            <a:off x="3695544" y="4082412"/>
            <a:ext cx="2512354" cy="2102721"/>
            <a:chOff x="3695544" y="1132178"/>
            <a:chExt cx="2512354" cy="210272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FC776F3-3945-405D-B93F-CCD6043612B1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561151" y="3098800"/>
              <a:chExt cx="3959830" cy="4072737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E3A4116-BE3E-46CA-A50B-014108F36E58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826128D-89CD-49EB-B9A3-C05750AC53A9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BC811ECE-4C3B-4932-B1DC-8F77397F1169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B0D75D6-8F30-424E-8E3E-D8470CBDC0A0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561151" y="3098800"/>
              <a:chExt cx="3959830" cy="407273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9205718-9918-42C2-A15B-877C794702E5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2A9357C-0D56-4516-BEE9-D9C2642E902F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FAB00963-1729-4A76-A0ED-12C7E0C819B3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0C7DEADC-A08E-48AA-9E31-956A2EFC20B5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561151" y="3098800"/>
              <a:chExt cx="3959830" cy="4072737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FA2D207-4F01-4E0E-9D11-D73D6D7CC082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9089465-D9C2-4C6A-8D74-492BB464CDD5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E8E47A27-74FB-459B-B742-BE00E3F78CE1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20F6E0D-97A9-4630-AED5-074A89C020C8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561151" y="3098800"/>
              <a:chExt cx="3959830" cy="4072737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C8ACC11-8C2C-4DC2-928B-BCA9182F7C55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57EA9F7-F61C-4AE7-A35C-19F98CDE8493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F7D7EB95-9B88-4926-94FA-37ACB1F4E3B5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C767904-83D0-4650-BFB2-001960DC2A96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561151" y="3098800"/>
              <a:chExt cx="3959830" cy="407273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66B8DD3-6347-4E99-A6A3-6FE6D8D9E6E0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80000">
                    <a:srgbClr val="C00000"/>
                  </a:gs>
                  <a:gs pos="0">
                    <a:srgbClr val="FF66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1AE67F6-229B-4E62-A2F7-69263EEEF314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17CC7EB4-A460-4FC2-B5AF-918FD2E4A87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DF2473F1-33E2-4F35-A336-3457D1007260}"/>
              </a:ext>
            </a:extLst>
          </p:cNvPr>
          <p:cNvGrpSpPr/>
          <p:nvPr/>
        </p:nvGrpSpPr>
        <p:grpSpPr>
          <a:xfrm>
            <a:off x="6605083" y="1148492"/>
            <a:ext cx="2605086" cy="2017657"/>
            <a:chOff x="6605083" y="1148492"/>
            <a:chExt cx="2605086" cy="2017657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271BAB9-05CA-42F2-8CEA-36A0B6A912C2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6E040D6-231E-4FEC-8670-783237BA5A0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7E89AFC8-4E10-421B-8CFD-EBF54F72D42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A081CEB9-2C10-4C3E-B4F2-40AFD601531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CA0B464-3111-40DB-9AA2-3EFB701905AE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9F1D12A-E312-4EFF-81D7-F95DFAA4B90B}"/>
                </a:ext>
              </a:extLst>
            </p:cNvPr>
            <p:cNvGrpSpPr/>
            <p:nvPr/>
          </p:nvGrpSpPr>
          <p:grpSpPr>
            <a:xfrm>
              <a:off x="6849690" y="1148492"/>
              <a:ext cx="2121782" cy="1775830"/>
              <a:chOff x="3695544" y="1132178"/>
              <a:chExt cx="2512354" cy="2102721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00657E7E-606D-4C05-AF19-36B895837F70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3039BC2A-7E79-45B4-B45B-FC0FC7CD0682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A9E62EEE-A6F7-493D-B863-3A6C81064AB9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998CEDF-1867-4361-B4DD-B836A4BC392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8EDBE120-331E-4727-981A-6B4EEB9FAB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CD7CD4D8-EE04-4369-87BD-406144A38D28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1D4542EF-D455-4AB2-A243-2422385C49BB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92C74C7A-4BFF-4A69-B352-33A44E09FA46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6273C462-6091-44E8-A8BA-F56D3A57975E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29F73D40-A2C1-41A1-A66C-7DADF27E87F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月 99">
                    <a:extLst>
                      <a:ext uri="{FF2B5EF4-FFF2-40B4-BE49-F238E27FC236}">
                        <a16:creationId xmlns:a16="http://schemas.microsoft.com/office/drawing/2014/main" id="{DCD9AB00-FD65-4989-9CED-267902198E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59460E2-317B-4B81-BBB5-307C3C73198F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5E2F00E-8B01-4E57-86EF-FFC844736D1B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F9F33640-ACE4-40B2-A778-C2950E11203A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1314383C-D83F-4738-8088-262C931653CE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E266D32-2818-4B27-9BA7-63734FB49C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C36CB39B-0FB7-4027-992B-83FB94578E9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713AF304-F7C6-4851-AF3C-64431CD2FA7C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C255AD8-C67C-42AD-A32C-AC7AB83BF3AD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0378CB48-721F-4EB0-A253-8671D816AC47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360C2FDC-F78F-46B1-9F59-69546C443A44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377EDE67-1E1E-4E73-996E-9012110C77A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536ADBD9-BC8B-47FC-989B-C859A8EEA0E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C5D663B-8677-445C-8611-407EEFA8B349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D455741-3E91-4B46-9431-3EEDD259A2CF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DF7B3CF9-110A-4024-B0E3-4341B145C3E6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C0FD9DB-F9CB-4490-A502-6158663405A3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C00000"/>
                      </a:gs>
                      <a:gs pos="0">
                        <a:srgbClr val="92D050"/>
                      </a:gs>
                      <a:gs pos="60000">
                        <a:srgbClr val="FF000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8C790B6-31AE-4D68-B691-BF12ADDA1CF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月 84">
                    <a:extLst>
                      <a:ext uri="{FF2B5EF4-FFF2-40B4-BE49-F238E27FC236}">
                        <a16:creationId xmlns:a16="http://schemas.microsoft.com/office/drawing/2014/main" id="{C1AE1A13-D030-4136-AE3B-E0592D72B5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0B8EC9B-98F6-4827-8913-80A4490AC7C3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24974B9-1C5A-415C-8524-42D4E0D36EE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014B58A-3246-4AF5-BD1F-AFCE01FABFA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47E1757-F0CD-4103-B0A7-693CFB56AD6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9EE766E-4318-406D-BD4A-73AAFDFF65A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77CAF15-0654-4681-97CF-EA317317599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76D0A33-6BD0-48CE-A7A6-B5FA39D467E0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6290A30D-CD3D-4DAE-9A07-D59821E564A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A83C371-3C07-49F9-9AA1-A4E11E1D4EE8}"/>
              </a:ext>
            </a:extLst>
          </p:cNvPr>
          <p:cNvGrpSpPr/>
          <p:nvPr/>
        </p:nvGrpSpPr>
        <p:grpSpPr>
          <a:xfrm>
            <a:off x="6605083" y="4056204"/>
            <a:ext cx="2605086" cy="2008470"/>
            <a:chOff x="6605083" y="4056204"/>
            <a:chExt cx="2605086" cy="2008470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4B655AF3-A476-44B5-A64F-0E4E997C5653}"/>
                </a:ext>
              </a:extLst>
            </p:cNvPr>
            <p:cNvGrpSpPr/>
            <p:nvPr/>
          </p:nvGrpSpPr>
          <p:grpSpPr>
            <a:xfrm>
              <a:off x="6635385" y="42766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1405C13-BD17-47C3-B1FB-35CC3657CF9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6D352754-88A6-4EE5-BF4D-E97FAF182B03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5848237A-5D27-422F-AA10-F7E2A36BC9C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7E9BD0E-A1CF-4FE9-AA7E-46D2DD77C8A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DF875EC-1B2C-459E-B2CD-D597714F7A56}"/>
                </a:ext>
              </a:extLst>
            </p:cNvPr>
            <p:cNvGrpSpPr/>
            <p:nvPr/>
          </p:nvGrpSpPr>
          <p:grpSpPr>
            <a:xfrm>
              <a:off x="6849690" y="4056204"/>
              <a:ext cx="2121782" cy="1775830"/>
              <a:chOff x="3695544" y="1132178"/>
              <a:chExt cx="2512354" cy="2102721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4FC838A3-9A2A-4E96-A1AB-1D918D37D407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1E7C5AB-48E7-4CAF-924F-935CEA55988A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84DE277-1C63-4161-BAD1-D8A096A64C4D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B832DE11-634B-44ED-9038-11AC1B4F6C33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07E43291-933C-492C-AAF8-A3E2B9F241A5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F7DEF1E-1CD8-4C63-AA03-F7C9BA651C20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54FEDD8-AD61-4DE4-9799-81C195759EA3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32DFA53D-25A4-495B-BD0A-5BAE8EE189F1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AF95A3A-1B75-4C3D-AAF1-A53C6CDB332A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9A7EC90-043E-4F24-8753-99DD40847B9E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45FD8F8-F29D-426A-9422-C288C55CD7B5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297F599A-20D5-4914-BB36-73980CEB94D2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3E1E797-A41A-4643-8A40-BB9091EABE1F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EAB73A2-FD8A-4FB5-862D-83EEE992C50A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F4AA3DE-D570-4353-85D7-29C66DE66537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80999A1E-6244-41C8-AACC-E2799DD40074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615A5D12-2A08-4E3A-ACE7-D5A8E6E4E57A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02040B9-C6C3-4A4D-80EA-00E2CA439C3E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>
                        <a:lumMod val="50000"/>
                      </a:schemeClr>
                    </a:gs>
                    <a:gs pos="80000">
                      <a:srgbClr val="C00000"/>
                    </a:gs>
                    <a:gs pos="0">
                      <a:srgbClr val="FF66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43FDCBD5-AE1C-4805-AC8F-C876B727FF53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月 126">
                  <a:extLst>
                    <a:ext uri="{FF2B5EF4-FFF2-40B4-BE49-F238E27FC236}">
                      <a16:creationId xmlns:a16="http://schemas.microsoft.com/office/drawing/2014/main" id="{663EA6B3-E09F-48F5-9A10-2063269B9D65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F6FEE954-88EC-4709-9A05-8ABF23E199D8}"/>
                </a:ext>
              </a:extLst>
            </p:cNvPr>
            <p:cNvGrpSpPr/>
            <p:nvPr/>
          </p:nvGrpSpPr>
          <p:grpSpPr>
            <a:xfrm>
              <a:off x="6605083" y="49551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2D7DF2D-F4FE-42FA-BDDF-2A09FD092BE0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DD5B06D-9453-4FC8-98AF-4C07BFD0991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56726603-1D55-4783-A1F5-7D83C96ECB8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345E5B3-5584-441D-9B47-E1355BDAA535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1F78162-EA06-4457-85E2-6D38B7E12C8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2C16E437-58D0-4183-BE36-6FB139DB73F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pptxg48_リンゴのイラスト</dc:title>
  <dc:subject>pptxg48_リンゴのイラスト</dc:subject>
  <dc:creator>でじけろお</dc:creator>
  <cp:revision>1</cp:revision>
  <dcterms:created xsi:type="dcterms:W3CDTF">2018-05-20T00:31:01Z</dcterms:created>
  <dcterms:modified xsi:type="dcterms:W3CDTF">2021-02-24T16:32:40Z</dcterms:modified>
  <cp:version>1</cp:version>
</cp:coreProperties>
</file>