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E7CEEB-9A1F-482F-888E-55F890EFAEA6}"/>
              </a:ext>
            </a:extLst>
          </p:cNvPr>
          <p:cNvSpPr txBox="1"/>
          <p:nvPr/>
        </p:nvSpPr>
        <p:spPr>
          <a:xfrm>
            <a:off x="276046" y="23291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春菊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9A31EC5-E9B9-46BD-B3B9-EDDED0E57D5C}"/>
              </a:ext>
            </a:extLst>
          </p:cNvPr>
          <p:cNvGrpSpPr/>
          <p:nvPr/>
        </p:nvGrpSpPr>
        <p:grpSpPr>
          <a:xfrm>
            <a:off x="1282251" y="1004091"/>
            <a:ext cx="1375224" cy="2412942"/>
            <a:chOff x="1935380" y="1128713"/>
            <a:chExt cx="2887689" cy="399753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9FA1203-E2BF-435D-8D1D-4F64504E4D29}"/>
                </a:ext>
              </a:extLst>
            </p:cNvPr>
            <p:cNvGrpSpPr/>
            <p:nvPr/>
          </p:nvGrpSpPr>
          <p:grpSpPr>
            <a:xfrm rot="621776" flipH="1">
              <a:off x="2939864" y="1500400"/>
              <a:ext cx="1883205" cy="3625850"/>
              <a:chOff x="2414536" y="1128713"/>
              <a:chExt cx="2131979" cy="3989387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71186AD0-3300-42E8-B51F-75E5558A7604}"/>
                  </a:ext>
                </a:extLst>
              </p:cNvPr>
              <p:cNvSpPr/>
              <p:nvPr/>
            </p:nvSpPr>
            <p:spPr>
              <a:xfrm rot="21206374">
                <a:off x="2414536" y="1272536"/>
                <a:ext cx="1221976" cy="3732035"/>
              </a:xfrm>
              <a:custGeom>
                <a:avLst/>
                <a:gdLst>
                  <a:gd name="connsiteX0" fmla="*/ 599434 w 1221976"/>
                  <a:gd name="connsiteY0" fmla="*/ 0 h 3874421"/>
                  <a:gd name="connsiteX1" fmla="*/ 629421 w 1221976"/>
                  <a:gd name="connsiteY1" fmla="*/ 20157 h 3874421"/>
                  <a:gd name="connsiteX2" fmla="*/ 635807 w 1221976"/>
                  <a:gd name="connsiteY2" fmla="*/ 45167 h 3874421"/>
                  <a:gd name="connsiteX3" fmla="*/ 644112 w 1221976"/>
                  <a:gd name="connsiteY3" fmla="*/ 36073 h 3874421"/>
                  <a:gd name="connsiteX4" fmla="*/ 681779 w 1221976"/>
                  <a:gd name="connsiteY4" fmla="*/ 30806 h 3874421"/>
                  <a:gd name="connsiteX5" fmla="*/ 696052 w 1221976"/>
                  <a:gd name="connsiteY5" fmla="*/ 66061 h 3874421"/>
                  <a:gd name="connsiteX6" fmla="*/ 690047 w 1221976"/>
                  <a:gd name="connsiteY6" fmla="*/ 84996 h 3874421"/>
                  <a:gd name="connsiteX7" fmla="*/ 653839 w 1221976"/>
                  <a:gd name="connsiteY7" fmla="*/ 136224 h 3874421"/>
                  <a:gd name="connsiteX8" fmla="*/ 655496 w 1221976"/>
                  <a:gd name="connsiteY8" fmla="*/ 150079 h 3874421"/>
                  <a:gd name="connsiteX9" fmla="*/ 670719 w 1221976"/>
                  <a:gd name="connsiteY9" fmla="*/ 148424 h 3874421"/>
                  <a:gd name="connsiteX10" fmla="*/ 736985 w 1221976"/>
                  <a:gd name="connsiteY10" fmla="*/ 94825 h 3874421"/>
                  <a:gd name="connsiteX11" fmla="*/ 768737 w 1221976"/>
                  <a:gd name="connsiteY11" fmla="*/ 205388 h 3874421"/>
                  <a:gd name="connsiteX12" fmla="*/ 765918 w 1221976"/>
                  <a:gd name="connsiteY12" fmla="*/ 208538 h 3874421"/>
                  <a:gd name="connsiteX13" fmla="*/ 778467 w 1221976"/>
                  <a:gd name="connsiteY13" fmla="*/ 206223 h 3874421"/>
                  <a:gd name="connsiteX14" fmla="*/ 793110 w 1221976"/>
                  <a:gd name="connsiteY14" fmla="*/ 211989 h 3874421"/>
                  <a:gd name="connsiteX15" fmla="*/ 762845 w 1221976"/>
                  <a:gd name="connsiteY15" fmla="*/ 294685 h 3874421"/>
                  <a:gd name="connsiteX16" fmla="*/ 756263 w 1221976"/>
                  <a:gd name="connsiteY16" fmla="*/ 299145 h 3874421"/>
                  <a:gd name="connsiteX17" fmla="*/ 761006 w 1221976"/>
                  <a:gd name="connsiteY17" fmla="*/ 299432 h 3874421"/>
                  <a:gd name="connsiteX18" fmla="*/ 721023 w 1221976"/>
                  <a:gd name="connsiteY18" fmla="*/ 376806 h 3874421"/>
                  <a:gd name="connsiteX19" fmla="*/ 703600 w 1221976"/>
                  <a:gd name="connsiteY19" fmla="*/ 453827 h 3874421"/>
                  <a:gd name="connsiteX20" fmla="*/ 751032 w 1221976"/>
                  <a:gd name="connsiteY20" fmla="*/ 422449 h 3874421"/>
                  <a:gd name="connsiteX21" fmla="*/ 805397 w 1221976"/>
                  <a:gd name="connsiteY21" fmla="*/ 354506 h 3874421"/>
                  <a:gd name="connsiteX22" fmla="*/ 806543 w 1221976"/>
                  <a:gd name="connsiteY22" fmla="*/ 356252 h 3874421"/>
                  <a:gd name="connsiteX23" fmla="*/ 807536 w 1221976"/>
                  <a:gd name="connsiteY23" fmla="*/ 352920 h 3874421"/>
                  <a:gd name="connsiteX24" fmla="*/ 870069 w 1221976"/>
                  <a:gd name="connsiteY24" fmla="*/ 324873 h 3874421"/>
                  <a:gd name="connsiteX25" fmla="*/ 892531 w 1221976"/>
                  <a:gd name="connsiteY25" fmla="*/ 331169 h 3874421"/>
                  <a:gd name="connsiteX26" fmla="*/ 931982 w 1221976"/>
                  <a:gd name="connsiteY26" fmla="*/ 320112 h 3874421"/>
                  <a:gd name="connsiteX27" fmla="*/ 999848 w 1221976"/>
                  <a:gd name="connsiteY27" fmla="*/ 366034 h 3874421"/>
                  <a:gd name="connsiteX28" fmla="*/ 994944 w 1221976"/>
                  <a:gd name="connsiteY28" fmla="*/ 382469 h 3874421"/>
                  <a:gd name="connsiteX29" fmla="*/ 997278 w 1221976"/>
                  <a:gd name="connsiteY29" fmla="*/ 383332 h 3874421"/>
                  <a:gd name="connsiteX30" fmla="*/ 1018898 w 1221976"/>
                  <a:gd name="connsiteY30" fmla="*/ 411956 h 3874421"/>
                  <a:gd name="connsiteX31" fmla="*/ 973813 w 1221976"/>
                  <a:gd name="connsiteY31" fmla="*/ 449256 h 3874421"/>
                  <a:gd name="connsiteX32" fmla="*/ 971579 w 1221976"/>
                  <a:gd name="connsiteY32" fmla="*/ 449503 h 3874421"/>
                  <a:gd name="connsiteX33" fmla="*/ 902225 w 1221976"/>
                  <a:gd name="connsiteY33" fmla="*/ 500032 h 3874421"/>
                  <a:gd name="connsiteX34" fmla="*/ 899899 w 1221976"/>
                  <a:gd name="connsiteY34" fmla="*/ 503225 h 3874421"/>
                  <a:gd name="connsiteX35" fmla="*/ 906979 w 1221976"/>
                  <a:gd name="connsiteY35" fmla="*/ 502443 h 3874421"/>
                  <a:gd name="connsiteX36" fmla="*/ 1018898 w 1221976"/>
                  <a:gd name="connsiteY36" fmla="*/ 542925 h 3874421"/>
                  <a:gd name="connsiteX37" fmla="*/ 950544 w 1221976"/>
                  <a:gd name="connsiteY37" fmla="*/ 580226 h 3874421"/>
                  <a:gd name="connsiteX38" fmla="*/ 932828 w 1221976"/>
                  <a:gd name="connsiteY38" fmla="*/ 581519 h 3874421"/>
                  <a:gd name="connsiteX39" fmla="*/ 845134 w 1221976"/>
                  <a:gd name="connsiteY39" fmla="*/ 621091 h 3874421"/>
                  <a:gd name="connsiteX40" fmla="*/ 784513 w 1221976"/>
                  <a:gd name="connsiteY40" fmla="*/ 668845 h 3874421"/>
                  <a:gd name="connsiteX41" fmla="*/ 796944 w 1221976"/>
                  <a:gd name="connsiteY41" fmla="*/ 667524 h 3874421"/>
                  <a:gd name="connsiteX42" fmla="*/ 867399 w 1221976"/>
                  <a:gd name="connsiteY42" fmla="*/ 702145 h 3874421"/>
                  <a:gd name="connsiteX43" fmla="*/ 850126 w 1221976"/>
                  <a:gd name="connsiteY43" fmla="*/ 778723 h 3874421"/>
                  <a:gd name="connsiteX44" fmla="*/ 849875 w 1221976"/>
                  <a:gd name="connsiteY44" fmla="*/ 778973 h 3874421"/>
                  <a:gd name="connsiteX45" fmla="*/ 851114 w 1221976"/>
                  <a:gd name="connsiteY45" fmla="*/ 779182 h 3874421"/>
                  <a:gd name="connsiteX46" fmla="*/ 830038 w 1221976"/>
                  <a:gd name="connsiteY46" fmla="*/ 798848 h 3874421"/>
                  <a:gd name="connsiteX47" fmla="*/ 810582 w 1221976"/>
                  <a:gd name="connsiteY47" fmla="*/ 818340 h 3874421"/>
                  <a:gd name="connsiteX48" fmla="*/ 806375 w 1221976"/>
                  <a:gd name="connsiteY48" fmla="*/ 820928 h 3874421"/>
                  <a:gd name="connsiteX49" fmla="*/ 784901 w 1221976"/>
                  <a:gd name="connsiteY49" fmla="*/ 840968 h 3874421"/>
                  <a:gd name="connsiteX50" fmla="*/ 727457 w 1221976"/>
                  <a:gd name="connsiteY50" fmla="*/ 921066 h 3874421"/>
                  <a:gd name="connsiteX51" fmla="*/ 685421 w 1221976"/>
                  <a:gd name="connsiteY51" fmla="*/ 1010221 h 3874421"/>
                  <a:gd name="connsiteX52" fmla="*/ 678914 w 1221976"/>
                  <a:gd name="connsiteY52" fmla="*/ 1036493 h 3874421"/>
                  <a:gd name="connsiteX53" fmla="*/ 681256 w 1221976"/>
                  <a:gd name="connsiteY53" fmla="*/ 1089059 h 3874421"/>
                  <a:gd name="connsiteX54" fmla="*/ 683234 w 1221976"/>
                  <a:gd name="connsiteY54" fmla="*/ 1087891 h 3874421"/>
                  <a:gd name="connsiteX55" fmla="*/ 814232 w 1221976"/>
                  <a:gd name="connsiteY55" fmla="*/ 938978 h 3874421"/>
                  <a:gd name="connsiteX56" fmla="*/ 817066 w 1221976"/>
                  <a:gd name="connsiteY56" fmla="*/ 943221 h 3874421"/>
                  <a:gd name="connsiteX57" fmla="*/ 818015 w 1221976"/>
                  <a:gd name="connsiteY57" fmla="*/ 934514 h 3874421"/>
                  <a:gd name="connsiteX58" fmla="*/ 884865 w 1221976"/>
                  <a:gd name="connsiteY58" fmla="*/ 858400 h 3874421"/>
                  <a:gd name="connsiteX59" fmla="*/ 898519 w 1221976"/>
                  <a:gd name="connsiteY59" fmla="*/ 868668 h 3874421"/>
                  <a:gd name="connsiteX60" fmla="*/ 902928 w 1221976"/>
                  <a:gd name="connsiteY60" fmla="*/ 881679 h 3874421"/>
                  <a:gd name="connsiteX61" fmla="*/ 904581 w 1221976"/>
                  <a:gd name="connsiteY61" fmla="*/ 877231 h 3874421"/>
                  <a:gd name="connsiteX62" fmla="*/ 1032723 w 1221976"/>
                  <a:gd name="connsiteY62" fmla="*/ 842609 h 3874421"/>
                  <a:gd name="connsiteX63" fmla="*/ 1014436 w 1221976"/>
                  <a:gd name="connsiteY63" fmla="*/ 935316 h 3874421"/>
                  <a:gd name="connsiteX64" fmla="*/ 1020945 w 1221976"/>
                  <a:gd name="connsiteY64" fmla="*/ 950431 h 3874421"/>
                  <a:gd name="connsiteX65" fmla="*/ 1035756 w 1221976"/>
                  <a:gd name="connsiteY65" fmla="*/ 943932 h 3874421"/>
                  <a:gd name="connsiteX66" fmla="*/ 1067796 w 1221976"/>
                  <a:gd name="connsiteY66" fmla="*/ 880549 h 3874421"/>
                  <a:gd name="connsiteX67" fmla="*/ 1083599 w 1221976"/>
                  <a:gd name="connsiteY67" fmla="*/ 863980 h 3874421"/>
                  <a:gd name="connsiteX68" fmla="*/ 1126686 w 1221976"/>
                  <a:gd name="connsiteY68" fmla="*/ 856797 h 3874421"/>
                  <a:gd name="connsiteX69" fmla="*/ 1141613 w 1221976"/>
                  <a:gd name="connsiteY69" fmla="*/ 894874 h 3874421"/>
                  <a:gd name="connsiteX70" fmla="*/ 1136933 w 1221976"/>
                  <a:gd name="connsiteY70" fmla="*/ 907873 h 3874421"/>
                  <a:gd name="connsiteX71" fmla="*/ 1165493 w 1221976"/>
                  <a:gd name="connsiteY71" fmla="*/ 899299 h 3874421"/>
                  <a:gd name="connsiteX72" fmla="*/ 1201844 w 1221976"/>
                  <a:gd name="connsiteY72" fmla="*/ 915487 h 3874421"/>
                  <a:gd name="connsiteX73" fmla="*/ 1197687 w 1221976"/>
                  <a:gd name="connsiteY73" fmla="*/ 955062 h 3874421"/>
                  <a:gd name="connsiteX74" fmla="*/ 1169700 w 1221976"/>
                  <a:gd name="connsiteY74" fmla="*/ 981425 h 3874421"/>
                  <a:gd name="connsiteX75" fmla="*/ 1196450 w 1221976"/>
                  <a:gd name="connsiteY75" fmla="*/ 989854 h 3874421"/>
                  <a:gd name="connsiteX76" fmla="*/ 1221962 w 1221976"/>
                  <a:gd name="connsiteY76" fmla="*/ 1021820 h 3874421"/>
                  <a:gd name="connsiteX77" fmla="*/ 1194198 w 1221976"/>
                  <a:gd name="connsiteY77" fmla="*/ 1055543 h 3874421"/>
                  <a:gd name="connsiteX78" fmla="*/ 1172625 w 1221976"/>
                  <a:gd name="connsiteY78" fmla="*/ 1062113 h 3874421"/>
                  <a:gd name="connsiteX79" fmla="*/ 1101269 w 1221976"/>
                  <a:gd name="connsiteY79" fmla="*/ 1057405 h 3874421"/>
                  <a:gd name="connsiteX80" fmla="*/ 1086655 w 1221976"/>
                  <a:gd name="connsiteY80" fmla="*/ 1066623 h 3874421"/>
                  <a:gd name="connsiteX81" fmla="*/ 1098071 w 1221976"/>
                  <a:gd name="connsiteY81" fmla="*/ 1080176 h 3874421"/>
                  <a:gd name="connsiteX82" fmla="*/ 1187919 w 1221976"/>
                  <a:gd name="connsiteY82" fmla="*/ 1111417 h 3874421"/>
                  <a:gd name="connsiteX83" fmla="*/ 1093865 w 1221976"/>
                  <a:gd name="connsiteY83" fmla="*/ 1205081 h 3874421"/>
                  <a:gd name="connsiteX84" fmla="*/ 1089186 w 1221976"/>
                  <a:gd name="connsiteY84" fmla="*/ 1204288 h 3874421"/>
                  <a:gd name="connsiteX85" fmla="*/ 1098249 w 1221976"/>
                  <a:gd name="connsiteY85" fmla="*/ 1214612 h 3874421"/>
                  <a:gd name="connsiteX86" fmla="*/ 1100315 w 1221976"/>
                  <a:gd name="connsiteY86" fmla="*/ 1231571 h 3874421"/>
                  <a:gd name="connsiteX87" fmla="*/ 1000973 w 1221976"/>
                  <a:gd name="connsiteY87" fmla="*/ 1251407 h 3874421"/>
                  <a:gd name="connsiteX88" fmla="*/ 992747 w 1221976"/>
                  <a:gd name="connsiteY88" fmla="*/ 1247781 h 3874421"/>
                  <a:gd name="connsiteX89" fmla="*/ 994087 w 1221976"/>
                  <a:gd name="connsiteY89" fmla="*/ 1250498 h 3874421"/>
                  <a:gd name="connsiteX90" fmla="*/ 799625 w 1221976"/>
                  <a:gd name="connsiteY90" fmla="*/ 1289488 h 3874421"/>
                  <a:gd name="connsiteX91" fmla="*/ 763404 w 1221976"/>
                  <a:gd name="connsiteY91" fmla="*/ 1309948 h 3874421"/>
                  <a:gd name="connsiteX92" fmla="*/ 805536 w 1221976"/>
                  <a:gd name="connsiteY92" fmla="*/ 1312891 h 3874421"/>
                  <a:gd name="connsiteX93" fmla="*/ 873234 w 1221976"/>
                  <a:gd name="connsiteY93" fmla="*/ 1356145 h 3874421"/>
                  <a:gd name="connsiteX94" fmla="*/ 720402 w 1221976"/>
                  <a:gd name="connsiteY94" fmla="*/ 1559864 h 3874421"/>
                  <a:gd name="connsiteX95" fmla="*/ 703009 w 1221976"/>
                  <a:gd name="connsiteY95" fmla="*/ 1577447 h 3874421"/>
                  <a:gd name="connsiteX96" fmla="*/ 709950 w 1221976"/>
                  <a:gd name="connsiteY96" fmla="*/ 1733276 h 3874421"/>
                  <a:gd name="connsiteX97" fmla="*/ 719471 w 1221976"/>
                  <a:gd name="connsiteY97" fmla="*/ 1985327 h 3874421"/>
                  <a:gd name="connsiteX98" fmla="*/ 728110 w 1221976"/>
                  <a:gd name="connsiteY98" fmla="*/ 1980683 h 3874421"/>
                  <a:gd name="connsiteX99" fmla="*/ 758047 w 1221976"/>
                  <a:gd name="connsiteY99" fmla="*/ 1958577 h 3874421"/>
                  <a:gd name="connsiteX100" fmla="*/ 781528 w 1221976"/>
                  <a:gd name="connsiteY100" fmla="*/ 1929168 h 3874421"/>
                  <a:gd name="connsiteX101" fmla="*/ 768333 w 1221976"/>
                  <a:gd name="connsiteY101" fmla="*/ 1862037 h 3874421"/>
                  <a:gd name="connsiteX102" fmla="*/ 801513 w 1221976"/>
                  <a:gd name="connsiteY102" fmla="*/ 1815207 h 3874421"/>
                  <a:gd name="connsiteX103" fmla="*/ 846412 w 1221976"/>
                  <a:gd name="connsiteY103" fmla="*/ 1827994 h 3874421"/>
                  <a:gd name="connsiteX104" fmla="*/ 849039 w 1221976"/>
                  <a:gd name="connsiteY104" fmla="*/ 1841360 h 3874421"/>
                  <a:gd name="connsiteX105" fmla="*/ 843556 w 1221976"/>
                  <a:gd name="connsiteY105" fmla="*/ 1873815 h 3874421"/>
                  <a:gd name="connsiteX106" fmla="*/ 853072 w 1221976"/>
                  <a:gd name="connsiteY106" fmla="*/ 1881149 h 3874421"/>
                  <a:gd name="connsiteX107" fmla="*/ 865807 w 1221976"/>
                  <a:gd name="connsiteY107" fmla="*/ 1869431 h 3874421"/>
                  <a:gd name="connsiteX108" fmla="*/ 941985 w 1221976"/>
                  <a:gd name="connsiteY108" fmla="*/ 1751881 h 3874421"/>
                  <a:gd name="connsiteX109" fmla="*/ 1020574 w 1221976"/>
                  <a:gd name="connsiteY109" fmla="*/ 1717256 h 3874421"/>
                  <a:gd name="connsiteX110" fmla="*/ 1043630 w 1221976"/>
                  <a:gd name="connsiteY110" fmla="*/ 1723687 h 3874421"/>
                  <a:gd name="connsiteX111" fmla="*/ 1062364 w 1221976"/>
                  <a:gd name="connsiteY111" fmla="*/ 1759779 h 3874421"/>
                  <a:gd name="connsiteX112" fmla="*/ 1057370 w 1221976"/>
                  <a:gd name="connsiteY112" fmla="*/ 1778057 h 3874421"/>
                  <a:gd name="connsiteX113" fmla="*/ 1078197 w 1221976"/>
                  <a:gd name="connsiteY113" fmla="*/ 1765194 h 3874421"/>
                  <a:gd name="connsiteX114" fmla="*/ 1170793 w 1221976"/>
                  <a:gd name="connsiteY114" fmla="*/ 1770281 h 3874421"/>
                  <a:gd name="connsiteX115" fmla="*/ 1128614 w 1221976"/>
                  <a:gd name="connsiteY115" fmla="*/ 1858608 h 3874421"/>
                  <a:gd name="connsiteX116" fmla="*/ 1100171 w 1221976"/>
                  <a:gd name="connsiteY116" fmla="*/ 1876174 h 3874421"/>
                  <a:gd name="connsiteX117" fmla="*/ 1105483 w 1221976"/>
                  <a:gd name="connsiteY117" fmla="*/ 1875481 h 3874421"/>
                  <a:gd name="connsiteX118" fmla="*/ 1147829 w 1221976"/>
                  <a:gd name="connsiteY118" fmla="*/ 1916751 h 3874421"/>
                  <a:gd name="connsiteX119" fmla="*/ 1074181 w 1221976"/>
                  <a:gd name="connsiteY119" fmla="*/ 1996819 h 3874421"/>
                  <a:gd name="connsiteX120" fmla="*/ 946896 w 1221976"/>
                  <a:gd name="connsiteY120" fmla="*/ 2019674 h 3874421"/>
                  <a:gd name="connsiteX121" fmla="*/ 931042 w 1221976"/>
                  <a:gd name="connsiteY121" fmla="*/ 2025612 h 3874421"/>
                  <a:gd name="connsiteX122" fmla="*/ 932220 w 1221976"/>
                  <a:gd name="connsiteY122" fmla="*/ 2038096 h 3874421"/>
                  <a:gd name="connsiteX123" fmla="*/ 966967 w 1221976"/>
                  <a:gd name="connsiteY123" fmla="*/ 2051445 h 3874421"/>
                  <a:gd name="connsiteX124" fmla="*/ 972170 w 1221976"/>
                  <a:gd name="connsiteY124" fmla="*/ 2073773 h 3874421"/>
                  <a:gd name="connsiteX125" fmla="*/ 954834 w 1221976"/>
                  <a:gd name="connsiteY125" fmla="*/ 2099284 h 3874421"/>
                  <a:gd name="connsiteX126" fmla="*/ 900332 w 1221976"/>
                  <a:gd name="connsiteY126" fmla="*/ 2106608 h 3874421"/>
                  <a:gd name="connsiteX127" fmla="*/ 856506 w 1221976"/>
                  <a:gd name="connsiteY127" fmla="*/ 2064582 h 3874421"/>
                  <a:gd name="connsiteX128" fmla="*/ 856102 w 1221976"/>
                  <a:gd name="connsiteY128" fmla="*/ 2064750 h 3874421"/>
                  <a:gd name="connsiteX129" fmla="*/ 857613 w 1221976"/>
                  <a:gd name="connsiteY129" fmla="*/ 2066273 h 3874421"/>
                  <a:gd name="connsiteX130" fmla="*/ 726961 w 1221976"/>
                  <a:gd name="connsiteY130" fmla="*/ 2176509 h 3874421"/>
                  <a:gd name="connsiteX131" fmla="*/ 726704 w 1221976"/>
                  <a:gd name="connsiteY131" fmla="*/ 2176792 h 3874421"/>
                  <a:gd name="connsiteX132" fmla="*/ 730580 w 1221976"/>
                  <a:gd name="connsiteY132" fmla="*/ 2279387 h 3874421"/>
                  <a:gd name="connsiteX133" fmla="*/ 734681 w 1221976"/>
                  <a:gd name="connsiteY133" fmla="*/ 2403798 h 3874421"/>
                  <a:gd name="connsiteX134" fmla="*/ 737556 w 1221976"/>
                  <a:gd name="connsiteY134" fmla="*/ 2406768 h 3874421"/>
                  <a:gd name="connsiteX135" fmla="*/ 739929 w 1221976"/>
                  <a:gd name="connsiteY135" fmla="*/ 2418842 h 3874421"/>
                  <a:gd name="connsiteX136" fmla="*/ 735952 w 1221976"/>
                  <a:gd name="connsiteY136" fmla="*/ 2442380 h 3874421"/>
                  <a:gd name="connsiteX137" fmla="*/ 736173 w 1221976"/>
                  <a:gd name="connsiteY137" fmla="*/ 2449080 h 3874421"/>
                  <a:gd name="connsiteX138" fmla="*/ 743572 w 1221976"/>
                  <a:gd name="connsiteY138" fmla="*/ 2454782 h 3874421"/>
                  <a:gd name="connsiteX139" fmla="*/ 755076 w 1221976"/>
                  <a:gd name="connsiteY139" fmla="*/ 2444198 h 3874421"/>
                  <a:gd name="connsiteX140" fmla="*/ 823886 w 1221976"/>
                  <a:gd name="connsiteY140" fmla="*/ 2338017 h 3874421"/>
                  <a:gd name="connsiteX141" fmla="*/ 894874 w 1221976"/>
                  <a:gd name="connsiteY141" fmla="*/ 2306741 h 3874421"/>
                  <a:gd name="connsiteX142" fmla="*/ 915700 w 1221976"/>
                  <a:gd name="connsiteY142" fmla="*/ 2312550 h 3874421"/>
                  <a:gd name="connsiteX143" fmla="*/ 932622 w 1221976"/>
                  <a:gd name="connsiteY143" fmla="*/ 2345151 h 3874421"/>
                  <a:gd name="connsiteX144" fmla="*/ 928111 w 1221976"/>
                  <a:gd name="connsiteY144" fmla="*/ 2361662 h 3874421"/>
                  <a:gd name="connsiteX145" fmla="*/ 946924 w 1221976"/>
                  <a:gd name="connsiteY145" fmla="*/ 2350042 h 3874421"/>
                  <a:gd name="connsiteX146" fmla="*/ 1030564 w 1221976"/>
                  <a:gd name="connsiteY146" fmla="*/ 2354637 h 3874421"/>
                  <a:gd name="connsiteX147" fmla="*/ 992465 w 1221976"/>
                  <a:gd name="connsiteY147" fmla="*/ 2434421 h 3874421"/>
                  <a:gd name="connsiteX148" fmla="*/ 966772 w 1221976"/>
                  <a:gd name="connsiteY148" fmla="*/ 2450288 h 3874421"/>
                  <a:gd name="connsiteX149" fmla="*/ 971571 w 1221976"/>
                  <a:gd name="connsiteY149" fmla="*/ 2449663 h 3874421"/>
                  <a:gd name="connsiteX150" fmla="*/ 1009821 w 1221976"/>
                  <a:gd name="connsiteY150" fmla="*/ 2486941 h 3874421"/>
                  <a:gd name="connsiteX151" fmla="*/ 943296 w 1221976"/>
                  <a:gd name="connsiteY151" fmla="*/ 2559265 h 3874421"/>
                  <a:gd name="connsiteX152" fmla="*/ 828321 w 1221976"/>
                  <a:gd name="connsiteY152" fmla="*/ 2579909 h 3874421"/>
                  <a:gd name="connsiteX153" fmla="*/ 814001 w 1221976"/>
                  <a:gd name="connsiteY153" fmla="*/ 2585274 h 3874421"/>
                  <a:gd name="connsiteX154" fmla="*/ 815065 w 1221976"/>
                  <a:gd name="connsiteY154" fmla="*/ 2596550 h 3874421"/>
                  <a:gd name="connsiteX155" fmla="*/ 846452 w 1221976"/>
                  <a:gd name="connsiteY155" fmla="*/ 2608608 h 3874421"/>
                  <a:gd name="connsiteX156" fmla="*/ 851152 w 1221976"/>
                  <a:gd name="connsiteY156" fmla="*/ 2628776 h 3874421"/>
                  <a:gd name="connsiteX157" fmla="*/ 835492 w 1221976"/>
                  <a:gd name="connsiteY157" fmla="*/ 2651820 h 3874421"/>
                  <a:gd name="connsiteX158" fmla="*/ 786262 w 1221976"/>
                  <a:gd name="connsiteY158" fmla="*/ 2658435 h 3874421"/>
                  <a:gd name="connsiteX159" fmla="*/ 746674 w 1221976"/>
                  <a:gd name="connsiteY159" fmla="*/ 2620474 h 3874421"/>
                  <a:gd name="connsiteX160" fmla="*/ 746309 w 1221976"/>
                  <a:gd name="connsiteY160" fmla="*/ 2620626 h 3874421"/>
                  <a:gd name="connsiteX161" fmla="*/ 747674 w 1221976"/>
                  <a:gd name="connsiteY161" fmla="*/ 2622002 h 3874421"/>
                  <a:gd name="connsiteX162" fmla="*/ 741984 w 1221976"/>
                  <a:gd name="connsiteY162" fmla="*/ 2625363 h 3874421"/>
                  <a:gd name="connsiteX163" fmla="*/ 742947 w 1221976"/>
                  <a:gd name="connsiteY163" fmla="*/ 2654589 h 3874421"/>
                  <a:gd name="connsiteX164" fmla="*/ 749992 w 1221976"/>
                  <a:gd name="connsiteY164" fmla="*/ 2900992 h 3874421"/>
                  <a:gd name="connsiteX165" fmla="*/ 750452 w 1221976"/>
                  <a:gd name="connsiteY165" fmla="*/ 2920694 h 3874421"/>
                  <a:gd name="connsiteX166" fmla="*/ 765776 w 1221976"/>
                  <a:gd name="connsiteY166" fmla="*/ 2924235 h 3874421"/>
                  <a:gd name="connsiteX167" fmla="*/ 769024 w 1221976"/>
                  <a:gd name="connsiteY167" fmla="*/ 2949946 h 3874421"/>
                  <a:gd name="connsiteX168" fmla="*/ 761237 w 1221976"/>
                  <a:gd name="connsiteY168" fmla="*/ 2960389 h 3874421"/>
                  <a:gd name="connsiteX169" fmla="*/ 751503 w 1221976"/>
                  <a:gd name="connsiteY169" fmla="*/ 2965718 h 3874421"/>
                  <a:gd name="connsiteX170" fmla="*/ 751944 w 1221976"/>
                  <a:gd name="connsiteY170" fmla="*/ 2984649 h 3874421"/>
                  <a:gd name="connsiteX171" fmla="*/ 764598 w 1221976"/>
                  <a:gd name="connsiteY171" fmla="*/ 2978607 h 3874421"/>
                  <a:gd name="connsiteX172" fmla="*/ 795096 w 1221976"/>
                  <a:gd name="connsiteY172" fmla="*/ 2979194 h 3874421"/>
                  <a:gd name="connsiteX173" fmla="*/ 795291 w 1221976"/>
                  <a:gd name="connsiteY173" fmla="*/ 3056302 h 3874421"/>
                  <a:gd name="connsiteX174" fmla="*/ 792438 w 1221976"/>
                  <a:gd name="connsiteY174" fmla="*/ 3057490 h 3874421"/>
                  <a:gd name="connsiteX175" fmla="*/ 802580 w 1221976"/>
                  <a:gd name="connsiteY175" fmla="*/ 3059458 h 3874421"/>
                  <a:gd name="connsiteX176" fmla="*/ 812563 w 1221976"/>
                  <a:gd name="connsiteY176" fmla="*/ 3067000 h 3874421"/>
                  <a:gd name="connsiteX177" fmla="*/ 806420 w 1221976"/>
                  <a:gd name="connsiteY177" fmla="*/ 3089274 h 3874421"/>
                  <a:gd name="connsiteX178" fmla="*/ 795511 w 1221976"/>
                  <a:gd name="connsiteY178" fmla="*/ 3095709 h 3874421"/>
                  <a:gd name="connsiteX179" fmla="*/ 794424 w 1221976"/>
                  <a:gd name="connsiteY179" fmla="*/ 3102346 h 3874421"/>
                  <a:gd name="connsiteX180" fmla="*/ 786637 w 1221976"/>
                  <a:gd name="connsiteY180" fmla="*/ 3112789 h 3874421"/>
                  <a:gd name="connsiteX181" fmla="*/ 755129 w 1221976"/>
                  <a:gd name="connsiteY181" fmla="*/ 3130037 h 3874421"/>
                  <a:gd name="connsiteX182" fmla="*/ 755144 w 1221976"/>
                  <a:gd name="connsiteY182" fmla="*/ 3131072 h 3874421"/>
                  <a:gd name="connsiteX183" fmla="*/ 782394 w 1221976"/>
                  <a:gd name="connsiteY183" fmla="*/ 3131596 h 3874421"/>
                  <a:gd name="connsiteX184" fmla="*/ 784012 w 1221976"/>
                  <a:gd name="connsiteY184" fmla="*/ 3133866 h 3874421"/>
                  <a:gd name="connsiteX185" fmla="*/ 789998 w 1221976"/>
                  <a:gd name="connsiteY185" fmla="*/ 3131007 h 3874421"/>
                  <a:gd name="connsiteX186" fmla="*/ 820496 w 1221976"/>
                  <a:gd name="connsiteY186" fmla="*/ 3131594 h 3874421"/>
                  <a:gd name="connsiteX187" fmla="*/ 820691 w 1221976"/>
                  <a:gd name="connsiteY187" fmla="*/ 3208702 h 3874421"/>
                  <a:gd name="connsiteX188" fmla="*/ 817838 w 1221976"/>
                  <a:gd name="connsiteY188" fmla="*/ 3209890 h 3874421"/>
                  <a:gd name="connsiteX189" fmla="*/ 827980 w 1221976"/>
                  <a:gd name="connsiteY189" fmla="*/ 3211858 h 3874421"/>
                  <a:gd name="connsiteX190" fmla="*/ 837963 w 1221976"/>
                  <a:gd name="connsiteY190" fmla="*/ 3219400 h 3874421"/>
                  <a:gd name="connsiteX191" fmla="*/ 838787 w 1221976"/>
                  <a:gd name="connsiteY191" fmla="*/ 3226565 h 3874421"/>
                  <a:gd name="connsiteX192" fmla="*/ 839545 w 1221976"/>
                  <a:gd name="connsiteY192" fmla="*/ 3226844 h 3874421"/>
                  <a:gd name="connsiteX193" fmla="*/ 839742 w 1221976"/>
                  <a:gd name="connsiteY193" fmla="*/ 3303953 h 3874421"/>
                  <a:gd name="connsiteX194" fmla="*/ 836887 w 1221976"/>
                  <a:gd name="connsiteY194" fmla="*/ 3305140 h 3874421"/>
                  <a:gd name="connsiteX195" fmla="*/ 847030 w 1221976"/>
                  <a:gd name="connsiteY195" fmla="*/ 3307107 h 3874421"/>
                  <a:gd name="connsiteX196" fmla="*/ 857012 w 1221976"/>
                  <a:gd name="connsiteY196" fmla="*/ 3314650 h 3874421"/>
                  <a:gd name="connsiteX197" fmla="*/ 815683 w 1221976"/>
                  <a:gd name="connsiteY197" fmla="*/ 3357679 h 3874421"/>
                  <a:gd name="connsiteX198" fmla="*/ 810246 w 1221976"/>
                  <a:gd name="connsiteY198" fmla="*/ 3358561 h 3874421"/>
                  <a:gd name="connsiteX199" fmla="*/ 809966 w 1221976"/>
                  <a:gd name="connsiteY199" fmla="*/ 3358876 h 3874421"/>
                  <a:gd name="connsiteX200" fmla="*/ 811618 w 1221976"/>
                  <a:gd name="connsiteY200" fmla="*/ 3359552 h 3874421"/>
                  <a:gd name="connsiteX201" fmla="*/ 807510 w 1221976"/>
                  <a:gd name="connsiteY201" fmla="*/ 3362752 h 3874421"/>
                  <a:gd name="connsiteX202" fmla="*/ 815278 w 1221976"/>
                  <a:gd name="connsiteY202" fmla="*/ 3364260 h 3874421"/>
                  <a:gd name="connsiteX203" fmla="*/ 825261 w 1221976"/>
                  <a:gd name="connsiteY203" fmla="*/ 3371802 h 3874421"/>
                  <a:gd name="connsiteX204" fmla="*/ 826085 w 1221976"/>
                  <a:gd name="connsiteY204" fmla="*/ 3378967 h 3874421"/>
                  <a:gd name="connsiteX205" fmla="*/ 826843 w 1221976"/>
                  <a:gd name="connsiteY205" fmla="*/ 3379246 h 3874421"/>
                  <a:gd name="connsiteX206" fmla="*/ 827040 w 1221976"/>
                  <a:gd name="connsiteY206" fmla="*/ 3456355 h 3874421"/>
                  <a:gd name="connsiteX207" fmla="*/ 824185 w 1221976"/>
                  <a:gd name="connsiteY207" fmla="*/ 3457542 h 3874421"/>
                  <a:gd name="connsiteX208" fmla="*/ 834328 w 1221976"/>
                  <a:gd name="connsiteY208" fmla="*/ 3459509 h 3874421"/>
                  <a:gd name="connsiteX209" fmla="*/ 844310 w 1221976"/>
                  <a:gd name="connsiteY209" fmla="*/ 3467052 h 3874421"/>
                  <a:gd name="connsiteX210" fmla="*/ 802981 w 1221976"/>
                  <a:gd name="connsiteY210" fmla="*/ 3510081 h 3874421"/>
                  <a:gd name="connsiteX211" fmla="*/ 796792 w 1221976"/>
                  <a:gd name="connsiteY211" fmla="*/ 3511085 h 3874421"/>
                  <a:gd name="connsiteX212" fmla="*/ 798916 w 1221976"/>
                  <a:gd name="connsiteY212" fmla="*/ 3511954 h 3874421"/>
                  <a:gd name="connsiteX213" fmla="*/ 751289 w 1221976"/>
                  <a:gd name="connsiteY213" fmla="*/ 3549051 h 3874421"/>
                  <a:gd name="connsiteX214" fmla="*/ 740410 w 1221976"/>
                  <a:gd name="connsiteY214" fmla="*/ 3564525 h 3874421"/>
                  <a:gd name="connsiteX215" fmla="*/ 740257 w 1221976"/>
                  <a:gd name="connsiteY215" fmla="*/ 3566519 h 3874421"/>
                  <a:gd name="connsiteX216" fmla="*/ 583568 w 1221976"/>
                  <a:gd name="connsiteY216" fmla="*/ 3874419 h 3874421"/>
                  <a:gd name="connsiteX217" fmla="*/ 456492 w 1221976"/>
                  <a:gd name="connsiteY217" fmla="*/ 3669625 h 3874421"/>
                  <a:gd name="connsiteX218" fmla="*/ 437661 w 1221976"/>
                  <a:gd name="connsiteY218" fmla="*/ 3547225 h 3874421"/>
                  <a:gd name="connsiteX219" fmla="*/ 392376 w 1221976"/>
                  <a:gd name="connsiteY219" fmla="*/ 3511953 h 3874421"/>
                  <a:gd name="connsiteX220" fmla="*/ 394500 w 1221976"/>
                  <a:gd name="connsiteY220" fmla="*/ 3511084 h 3874421"/>
                  <a:gd name="connsiteX221" fmla="*/ 388311 w 1221976"/>
                  <a:gd name="connsiteY221" fmla="*/ 3510080 h 3874421"/>
                  <a:gd name="connsiteX222" fmla="*/ 346982 w 1221976"/>
                  <a:gd name="connsiteY222" fmla="*/ 3467051 h 3874421"/>
                  <a:gd name="connsiteX223" fmla="*/ 356964 w 1221976"/>
                  <a:gd name="connsiteY223" fmla="*/ 3459508 h 3874421"/>
                  <a:gd name="connsiteX224" fmla="*/ 367107 w 1221976"/>
                  <a:gd name="connsiteY224" fmla="*/ 3457541 h 3874421"/>
                  <a:gd name="connsiteX225" fmla="*/ 364252 w 1221976"/>
                  <a:gd name="connsiteY225" fmla="*/ 3456354 h 3874421"/>
                  <a:gd name="connsiteX226" fmla="*/ 364449 w 1221976"/>
                  <a:gd name="connsiteY226" fmla="*/ 3379245 h 3874421"/>
                  <a:gd name="connsiteX227" fmla="*/ 365207 w 1221976"/>
                  <a:gd name="connsiteY227" fmla="*/ 3378966 h 3874421"/>
                  <a:gd name="connsiteX228" fmla="*/ 366031 w 1221976"/>
                  <a:gd name="connsiteY228" fmla="*/ 3371801 h 3874421"/>
                  <a:gd name="connsiteX229" fmla="*/ 376014 w 1221976"/>
                  <a:gd name="connsiteY229" fmla="*/ 3364259 h 3874421"/>
                  <a:gd name="connsiteX230" fmla="*/ 386156 w 1221976"/>
                  <a:gd name="connsiteY230" fmla="*/ 3362291 h 3874421"/>
                  <a:gd name="connsiteX231" fmla="*/ 383303 w 1221976"/>
                  <a:gd name="connsiteY231" fmla="*/ 3361103 h 3874421"/>
                  <a:gd name="connsiteX232" fmla="*/ 371416 w 1221976"/>
                  <a:gd name="connsiteY232" fmla="*/ 3347713 h 3874421"/>
                  <a:gd name="connsiteX233" fmla="*/ 353125 w 1221976"/>
                  <a:gd name="connsiteY233" fmla="*/ 3336924 h 3874421"/>
                  <a:gd name="connsiteX234" fmla="*/ 346983 w 1221976"/>
                  <a:gd name="connsiteY234" fmla="*/ 3314650 h 3874421"/>
                  <a:gd name="connsiteX235" fmla="*/ 356965 w 1221976"/>
                  <a:gd name="connsiteY235" fmla="*/ 3307107 h 3874421"/>
                  <a:gd name="connsiteX236" fmla="*/ 367108 w 1221976"/>
                  <a:gd name="connsiteY236" fmla="*/ 3305140 h 3874421"/>
                  <a:gd name="connsiteX237" fmla="*/ 364253 w 1221976"/>
                  <a:gd name="connsiteY237" fmla="*/ 3303953 h 3874421"/>
                  <a:gd name="connsiteX238" fmla="*/ 364450 w 1221976"/>
                  <a:gd name="connsiteY238" fmla="*/ 3226844 h 3874421"/>
                  <a:gd name="connsiteX239" fmla="*/ 365208 w 1221976"/>
                  <a:gd name="connsiteY239" fmla="*/ 3226565 h 3874421"/>
                  <a:gd name="connsiteX240" fmla="*/ 366032 w 1221976"/>
                  <a:gd name="connsiteY240" fmla="*/ 3219400 h 3874421"/>
                  <a:gd name="connsiteX241" fmla="*/ 376015 w 1221976"/>
                  <a:gd name="connsiteY241" fmla="*/ 3211858 h 3874421"/>
                  <a:gd name="connsiteX242" fmla="*/ 386157 w 1221976"/>
                  <a:gd name="connsiteY242" fmla="*/ 3209890 h 3874421"/>
                  <a:gd name="connsiteX243" fmla="*/ 383304 w 1221976"/>
                  <a:gd name="connsiteY243" fmla="*/ 3208702 h 3874421"/>
                  <a:gd name="connsiteX244" fmla="*/ 383499 w 1221976"/>
                  <a:gd name="connsiteY244" fmla="*/ 3131594 h 3874421"/>
                  <a:gd name="connsiteX245" fmla="*/ 413997 w 1221976"/>
                  <a:gd name="connsiteY245" fmla="*/ 3131007 h 3874421"/>
                  <a:gd name="connsiteX246" fmla="*/ 414984 w 1221976"/>
                  <a:gd name="connsiteY246" fmla="*/ 3131478 h 3874421"/>
                  <a:gd name="connsiteX247" fmla="*/ 430241 w 1221976"/>
                  <a:gd name="connsiteY247" fmla="*/ 3131184 h 3874421"/>
                  <a:gd name="connsiteX248" fmla="*/ 430602 w 1221976"/>
                  <a:gd name="connsiteY248" fmla="*/ 3120039 h 3874421"/>
                  <a:gd name="connsiteX249" fmla="*/ 417358 w 1221976"/>
                  <a:gd name="connsiteY249" fmla="*/ 3112789 h 3874421"/>
                  <a:gd name="connsiteX250" fmla="*/ 409571 w 1221976"/>
                  <a:gd name="connsiteY250" fmla="*/ 3102346 h 3874421"/>
                  <a:gd name="connsiteX251" fmla="*/ 408484 w 1221976"/>
                  <a:gd name="connsiteY251" fmla="*/ 3095709 h 3874421"/>
                  <a:gd name="connsiteX252" fmla="*/ 397575 w 1221976"/>
                  <a:gd name="connsiteY252" fmla="*/ 3089274 h 3874421"/>
                  <a:gd name="connsiteX253" fmla="*/ 391432 w 1221976"/>
                  <a:gd name="connsiteY253" fmla="*/ 3067000 h 3874421"/>
                  <a:gd name="connsiteX254" fmla="*/ 401415 w 1221976"/>
                  <a:gd name="connsiteY254" fmla="*/ 3059458 h 3874421"/>
                  <a:gd name="connsiteX255" fmla="*/ 411557 w 1221976"/>
                  <a:gd name="connsiteY255" fmla="*/ 3057490 h 3874421"/>
                  <a:gd name="connsiteX256" fmla="*/ 408704 w 1221976"/>
                  <a:gd name="connsiteY256" fmla="*/ 3056302 h 3874421"/>
                  <a:gd name="connsiteX257" fmla="*/ 408899 w 1221976"/>
                  <a:gd name="connsiteY257" fmla="*/ 2979194 h 3874421"/>
                  <a:gd name="connsiteX258" fmla="*/ 435179 w 1221976"/>
                  <a:gd name="connsiteY258" fmla="*/ 2978688 h 3874421"/>
                  <a:gd name="connsiteX259" fmla="*/ 436062 w 1221976"/>
                  <a:gd name="connsiteY259" fmla="*/ 2951409 h 3874421"/>
                  <a:gd name="connsiteX260" fmla="*/ 434971 w 1221976"/>
                  <a:gd name="connsiteY260" fmla="*/ 2949946 h 3874421"/>
                  <a:gd name="connsiteX261" fmla="*/ 432646 w 1221976"/>
                  <a:gd name="connsiteY261" fmla="*/ 2935741 h 3874421"/>
                  <a:gd name="connsiteX262" fmla="*/ 436877 w 1221976"/>
                  <a:gd name="connsiteY262" fmla="*/ 2927005 h 3874421"/>
                  <a:gd name="connsiteX263" fmla="*/ 445478 w 1221976"/>
                  <a:gd name="connsiteY263" fmla="*/ 2690080 h 3874421"/>
                  <a:gd name="connsiteX264" fmla="*/ 447865 w 1221976"/>
                  <a:gd name="connsiteY264" fmla="*/ 2629915 h 3874421"/>
                  <a:gd name="connsiteX265" fmla="*/ 434469 w 1221976"/>
                  <a:gd name="connsiteY265" fmla="*/ 2622002 h 3874421"/>
                  <a:gd name="connsiteX266" fmla="*/ 435834 w 1221976"/>
                  <a:gd name="connsiteY266" fmla="*/ 2620626 h 3874421"/>
                  <a:gd name="connsiteX267" fmla="*/ 435469 w 1221976"/>
                  <a:gd name="connsiteY267" fmla="*/ 2620474 h 3874421"/>
                  <a:gd name="connsiteX268" fmla="*/ 395882 w 1221976"/>
                  <a:gd name="connsiteY268" fmla="*/ 2658435 h 3874421"/>
                  <a:gd name="connsiteX269" fmla="*/ 346651 w 1221976"/>
                  <a:gd name="connsiteY269" fmla="*/ 2651820 h 3874421"/>
                  <a:gd name="connsiteX270" fmla="*/ 330991 w 1221976"/>
                  <a:gd name="connsiteY270" fmla="*/ 2628776 h 3874421"/>
                  <a:gd name="connsiteX271" fmla="*/ 335691 w 1221976"/>
                  <a:gd name="connsiteY271" fmla="*/ 2608608 h 3874421"/>
                  <a:gd name="connsiteX272" fmla="*/ 367078 w 1221976"/>
                  <a:gd name="connsiteY272" fmla="*/ 2596550 h 3874421"/>
                  <a:gd name="connsiteX273" fmla="*/ 368142 w 1221976"/>
                  <a:gd name="connsiteY273" fmla="*/ 2585274 h 3874421"/>
                  <a:gd name="connsiteX274" fmla="*/ 353822 w 1221976"/>
                  <a:gd name="connsiteY274" fmla="*/ 2579909 h 3874421"/>
                  <a:gd name="connsiteX275" fmla="*/ 238847 w 1221976"/>
                  <a:gd name="connsiteY275" fmla="*/ 2559265 h 3874421"/>
                  <a:gd name="connsiteX276" fmla="*/ 172322 w 1221976"/>
                  <a:gd name="connsiteY276" fmla="*/ 2486941 h 3874421"/>
                  <a:gd name="connsiteX277" fmla="*/ 210572 w 1221976"/>
                  <a:gd name="connsiteY277" fmla="*/ 2449663 h 3874421"/>
                  <a:gd name="connsiteX278" fmla="*/ 215371 w 1221976"/>
                  <a:gd name="connsiteY278" fmla="*/ 2450288 h 3874421"/>
                  <a:gd name="connsiteX279" fmla="*/ 189678 w 1221976"/>
                  <a:gd name="connsiteY279" fmla="*/ 2434421 h 3874421"/>
                  <a:gd name="connsiteX280" fmla="*/ 151579 w 1221976"/>
                  <a:gd name="connsiteY280" fmla="*/ 2354637 h 3874421"/>
                  <a:gd name="connsiteX281" fmla="*/ 235219 w 1221976"/>
                  <a:gd name="connsiteY281" fmla="*/ 2350042 h 3874421"/>
                  <a:gd name="connsiteX282" fmla="*/ 254032 w 1221976"/>
                  <a:gd name="connsiteY282" fmla="*/ 2361662 h 3874421"/>
                  <a:gd name="connsiteX283" fmla="*/ 249521 w 1221976"/>
                  <a:gd name="connsiteY283" fmla="*/ 2345151 h 3874421"/>
                  <a:gd name="connsiteX284" fmla="*/ 266443 w 1221976"/>
                  <a:gd name="connsiteY284" fmla="*/ 2312550 h 3874421"/>
                  <a:gd name="connsiteX285" fmla="*/ 287270 w 1221976"/>
                  <a:gd name="connsiteY285" fmla="*/ 2306741 h 3874421"/>
                  <a:gd name="connsiteX286" fmla="*/ 358257 w 1221976"/>
                  <a:gd name="connsiteY286" fmla="*/ 2338017 h 3874421"/>
                  <a:gd name="connsiteX287" fmla="*/ 427068 w 1221976"/>
                  <a:gd name="connsiteY287" fmla="*/ 2444198 h 3874421"/>
                  <a:gd name="connsiteX288" fmla="*/ 438571 w 1221976"/>
                  <a:gd name="connsiteY288" fmla="*/ 2454782 h 3874421"/>
                  <a:gd name="connsiteX289" fmla="*/ 447167 w 1221976"/>
                  <a:gd name="connsiteY289" fmla="*/ 2448158 h 3874421"/>
                  <a:gd name="connsiteX290" fmla="*/ 442214 w 1221976"/>
                  <a:gd name="connsiteY290" fmla="*/ 2418842 h 3874421"/>
                  <a:gd name="connsiteX291" fmla="*/ 444587 w 1221976"/>
                  <a:gd name="connsiteY291" fmla="*/ 2406768 h 3874421"/>
                  <a:gd name="connsiteX292" fmla="*/ 457235 w 1221976"/>
                  <a:gd name="connsiteY292" fmla="*/ 2393703 h 3874421"/>
                  <a:gd name="connsiteX293" fmla="*/ 460342 w 1221976"/>
                  <a:gd name="connsiteY293" fmla="*/ 2315375 h 3874421"/>
                  <a:gd name="connsiteX294" fmla="*/ 467897 w 1221976"/>
                  <a:gd name="connsiteY294" fmla="*/ 2142092 h 3874421"/>
                  <a:gd name="connsiteX295" fmla="*/ 407359 w 1221976"/>
                  <a:gd name="connsiteY295" fmla="*/ 2073790 h 3874421"/>
                  <a:gd name="connsiteX296" fmla="*/ 338202 w 1221976"/>
                  <a:gd name="connsiteY296" fmla="*/ 2032935 h 3874421"/>
                  <a:gd name="connsiteX297" fmla="*/ 339713 w 1221976"/>
                  <a:gd name="connsiteY297" fmla="*/ 2031412 h 3874421"/>
                  <a:gd name="connsiteX298" fmla="*/ 339309 w 1221976"/>
                  <a:gd name="connsiteY298" fmla="*/ 2031244 h 3874421"/>
                  <a:gd name="connsiteX299" fmla="*/ 295483 w 1221976"/>
                  <a:gd name="connsiteY299" fmla="*/ 2073270 h 3874421"/>
                  <a:gd name="connsiteX300" fmla="*/ 240981 w 1221976"/>
                  <a:gd name="connsiteY300" fmla="*/ 2065946 h 3874421"/>
                  <a:gd name="connsiteX301" fmla="*/ 223645 w 1221976"/>
                  <a:gd name="connsiteY301" fmla="*/ 2040435 h 3874421"/>
                  <a:gd name="connsiteX302" fmla="*/ 228848 w 1221976"/>
                  <a:gd name="connsiteY302" fmla="*/ 2018107 h 3874421"/>
                  <a:gd name="connsiteX303" fmla="*/ 263595 w 1221976"/>
                  <a:gd name="connsiteY303" fmla="*/ 2004758 h 3874421"/>
                  <a:gd name="connsiteX304" fmla="*/ 264773 w 1221976"/>
                  <a:gd name="connsiteY304" fmla="*/ 1992274 h 3874421"/>
                  <a:gd name="connsiteX305" fmla="*/ 248920 w 1221976"/>
                  <a:gd name="connsiteY305" fmla="*/ 1986336 h 3874421"/>
                  <a:gd name="connsiteX306" fmla="*/ 121634 w 1221976"/>
                  <a:gd name="connsiteY306" fmla="*/ 1963481 h 3874421"/>
                  <a:gd name="connsiteX307" fmla="*/ 47986 w 1221976"/>
                  <a:gd name="connsiteY307" fmla="*/ 1883413 h 3874421"/>
                  <a:gd name="connsiteX308" fmla="*/ 90332 w 1221976"/>
                  <a:gd name="connsiteY308" fmla="*/ 1842143 h 3874421"/>
                  <a:gd name="connsiteX309" fmla="*/ 95644 w 1221976"/>
                  <a:gd name="connsiteY309" fmla="*/ 1842836 h 3874421"/>
                  <a:gd name="connsiteX310" fmla="*/ 67201 w 1221976"/>
                  <a:gd name="connsiteY310" fmla="*/ 1825270 h 3874421"/>
                  <a:gd name="connsiteX311" fmla="*/ 25022 w 1221976"/>
                  <a:gd name="connsiteY311" fmla="*/ 1736943 h 3874421"/>
                  <a:gd name="connsiteX312" fmla="*/ 117618 w 1221976"/>
                  <a:gd name="connsiteY312" fmla="*/ 1731856 h 3874421"/>
                  <a:gd name="connsiteX313" fmla="*/ 138445 w 1221976"/>
                  <a:gd name="connsiteY313" fmla="*/ 1744719 h 3874421"/>
                  <a:gd name="connsiteX314" fmla="*/ 133451 w 1221976"/>
                  <a:gd name="connsiteY314" fmla="*/ 1726441 h 3874421"/>
                  <a:gd name="connsiteX315" fmla="*/ 152185 w 1221976"/>
                  <a:gd name="connsiteY315" fmla="*/ 1690349 h 3874421"/>
                  <a:gd name="connsiteX316" fmla="*/ 175241 w 1221976"/>
                  <a:gd name="connsiteY316" fmla="*/ 1683918 h 3874421"/>
                  <a:gd name="connsiteX317" fmla="*/ 253830 w 1221976"/>
                  <a:gd name="connsiteY317" fmla="*/ 1718543 h 3874421"/>
                  <a:gd name="connsiteX318" fmla="*/ 330008 w 1221976"/>
                  <a:gd name="connsiteY318" fmla="*/ 1836093 h 3874421"/>
                  <a:gd name="connsiteX319" fmla="*/ 342744 w 1221976"/>
                  <a:gd name="connsiteY319" fmla="*/ 1847811 h 3874421"/>
                  <a:gd name="connsiteX320" fmla="*/ 352259 w 1221976"/>
                  <a:gd name="connsiteY320" fmla="*/ 1840477 h 3874421"/>
                  <a:gd name="connsiteX321" fmla="*/ 346776 w 1221976"/>
                  <a:gd name="connsiteY321" fmla="*/ 1808022 h 3874421"/>
                  <a:gd name="connsiteX322" fmla="*/ 349403 w 1221976"/>
                  <a:gd name="connsiteY322" fmla="*/ 1794656 h 3874421"/>
                  <a:gd name="connsiteX323" fmla="*/ 394303 w 1221976"/>
                  <a:gd name="connsiteY323" fmla="*/ 1781869 h 3874421"/>
                  <a:gd name="connsiteX324" fmla="*/ 427483 w 1221976"/>
                  <a:gd name="connsiteY324" fmla="*/ 1828699 h 3874421"/>
                  <a:gd name="connsiteX325" fmla="*/ 414287 w 1221976"/>
                  <a:gd name="connsiteY325" fmla="*/ 1895830 h 3874421"/>
                  <a:gd name="connsiteX326" fmla="*/ 437769 w 1221976"/>
                  <a:gd name="connsiteY326" fmla="*/ 1925239 h 3874421"/>
                  <a:gd name="connsiteX327" fmla="*/ 467705 w 1221976"/>
                  <a:gd name="connsiteY327" fmla="*/ 1947345 h 3874421"/>
                  <a:gd name="connsiteX328" fmla="*/ 476188 w 1221976"/>
                  <a:gd name="connsiteY328" fmla="*/ 1951905 h 3874421"/>
                  <a:gd name="connsiteX329" fmla="*/ 484329 w 1221976"/>
                  <a:gd name="connsiteY329" fmla="*/ 1765175 h 3874421"/>
                  <a:gd name="connsiteX330" fmla="*/ 494914 w 1221976"/>
                  <a:gd name="connsiteY330" fmla="*/ 1551584 h 3874421"/>
                  <a:gd name="connsiteX331" fmla="*/ 450357 w 1221976"/>
                  <a:gd name="connsiteY331" fmla="*/ 1511965 h 3874421"/>
                  <a:gd name="connsiteX332" fmla="*/ 351396 w 1221976"/>
                  <a:gd name="connsiteY332" fmla="*/ 1356145 h 3874421"/>
                  <a:gd name="connsiteX333" fmla="*/ 419094 w 1221976"/>
                  <a:gd name="connsiteY333" fmla="*/ 1312891 h 3874421"/>
                  <a:gd name="connsiteX334" fmla="*/ 458865 w 1221976"/>
                  <a:gd name="connsiteY334" fmla="*/ 1310113 h 3874421"/>
                  <a:gd name="connsiteX335" fmla="*/ 422353 w 1221976"/>
                  <a:gd name="connsiteY335" fmla="*/ 1289488 h 3874421"/>
                  <a:gd name="connsiteX336" fmla="*/ 227890 w 1221976"/>
                  <a:gd name="connsiteY336" fmla="*/ 1250498 h 3874421"/>
                  <a:gd name="connsiteX337" fmla="*/ 229230 w 1221976"/>
                  <a:gd name="connsiteY337" fmla="*/ 1247781 h 3874421"/>
                  <a:gd name="connsiteX338" fmla="*/ 221004 w 1221976"/>
                  <a:gd name="connsiteY338" fmla="*/ 1251407 h 3874421"/>
                  <a:gd name="connsiteX339" fmla="*/ 121662 w 1221976"/>
                  <a:gd name="connsiteY339" fmla="*/ 1231571 h 3874421"/>
                  <a:gd name="connsiteX340" fmla="*/ 123728 w 1221976"/>
                  <a:gd name="connsiteY340" fmla="*/ 1214611 h 3874421"/>
                  <a:gd name="connsiteX341" fmla="*/ 132791 w 1221976"/>
                  <a:gd name="connsiteY341" fmla="*/ 1204288 h 3874421"/>
                  <a:gd name="connsiteX342" fmla="*/ 128112 w 1221976"/>
                  <a:gd name="connsiteY342" fmla="*/ 1205081 h 3874421"/>
                  <a:gd name="connsiteX343" fmla="*/ 34057 w 1221976"/>
                  <a:gd name="connsiteY343" fmla="*/ 1111416 h 3874421"/>
                  <a:gd name="connsiteX344" fmla="*/ 123906 w 1221976"/>
                  <a:gd name="connsiteY344" fmla="*/ 1080176 h 3874421"/>
                  <a:gd name="connsiteX345" fmla="*/ 135322 w 1221976"/>
                  <a:gd name="connsiteY345" fmla="*/ 1066623 h 3874421"/>
                  <a:gd name="connsiteX346" fmla="*/ 120707 w 1221976"/>
                  <a:gd name="connsiteY346" fmla="*/ 1057405 h 3874421"/>
                  <a:gd name="connsiteX347" fmla="*/ 49351 w 1221976"/>
                  <a:gd name="connsiteY347" fmla="*/ 1062113 h 3874421"/>
                  <a:gd name="connsiteX348" fmla="*/ 27779 w 1221976"/>
                  <a:gd name="connsiteY348" fmla="*/ 1055542 h 3874421"/>
                  <a:gd name="connsiteX349" fmla="*/ 14 w 1221976"/>
                  <a:gd name="connsiteY349" fmla="*/ 1021819 h 3874421"/>
                  <a:gd name="connsiteX350" fmla="*/ 25527 w 1221976"/>
                  <a:gd name="connsiteY350" fmla="*/ 989854 h 3874421"/>
                  <a:gd name="connsiteX351" fmla="*/ 52276 w 1221976"/>
                  <a:gd name="connsiteY351" fmla="*/ 981425 h 3874421"/>
                  <a:gd name="connsiteX352" fmla="*/ 24289 w 1221976"/>
                  <a:gd name="connsiteY352" fmla="*/ 955061 h 3874421"/>
                  <a:gd name="connsiteX353" fmla="*/ 20132 w 1221976"/>
                  <a:gd name="connsiteY353" fmla="*/ 915486 h 3874421"/>
                  <a:gd name="connsiteX354" fmla="*/ 56484 w 1221976"/>
                  <a:gd name="connsiteY354" fmla="*/ 899299 h 3874421"/>
                  <a:gd name="connsiteX355" fmla="*/ 85043 w 1221976"/>
                  <a:gd name="connsiteY355" fmla="*/ 907872 h 3874421"/>
                  <a:gd name="connsiteX356" fmla="*/ 80363 w 1221976"/>
                  <a:gd name="connsiteY356" fmla="*/ 894874 h 3874421"/>
                  <a:gd name="connsiteX357" fmla="*/ 95290 w 1221976"/>
                  <a:gd name="connsiteY357" fmla="*/ 856797 h 3874421"/>
                  <a:gd name="connsiteX358" fmla="*/ 138377 w 1221976"/>
                  <a:gd name="connsiteY358" fmla="*/ 863980 h 3874421"/>
                  <a:gd name="connsiteX359" fmla="*/ 154180 w 1221976"/>
                  <a:gd name="connsiteY359" fmla="*/ 880548 h 3874421"/>
                  <a:gd name="connsiteX360" fmla="*/ 186221 w 1221976"/>
                  <a:gd name="connsiteY360" fmla="*/ 943932 h 3874421"/>
                  <a:gd name="connsiteX361" fmla="*/ 201032 w 1221976"/>
                  <a:gd name="connsiteY361" fmla="*/ 950430 h 3874421"/>
                  <a:gd name="connsiteX362" fmla="*/ 207540 w 1221976"/>
                  <a:gd name="connsiteY362" fmla="*/ 935316 h 3874421"/>
                  <a:gd name="connsiteX363" fmla="*/ 189253 w 1221976"/>
                  <a:gd name="connsiteY363" fmla="*/ 842609 h 3874421"/>
                  <a:gd name="connsiteX364" fmla="*/ 317396 w 1221976"/>
                  <a:gd name="connsiteY364" fmla="*/ 877230 h 3874421"/>
                  <a:gd name="connsiteX365" fmla="*/ 319049 w 1221976"/>
                  <a:gd name="connsiteY365" fmla="*/ 881679 h 3874421"/>
                  <a:gd name="connsiteX366" fmla="*/ 323458 w 1221976"/>
                  <a:gd name="connsiteY366" fmla="*/ 868668 h 3874421"/>
                  <a:gd name="connsiteX367" fmla="*/ 337112 w 1221976"/>
                  <a:gd name="connsiteY367" fmla="*/ 858400 h 3874421"/>
                  <a:gd name="connsiteX368" fmla="*/ 403963 w 1221976"/>
                  <a:gd name="connsiteY368" fmla="*/ 934514 h 3874421"/>
                  <a:gd name="connsiteX369" fmla="*/ 404911 w 1221976"/>
                  <a:gd name="connsiteY369" fmla="*/ 943221 h 3874421"/>
                  <a:gd name="connsiteX370" fmla="*/ 407746 w 1221976"/>
                  <a:gd name="connsiteY370" fmla="*/ 938977 h 3874421"/>
                  <a:gd name="connsiteX371" fmla="*/ 464031 w 1221976"/>
                  <a:gd name="connsiteY371" fmla="*/ 1021041 h 3874421"/>
                  <a:gd name="connsiteX372" fmla="*/ 518779 w 1221976"/>
                  <a:gd name="connsiteY372" fmla="*/ 1070028 h 3874421"/>
                  <a:gd name="connsiteX373" fmla="*/ 520617 w 1221976"/>
                  <a:gd name="connsiteY373" fmla="*/ 1032942 h 3874421"/>
                  <a:gd name="connsiteX374" fmla="*/ 523282 w 1221976"/>
                  <a:gd name="connsiteY374" fmla="*/ 988009 h 3874421"/>
                  <a:gd name="connsiteX375" fmla="*/ 491717 w 1221976"/>
                  <a:gd name="connsiteY375" fmla="*/ 921064 h 3874421"/>
                  <a:gd name="connsiteX376" fmla="*/ 434273 w 1221976"/>
                  <a:gd name="connsiteY376" fmla="*/ 840966 h 3874421"/>
                  <a:gd name="connsiteX377" fmla="*/ 412799 w 1221976"/>
                  <a:gd name="connsiteY377" fmla="*/ 820926 h 3874421"/>
                  <a:gd name="connsiteX378" fmla="*/ 408592 w 1221976"/>
                  <a:gd name="connsiteY378" fmla="*/ 818338 h 3874421"/>
                  <a:gd name="connsiteX379" fmla="*/ 389136 w 1221976"/>
                  <a:gd name="connsiteY379" fmla="*/ 798846 h 3874421"/>
                  <a:gd name="connsiteX380" fmla="*/ 368060 w 1221976"/>
                  <a:gd name="connsiteY380" fmla="*/ 779179 h 3874421"/>
                  <a:gd name="connsiteX381" fmla="*/ 369299 w 1221976"/>
                  <a:gd name="connsiteY381" fmla="*/ 778971 h 3874421"/>
                  <a:gd name="connsiteX382" fmla="*/ 369048 w 1221976"/>
                  <a:gd name="connsiteY382" fmla="*/ 778721 h 3874421"/>
                  <a:gd name="connsiteX383" fmla="*/ 351775 w 1221976"/>
                  <a:gd name="connsiteY383" fmla="*/ 702143 h 3874421"/>
                  <a:gd name="connsiteX384" fmla="*/ 422230 w 1221976"/>
                  <a:gd name="connsiteY384" fmla="*/ 667521 h 3874421"/>
                  <a:gd name="connsiteX385" fmla="*/ 426940 w 1221976"/>
                  <a:gd name="connsiteY385" fmla="*/ 668022 h 3874421"/>
                  <a:gd name="connsiteX386" fmla="*/ 367363 w 1221976"/>
                  <a:gd name="connsiteY386" fmla="*/ 621091 h 3874421"/>
                  <a:gd name="connsiteX387" fmla="*/ 279669 w 1221976"/>
                  <a:gd name="connsiteY387" fmla="*/ 581519 h 3874421"/>
                  <a:gd name="connsiteX388" fmla="*/ 261953 w 1221976"/>
                  <a:gd name="connsiteY388" fmla="*/ 580226 h 3874421"/>
                  <a:gd name="connsiteX389" fmla="*/ 193599 w 1221976"/>
                  <a:gd name="connsiteY389" fmla="*/ 542925 h 3874421"/>
                  <a:gd name="connsiteX390" fmla="*/ 305518 w 1221976"/>
                  <a:gd name="connsiteY390" fmla="*/ 502443 h 3874421"/>
                  <a:gd name="connsiteX391" fmla="*/ 312598 w 1221976"/>
                  <a:gd name="connsiteY391" fmla="*/ 503225 h 3874421"/>
                  <a:gd name="connsiteX392" fmla="*/ 310272 w 1221976"/>
                  <a:gd name="connsiteY392" fmla="*/ 500032 h 3874421"/>
                  <a:gd name="connsiteX393" fmla="*/ 240918 w 1221976"/>
                  <a:gd name="connsiteY393" fmla="*/ 449503 h 3874421"/>
                  <a:gd name="connsiteX394" fmla="*/ 238684 w 1221976"/>
                  <a:gd name="connsiteY394" fmla="*/ 449256 h 3874421"/>
                  <a:gd name="connsiteX395" fmla="*/ 193599 w 1221976"/>
                  <a:gd name="connsiteY395" fmla="*/ 411956 h 3874421"/>
                  <a:gd name="connsiteX396" fmla="*/ 215219 w 1221976"/>
                  <a:gd name="connsiteY396" fmla="*/ 383332 h 3874421"/>
                  <a:gd name="connsiteX397" fmla="*/ 217553 w 1221976"/>
                  <a:gd name="connsiteY397" fmla="*/ 382469 h 3874421"/>
                  <a:gd name="connsiteX398" fmla="*/ 212649 w 1221976"/>
                  <a:gd name="connsiteY398" fmla="*/ 366034 h 3874421"/>
                  <a:gd name="connsiteX399" fmla="*/ 280515 w 1221976"/>
                  <a:gd name="connsiteY399" fmla="*/ 320112 h 3874421"/>
                  <a:gd name="connsiteX400" fmla="*/ 319966 w 1221976"/>
                  <a:gd name="connsiteY400" fmla="*/ 331169 h 3874421"/>
                  <a:gd name="connsiteX401" fmla="*/ 342428 w 1221976"/>
                  <a:gd name="connsiteY401" fmla="*/ 324873 h 3874421"/>
                  <a:gd name="connsiteX402" fmla="*/ 404961 w 1221976"/>
                  <a:gd name="connsiteY402" fmla="*/ 352920 h 3874421"/>
                  <a:gd name="connsiteX403" fmla="*/ 405954 w 1221976"/>
                  <a:gd name="connsiteY403" fmla="*/ 356252 h 3874421"/>
                  <a:gd name="connsiteX404" fmla="*/ 407100 w 1221976"/>
                  <a:gd name="connsiteY404" fmla="*/ 354506 h 3874421"/>
                  <a:gd name="connsiteX405" fmla="*/ 461465 w 1221976"/>
                  <a:gd name="connsiteY405" fmla="*/ 422449 h 3874421"/>
                  <a:gd name="connsiteX406" fmla="*/ 478863 w 1221976"/>
                  <a:gd name="connsiteY406" fmla="*/ 433958 h 3874421"/>
                  <a:gd name="connsiteX407" fmla="*/ 465934 w 1221976"/>
                  <a:gd name="connsiteY407" fmla="*/ 376806 h 3874421"/>
                  <a:gd name="connsiteX408" fmla="*/ 425951 w 1221976"/>
                  <a:gd name="connsiteY408" fmla="*/ 299433 h 3874421"/>
                  <a:gd name="connsiteX409" fmla="*/ 428767 w 1221976"/>
                  <a:gd name="connsiteY409" fmla="*/ 299261 h 3874421"/>
                  <a:gd name="connsiteX410" fmla="*/ 422010 w 1221976"/>
                  <a:gd name="connsiteY410" fmla="*/ 294685 h 3874421"/>
                  <a:gd name="connsiteX411" fmla="*/ 391745 w 1221976"/>
                  <a:gd name="connsiteY411" fmla="*/ 211989 h 3874421"/>
                  <a:gd name="connsiteX412" fmla="*/ 406388 w 1221976"/>
                  <a:gd name="connsiteY412" fmla="*/ 206223 h 3874421"/>
                  <a:gd name="connsiteX413" fmla="*/ 418937 w 1221976"/>
                  <a:gd name="connsiteY413" fmla="*/ 208538 h 3874421"/>
                  <a:gd name="connsiteX414" fmla="*/ 416118 w 1221976"/>
                  <a:gd name="connsiteY414" fmla="*/ 205388 h 3874421"/>
                  <a:gd name="connsiteX415" fmla="*/ 447870 w 1221976"/>
                  <a:gd name="connsiteY415" fmla="*/ 94825 h 3874421"/>
                  <a:gd name="connsiteX416" fmla="*/ 514915 w 1221976"/>
                  <a:gd name="connsiteY416" fmla="*/ 148424 h 3874421"/>
                  <a:gd name="connsiteX417" fmla="*/ 531164 w 1221976"/>
                  <a:gd name="connsiteY417" fmla="*/ 151104 h 3874421"/>
                  <a:gd name="connsiteX418" fmla="*/ 531794 w 1221976"/>
                  <a:gd name="connsiteY418" fmla="*/ 136224 h 3874421"/>
                  <a:gd name="connsiteX419" fmla="*/ 494764 w 1221976"/>
                  <a:gd name="connsiteY419" fmla="*/ 84994 h 3874421"/>
                  <a:gd name="connsiteX420" fmla="*/ 490017 w 1221976"/>
                  <a:gd name="connsiteY420" fmla="*/ 66061 h 3874421"/>
                  <a:gd name="connsiteX421" fmla="*/ 504289 w 1221976"/>
                  <a:gd name="connsiteY421" fmla="*/ 30806 h 3874421"/>
                  <a:gd name="connsiteX422" fmla="*/ 541957 w 1221976"/>
                  <a:gd name="connsiteY422" fmla="*/ 36073 h 3874421"/>
                  <a:gd name="connsiteX423" fmla="*/ 561214 w 1221976"/>
                  <a:gd name="connsiteY423" fmla="*/ 52407 h 3874421"/>
                  <a:gd name="connsiteX424" fmla="*/ 569446 w 1221976"/>
                  <a:gd name="connsiteY424" fmla="*/ 20157 h 3874421"/>
                  <a:gd name="connsiteX425" fmla="*/ 599434 w 1221976"/>
                  <a:gd name="connsiteY425" fmla="*/ 0 h 3874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</a:cxnLst>
                <a:rect l="l" t="t" r="r" b="b"/>
                <a:pathLst>
                  <a:path w="1221976" h="3874421">
                    <a:moveTo>
                      <a:pt x="599434" y="0"/>
                    </a:moveTo>
                    <a:cubicBezTo>
                      <a:pt x="611145" y="0"/>
                      <a:pt x="622830" y="8786"/>
                      <a:pt x="629421" y="20157"/>
                    </a:cubicBezTo>
                    <a:cubicBezTo>
                      <a:pt x="636012" y="31527"/>
                      <a:pt x="633679" y="36830"/>
                      <a:pt x="635807" y="45167"/>
                    </a:cubicBezTo>
                    <a:lnTo>
                      <a:pt x="644112" y="36073"/>
                    </a:lnTo>
                    <a:cubicBezTo>
                      <a:pt x="657986" y="27393"/>
                      <a:pt x="671637" y="24951"/>
                      <a:pt x="681779" y="30806"/>
                    </a:cubicBezTo>
                    <a:cubicBezTo>
                      <a:pt x="691922" y="36662"/>
                      <a:pt x="696633" y="49706"/>
                      <a:pt x="696052" y="66061"/>
                    </a:cubicBezTo>
                    <a:lnTo>
                      <a:pt x="690047" y="84996"/>
                    </a:lnTo>
                    <a:lnTo>
                      <a:pt x="653839" y="136224"/>
                    </a:lnTo>
                    <a:cubicBezTo>
                      <a:pt x="651201" y="141070"/>
                      <a:pt x="650990" y="145390"/>
                      <a:pt x="655496" y="150079"/>
                    </a:cubicBezTo>
                    <a:cubicBezTo>
                      <a:pt x="660001" y="154769"/>
                      <a:pt x="667239" y="151937"/>
                      <a:pt x="670719" y="148424"/>
                    </a:cubicBezTo>
                    <a:cubicBezTo>
                      <a:pt x="692808" y="130558"/>
                      <a:pt x="715980" y="83439"/>
                      <a:pt x="736985" y="94825"/>
                    </a:cubicBezTo>
                    <a:cubicBezTo>
                      <a:pt x="776578" y="117684"/>
                      <a:pt x="790794" y="167185"/>
                      <a:pt x="768737" y="205388"/>
                    </a:cubicBezTo>
                    <a:lnTo>
                      <a:pt x="765918" y="208538"/>
                    </a:lnTo>
                    <a:lnTo>
                      <a:pt x="778467" y="206223"/>
                    </a:lnTo>
                    <a:cubicBezTo>
                      <a:pt x="784461" y="206501"/>
                      <a:pt x="789490" y="208369"/>
                      <a:pt x="793110" y="211989"/>
                    </a:cubicBezTo>
                    <a:cubicBezTo>
                      <a:pt x="807588" y="226467"/>
                      <a:pt x="794038" y="263491"/>
                      <a:pt x="762845" y="294685"/>
                    </a:cubicBezTo>
                    <a:lnTo>
                      <a:pt x="756263" y="299145"/>
                    </a:lnTo>
                    <a:lnTo>
                      <a:pt x="761006" y="299432"/>
                    </a:lnTo>
                    <a:cubicBezTo>
                      <a:pt x="744333" y="323544"/>
                      <a:pt x="730940" y="349575"/>
                      <a:pt x="721023" y="376806"/>
                    </a:cubicBezTo>
                    <a:lnTo>
                      <a:pt x="703600" y="453827"/>
                    </a:lnTo>
                    <a:lnTo>
                      <a:pt x="751032" y="422449"/>
                    </a:lnTo>
                    <a:cubicBezTo>
                      <a:pt x="772353" y="402973"/>
                      <a:pt x="790640" y="380174"/>
                      <a:pt x="805397" y="354506"/>
                    </a:cubicBezTo>
                    <a:lnTo>
                      <a:pt x="806543" y="356252"/>
                    </a:lnTo>
                    <a:lnTo>
                      <a:pt x="807536" y="352920"/>
                    </a:lnTo>
                    <a:cubicBezTo>
                      <a:pt x="817839" y="336439"/>
                      <a:pt x="841958" y="324874"/>
                      <a:pt x="870069" y="324873"/>
                    </a:cubicBezTo>
                    <a:lnTo>
                      <a:pt x="892531" y="331169"/>
                    </a:lnTo>
                    <a:lnTo>
                      <a:pt x="931982" y="320112"/>
                    </a:lnTo>
                    <a:cubicBezTo>
                      <a:pt x="969463" y="320112"/>
                      <a:pt x="999848" y="340672"/>
                      <a:pt x="999848" y="366034"/>
                    </a:cubicBezTo>
                    <a:lnTo>
                      <a:pt x="994944" y="382469"/>
                    </a:lnTo>
                    <a:lnTo>
                      <a:pt x="997278" y="383332"/>
                    </a:lnTo>
                    <a:cubicBezTo>
                      <a:pt x="1010636" y="390658"/>
                      <a:pt x="1018899" y="400777"/>
                      <a:pt x="1018898" y="411956"/>
                    </a:cubicBezTo>
                    <a:cubicBezTo>
                      <a:pt x="1018899" y="428724"/>
                      <a:pt x="1000307" y="443110"/>
                      <a:pt x="973813" y="449256"/>
                    </a:cubicBezTo>
                    <a:lnTo>
                      <a:pt x="971579" y="449503"/>
                    </a:lnTo>
                    <a:lnTo>
                      <a:pt x="902225" y="500032"/>
                    </a:lnTo>
                    <a:lnTo>
                      <a:pt x="899899" y="503225"/>
                    </a:lnTo>
                    <a:lnTo>
                      <a:pt x="906979" y="502443"/>
                    </a:lnTo>
                    <a:cubicBezTo>
                      <a:pt x="968790" y="502443"/>
                      <a:pt x="1018899" y="520567"/>
                      <a:pt x="1018898" y="542925"/>
                    </a:cubicBezTo>
                    <a:cubicBezTo>
                      <a:pt x="1018898" y="559694"/>
                      <a:pt x="990713" y="574080"/>
                      <a:pt x="950544" y="580226"/>
                    </a:cubicBezTo>
                    <a:lnTo>
                      <a:pt x="932828" y="581519"/>
                    </a:lnTo>
                    <a:lnTo>
                      <a:pt x="845134" y="621091"/>
                    </a:lnTo>
                    <a:lnTo>
                      <a:pt x="784513" y="668845"/>
                    </a:lnTo>
                    <a:lnTo>
                      <a:pt x="796944" y="667524"/>
                    </a:lnTo>
                    <a:cubicBezTo>
                      <a:pt x="830851" y="668792"/>
                      <a:pt x="857015" y="680432"/>
                      <a:pt x="867399" y="702145"/>
                    </a:cubicBezTo>
                    <a:cubicBezTo>
                      <a:pt x="877783" y="723858"/>
                      <a:pt x="870422" y="751532"/>
                      <a:pt x="850126" y="778723"/>
                    </a:cubicBezTo>
                    <a:lnTo>
                      <a:pt x="849875" y="778973"/>
                    </a:lnTo>
                    <a:lnTo>
                      <a:pt x="851114" y="779182"/>
                    </a:lnTo>
                    <a:lnTo>
                      <a:pt x="830038" y="798848"/>
                    </a:lnTo>
                    <a:lnTo>
                      <a:pt x="810582" y="818340"/>
                    </a:lnTo>
                    <a:lnTo>
                      <a:pt x="806375" y="820928"/>
                    </a:lnTo>
                    <a:lnTo>
                      <a:pt x="784901" y="840968"/>
                    </a:lnTo>
                    <a:cubicBezTo>
                      <a:pt x="763984" y="864967"/>
                      <a:pt x="744530" y="892018"/>
                      <a:pt x="727457" y="921066"/>
                    </a:cubicBezTo>
                    <a:cubicBezTo>
                      <a:pt x="710383" y="950114"/>
                      <a:pt x="696213" y="980272"/>
                      <a:pt x="685421" y="1010221"/>
                    </a:cubicBezTo>
                    <a:lnTo>
                      <a:pt x="678914" y="1036493"/>
                    </a:lnTo>
                    <a:lnTo>
                      <a:pt x="681256" y="1089059"/>
                    </a:lnTo>
                    <a:lnTo>
                      <a:pt x="683234" y="1087891"/>
                    </a:lnTo>
                    <a:cubicBezTo>
                      <a:pt x="738359" y="1049193"/>
                      <a:pt x="783674" y="997959"/>
                      <a:pt x="814232" y="938978"/>
                    </a:cubicBezTo>
                    <a:lnTo>
                      <a:pt x="817066" y="943221"/>
                    </a:lnTo>
                    <a:lnTo>
                      <a:pt x="818015" y="934514"/>
                    </a:lnTo>
                    <a:cubicBezTo>
                      <a:pt x="832615" y="887415"/>
                      <a:pt x="862544" y="853338"/>
                      <a:pt x="884865" y="858400"/>
                    </a:cubicBezTo>
                    <a:cubicBezTo>
                      <a:pt x="890445" y="859665"/>
                      <a:pt x="895022" y="863257"/>
                      <a:pt x="898519" y="868668"/>
                    </a:cubicBezTo>
                    <a:lnTo>
                      <a:pt x="902928" y="881679"/>
                    </a:lnTo>
                    <a:lnTo>
                      <a:pt x="904581" y="877231"/>
                    </a:lnTo>
                    <a:cubicBezTo>
                      <a:pt x="931129" y="834559"/>
                      <a:pt x="988500" y="819060"/>
                      <a:pt x="1032723" y="842609"/>
                    </a:cubicBezTo>
                    <a:cubicBezTo>
                      <a:pt x="1055440" y="855534"/>
                      <a:pt x="1020532" y="904414"/>
                      <a:pt x="1014436" y="935316"/>
                    </a:cubicBezTo>
                    <a:cubicBezTo>
                      <a:pt x="1012774" y="940590"/>
                      <a:pt x="1013814" y="948963"/>
                      <a:pt x="1020945" y="950431"/>
                    </a:cubicBezTo>
                    <a:cubicBezTo>
                      <a:pt x="1028075" y="951899"/>
                      <a:pt x="1032303" y="949197"/>
                      <a:pt x="1035756" y="943932"/>
                    </a:cubicBezTo>
                    <a:lnTo>
                      <a:pt x="1067796" y="880549"/>
                    </a:lnTo>
                    <a:lnTo>
                      <a:pt x="1083599" y="863980"/>
                    </a:lnTo>
                    <a:cubicBezTo>
                      <a:pt x="1099722" y="853952"/>
                      <a:pt x="1115357" y="850764"/>
                      <a:pt x="1126686" y="856797"/>
                    </a:cubicBezTo>
                    <a:cubicBezTo>
                      <a:pt x="1138014" y="862830"/>
                      <a:pt x="1142889" y="876939"/>
                      <a:pt x="1141613" y="894874"/>
                    </a:cubicBezTo>
                    <a:lnTo>
                      <a:pt x="1136933" y="907873"/>
                    </a:lnTo>
                    <a:cubicBezTo>
                      <a:pt x="1146453" y="905014"/>
                      <a:pt x="1150530" y="899768"/>
                      <a:pt x="1165493" y="899299"/>
                    </a:cubicBezTo>
                    <a:cubicBezTo>
                      <a:pt x="1180456" y="898831"/>
                      <a:pt x="1195558" y="904598"/>
                      <a:pt x="1201844" y="915487"/>
                    </a:cubicBezTo>
                    <a:cubicBezTo>
                      <a:pt x="1208131" y="926375"/>
                      <a:pt x="1206156" y="943345"/>
                      <a:pt x="1197687" y="955062"/>
                    </a:cubicBezTo>
                    <a:cubicBezTo>
                      <a:pt x="1189218" y="966778"/>
                      <a:pt x="1179030" y="972637"/>
                      <a:pt x="1169700" y="981425"/>
                    </a:cubicBezTo>
                    <a:lnTo>
                      <a:pt x="1196450" y="989854"/>
                    </a:lnTo>
                    <a:cubicBezTo>
                      <a:pt x="1212620" y="997717"/>
                      <a:pt x="1222401" y="1008993"/>
                      <a:pt x="1221962" y="1021820"/>
                    </a:cubicBezTo>
                    <a:cubicBezTo>
                      <a:pt x="1221522" y="1034646"/>
                      <a:pt x="1210944" y="1046594"/>
                      <a:pt x="1194198" y="1055543"/>
                    </a:cubicBezTo>
                    <a:lnTo>
                      <a:pt x="1172625" y="1062113"/>
                    </a:lnTo>
                    <a:lnTo>
                      <a:pt x="1101269" y="1057405"/>
                    </a:lnTo>
                    <a:cubicBezTo>
                      <a:pt x="1087152" y="1058389"/>
                      <a:pt x="1088149" y="1062294"/>
                      <a:pt x="1086655" y="1066623"/>
                    </a:cubicBezTo>
                    <a:cubicBezTo>
                      <a:pt x="1085161" y="1070953"/>
                      <a:pt x="1092879" y="1080131"/>
                      <a:pt x="1098071" y="1080176"/>
                    </a:cubicBezTo>
                    <a:cubicBezTo>
                      <a:pt x="1128021" y="1090590"/>
                      <a:pt x="1187722" y="1077110"/>
                      <a:pt x="1187919" y="1111417"/>
                    </a:cubicBezTo>
                    <a:cubicBezTo>
                      <a:pt x="1186202" y="1161490"/>
                      <a:pt x="1144094" y="1203425"/>
                      <a:pt x="1093865" y="1205081"/>
                    </a:cubicBezTo>
                    <a:lnTo>
                      <a:pt x="1089186" y="1204288"/>
                    </a:lnTo>
                    <a:lnTo>
                      <a:pt x="1098249" y="1214612"/>
                    </a:lnTo>
                    <a:cubicBezTo>
                      <a:pt x="1101187" y="1220346"/>
                      <a:pt x="1102009" y="1226105"/>
                      <a:pt x="1100315" y="1231571"/>
                    </a:cubicBezTo>
                    <a:cubicBezTo>
                      <a:pt x="1093539" y="1253431"/>
                      <a:pt x="1049062" y="1262313"/>
                      <a:pt x="1000973" y="1251407"/>
                    </a:cubicBezTo>
                    <a:lnTo>
                      <a:pt x="992747" y="1247781"/>
                    </a:lnTo>
                    <a:lnTo>
                      <a:pt x="994087" y="1250498"/>
                    </a:lnTo>
                    <a:cubicBezTo>
                      <a:pt x="927729" y="1247471"/>
                      <a:pt x="860701" y="1261098"/>
                      <a:pt x="799625" y="1289488"/>
                    </a:cubicBezTo>
                    <a:lnTo>
                      <a:pt x="763404" y="1309948"/>
                    </a:lnTo>
                    <a:lnTo>
                      <a:pt x="805536" y="1312891"/>
                    </a:lnTo>
                    <a:cubicBezTo>
                      <a:pt x="833621" y="1321033"/>
                      <a:pt x="857607" y="1335310"/>
                      <a:pt x="873234" y="1356145"/>
                    </a:cubicBezTo>
                    <a:cubicBezTo>
                      <a:pt x="912301" y="1408234"/>
                      <a:pt x="809530" y="1477280"/>
                      <a:pt x="720402" y="1559864"/>
                    </a:cubicBezTo>
                    <a:lnTo>
                      <a:pt x="703009" y="1577447"/>
                    </a:lnTo>
                    <a:lnTo>
                      <a:pt x="709950" y="1733276"/>
                    </a:lnTo>
                    <a:lnTo>
                      <a:pt x="719471" y="1985327"/>
                    </a:lnTo>
                    <a:lnTo>
                      <a:pt x="728110" y="1980683"/>
                    </a:lnTo>
                    <a:cubicBezTo>
                      <a:pt x="739041" y="1973952"/>
                      <a:pt x="749183" y="1966642"/>
                      <a:pt x="758047" y="1958577"/>
                    </a:cubicBezTo>
                    <a:lnTo>
                      <a:pt x="781528" y="1929168"/>
                    </a:lnTo>
                    <a:lnTo>
                      <a:pt x="768333" y="1862037"/>
                    </a:lnTo>
                    <a:cubicBezTo>
                      <a:pt x="765096" y="1845575"/>
                      <a:pt x="779952" y="1824609"/>
                      <a:pt x="801513" y="1815207"/>
                    </a:cubicBezTo>
                    <a:cubicBezTo>
                      <a:pt x="823074" y="1805808"/>
                      <a:pt x="843176" y="1811532"/>
                      <a:pt x="846412" y="1827994"/>
                    </a:cubicBezTo>
                    <a:lnTo>
                      <a:pt x="849039" y="1841360"/>
                    </a:lnTo>
                    <a:lnTo>
                      <a:pt x="843556" y="1873815"/>
                    </a:lnTo>
                    <a:lnTo>
                      <a:pt x="853072" y="1881149"/>
                    </a:lnTo>
                    <a:lnTo>
                      <a:pt x="865807" y="1869431"/>
                    </a:lnTo>
                    <a:lnTo>
                      <a:pt x="941985" y="1751881"/>
                    </a:lnTo>
                    <a:cubicBezTo>
                      <a:pt x="963997" y="1728675"/>
                      <a:pt x="995097" y="1715773"/>
                      <a:pt x="1020574" y="1717256"/>
                    </a:cubicBezTo>
                    <a:cubicBezTo>
                      <a:pt x="1029065" y="1717751"/>
                      <a:pt x="1036933" y="1719845"/>
                      <a:pt x="1043630" y="1723687"/>
                    </a:cubicBezTo>
                    <a:cubicBezTo>
                      <a:pt x="1057025" y="1731374"/>
                      <a:pt x="1063203" y="1744603"/>
                      <a:pt x="1062364" y="1759779"/>
                    </a:cubicBezTo>
                    <a:lnTo>
                      <a:pt x="1057370" y="1778057"/>
                    </a:lnTo>
                    <a:lnTo>
                      <a:pt x="1078197" y="1765194"/>
                    </a:lnTo>
                    <a:cubicBezTo>
                      <a:pt x="1115415" y="1742208"/>
                      <a:pt x="1156871" y="1744485"/>
                      <a:pt x="1170793" y="1770281"/>
                    </a:cubicBezTo>
                    <a:cubicBezTo>
                      <a:pt x="1184716" y="1796077"/>
                      <a:pt x="1165831" y="1835622"/>
                      <a:pt x="1128614" y="1858608"/>
                    </a:cubicBezTo>
                    <a:lnTo>
                      <a:pt x="1100171" y="1876174"/>
                    </a:lnTo>
                    <a:lnTo>
                      <a:pt x="1105483" y="1875481"/>
                    </a:lnTo>
                    <a:cubicBezTo>
                      <a:pt x="1131039" y="1876801"/>
                      <a:pt x="1148541" y="1892372"/>
                      <a:pt x="1147829" y="1916751"/>
                    </a:cubicBezTo>
                    <a:cubicBezTo>
                      <a:pt x="1146879" y="1949254"/>
                      <a:pt x="1113907" y="1985100"/>
                      <a:pt x="1074181" y="1996819"/>
                    </a:cubicBezTo>
                    <a:lnTo>
                      <a:pt x="946896" y="2019674"/>
                    </a:lnTo>
                    <a:lnTo>
                      <a:pt x="931042" y="2025612"/>
                    </a:lnTo>
                    <a:lnTo>
                      <a:pt x="932220" y="2038096"/>
                    </a:lnTo>
                    <a:lnTo>
                      <a:pt x="966967" y="2051445"/>
                    </a:lnTo>
                    <a:lnTo>
                      <a:pt x="972170" y="2073773"/>
                    </a:lnTo>
                    <a:cubicBezTo>
                      <a:pt x="969982" y="2082457"/>
                      <a:pt x="964029" y="2091647"/>
                      <a:pt x="954834" y="2099284"/>
                    </a:cubicBezTo>
                    <a:cubicBezTo>
                      <a:pt x="936444" y="2114558"/>
                      <a:pt x="912042" y="2117837"/>
                      <a:pt x="900332" y="2106608"/>
                    </a:cubicBezTo>
                    <a:lnTo>
                      <a:pt x="856506" y="2064582"/>
                    </a:lnTo>
                    <a:lnTo>
                      <a:pt x="856102" y="2064750"/>
                    </a:lnTo>
                    <a:lnTo>
                      <a:pt x="857613" y="2066273"/>
                    </a:lnTo>
                    <a:cubicBezTo>
                      <a:pt x="809136" y="2075189"/>
                      <a:pt x="765223" y="2129558"/>
                      <a:pt x="726961" y="2176509"/>
                    </a:cubicBezTo>
                    <a:lnTo>
                      <a:pt x="726704" y="2176792"/>
                    </a:lnTo>
                    <a:lnTo>
                      <a:pt x="730580" y="2279387"/>
                    </a:lnTo>
                    <a:lnTo>
                      <a:pt x="734681" y="2403798"/>
                    </a:lnTo>
                    <a:lnTo>
                      <a:pt x="737556" y="2406768"/>
                    </a:lnTo>
                    <a:lnTo>
                      <a:pt x="739929" y="2418842"/>
                    </a:lnTo>
                    <a:lnTo>
                      <a:pt x="735952" y="2442380"/>
                    </a:lnTo>
                    <a:lnTo>
                      <a:pt x="736173" y="2449080"/>
                    </a:lnTo>
                    <a:lnTo>
                      <a:pt x="743572" y="2454782"/>
                    </a:lnTo>
                    <a:lnTo>
                      <a:pt x="755076" y="2444198"/>
                    </a:lnTo>
                    <a:lnTo>
                      <a:pt x="823886" y="2338017"/>
                    </a:lnTo>
                    <a:cubicBezTo>
                      <a:pt x="843769" y="2317055"/>
                      <a:pt x="871861" y="2305401"/>
                      <a:pt x="894874" y="2306741"/>
                    </a:cubicBezTo>
                    <a:cubicBezTo>
                      <a:pt x="902544" y="2307188"/>
                      <a:pt x="909651" y="2309079"/>
                      <a:pt x="915700" y="2312550"/>
                    </a:cubicBezTo>
                    <a:cubicBezTo>
                      <a:pt x="927799" y="2319493"/>
                      <a:pt x="933380" y="2331443"/>
                      <a:pt x="932622" y="2345151"/>
                    </a:cubicBezTo>
                    <a:lnTo>
                      <a:pt x="928111" y="2361662"/>
                    </a:lnTo>
                    <a:lnTo>
                      <a:pt x="946924" y="2350042"/>
                    </a:lnTo>
                    <a:cubicBezTo>
                      <a:pt x="980542" y="2329280"/>
                      <a:pt x="1017988" y="2331336"/>
                      <a:pt x="1030564" y="2354637"/>
                    </a:cubicBezTo>
                    <a:cubicBezTo>
                      <a:pt x="1043141" y="2377938"/>
                      <a:pt x="1026082" y="2413659"/>
                      <a:pt x="992465" y="2434421"/>
                    </a:cubicBezTo>
                    <a:lnTo>
                      <a:pt x="966772" y="2450288"/>
                    </a:lnTo>
                    <a:lnTo>
                      <a:pt x="971571" y="2449663"/>
                    </a:lnTo>
                    <a:cubicBezTo>
                      <a:pt x="994655" y="2450855"/>
                      <a:pt x="1010464" y="2464920"/>
                      <a:pt x="1009821" y="2486941"/>
                    </a:cubicBezTo>
                    <a:cubicBezTo>
                      <a:pt x="1008963" y="2516300"/>
                      <a:pt x="979180" y="2548680"/>
                      <a:pt x="943296" y="2559265"/>
                    </a:cubicBezTo>
                    <a:lnTo>
                      <a:pt x="828321" y="2579909"/>
                    </a:lnTo>
                    <a:lnTo>
                      <a:pt x="814001" y="2585274"/>
                    </a:lnTo>
                    <a:lnTo>
                      <a:pt x="815065" y="2596550"/>
                    </a:lnTo>
                    <a:lnTo>
                      <a:pt x="846452" y="2608608"/>
                    </a:lnTo>
                    <a:lnTo>
                      <a:pt x="851152" y="2628776"/>
                    </a:lnTo>
                    <a:cubicBezTo>
                      <a:pt x="849175" y="2636620"/>
                      <a:pt x="843798" y="2644921"/>
                      <a:pt x="835492" y="2651820"/>
                    </a:cubicBezTo>
                    <a:cubicBezTo>
                      <a:pt x="818880" y="2665617"/>
                      <a:pt x="796838" y="2668579"/>
                      <a:pt x="786262" y="2658435"/>
                    </a:cubicBezTo>
                    <a:lnTo>
                      <a:pt x="746674" y="2620474"/>
                    </a:lnTo>
                    <a:lnTo>
                      <a:pt x="746309" y="2620626"/>
                    </a:lnTo>
                    <a:lnTo>
                      <a:pt x="747674" y="2622002"/>
                    </a:lnTo>
                    <a:lnTo>
                      <a:pt x="741984" y="2625363"/>
                    </a:lnTo>
                    <a:lnTo>
                      <a:pt x="742947" y="2654589"/>
                    </a:lnTo>
                    <a:cubicBezTo>
                      <a:pt x="745637" y="2742448"/>
                      <a:pt x="748002" y="2825127"/>
                      <a:pt x="749992" y="2900992"/>
                    </a:cubicBezTo>
                    <a:lnTo>
                      <a:pt x="750452" y="2920694"/>
                    </a:lnTo>
                    <a:lnTo>
                      <a:pt x="765776" y="2924235"/>
                    </a:lnTo>
                    <a:cubicBezTo>
                      <a:pt x="772283" y="2930612"/>
                      <a:pt x="773048" y="2939971"/>
                      <a:pt x="769024" y="2949946"/>
                    </a:cubicBezTo>
                    <a:lnTo>
                      <a:pt x="761237" y="2960389"/>
                    </a:lnTo>
                    <a:lnTo>
                      <a:pt x="751503" y="2965718"/>
                    </a:lnTo>
                    <a:lnTo>
                      <a:pt x="751944" y="2984649"/>
                    </a:lnTo>
                    <a:lnTo>
                      <a:pt x="764598" y="2978607"/>
                    </a:lnTo>
                    <a:cubicBezTo>
                      <a:pt x="775502" y="2973401"/>
                      <a:pt x="786036" y="2970896"/>
                      <a:pt x="795096" y="2979194"/>
                    </a:cubicBezTo>
                    <a:cubicBezTo>
                      <a:pt x="820497" y="3004091"/>
                      <a:pt x="820585" y="3038613"/>
                      <a:pt x="795291" y="3056302"/>
                    </a:cubicBezTo>
                    <a:lnTo>
                      <a:pt x="792438" y="3057490"/>
                    </a:lnTo>
                    <a:lnTo>
                      <a:pt x="802580" y="3059458"/>
                    </a:lnTo>
                    <a:cubicBezTo>
                      <a:pt x="807122" y="3061254"/>
                      <a:pt x="810575" y="3063776"/>
                      <a:pt x="812563" y="3067000"/>
                    </a:cubicBezTo>
                    <a:cubicBezTo>
                      <a:pt x="816538" y="3073448"/>
                      <a:pt x="813900" y="3081487"/>
                      <a:pt x="806420" y="3089274"/>
                    </a:cubicBezTo>
                    <a:lnTo>
                      <a:pt x="795511" y="3095709"/>
                    </a:lnTo>
                    <a:lnTo>
                      <a:pt x="794424" y="3102346"/>
                    </a:lnTo>
                    <a:lnTo>
                      <a:pt x="786637" y="3112789"/>
                    </a:lnTo>
                    <a:lnTo>
                      <a:pt x="755129" y="3130037"/>
                    </a:lnTo>
                    <a:lnTo>
                      <a:pt x="755144" y="3131072"/>
                    </a:lnTo>
                    <a:lnTo>
                      <a:pt x="782394" y="3131596"/>
                    </a:lnTo>
                    <a:lnTo>
                      <a:pt x="784012" y="3133866"/>
                    </a:lnTo>
                    <a:lnTo>
                      <a:pt x="789998" y="3131007"/>
                    </a:lnTo>
                    <a:cubicBezTo>
                      <a:pt x="800902" y="3125801"/>
                      <a:pt x="811435" y="3123296"/>
                      <a:pt x="820496" y="3131594"/>
                    </a:cubicBezTo>
                    <a:cubicBezTo>
                      <a:pt x="845897" y="3156491"/>
                      <a:pt x="845985" y="3191013"/>
                      <a:pt x="820691" y="3208702"/>
                    </a:cubicBezTo>
                    <a:lnTo>
                      <a:pt x="817838" y="3209890"/>
                    </a:lnTo>
                    <a:lnTo>
                      <a:pt x="827980" y="3211858"/>
                    </a:lnTo>
                    <a:cubicBezTo>
                      <a:pt x="832522" y="3213655"/>
                      <a:pt x="835975" y="3216176"/>
                      <a:pt x="837963" y="3219400"/>
                    </a:cubicBezTo>
                    <a:lnTo>
                      <a:pt x="838787" y="3226565"/>
                    </a:lnTo>
                    <a:lnTo>
                      <a:pt x="839545" y="3226844"/>
                    </a:lnTo>
                    <a:cubicBezTo>
                      <a:pt x="864948" y="3251741"/>
                      <a:pt x="865035" y="3286263"/>
                      <a:pt x="839742" y="3303953"/>
                    </a:cubicBezTo>
                    <a:lnTo>
                      <a:pt x="836887" y="3305140"/>
                    </a:lnTo>
                    <a:lnTo>
                      <a:pt x="847030" y="3307107"/>
                    </a:lnTo>
                    <a:cubicBezTo>
                      <a:pt x="851572" y="3308905"/>
                      <a:pt x="855025" y="3311425"/>
                      <a:pt x="857012" y="3314650"/>
                    </a:cubicBezTo>
                    <a:cubicBezTo>
                      <a:pt x="864963" y="3327546"/>
                      <a:pt x="846459" y="3346809"/>
                      <a:pt x="815683" y="3357679"/>
                    </a:cubicBezTo>
                    <a:lnTo>
                      <a:pt x="810246" y="3358561"/>
                    </a:lnTo>
                    <a:lnTo>
                      <a:pt x="809966" y="3358876"/>
                    </a:lnTo>
                    <a:lnTo>
                      <a:pt x="811618" y="3359552"/>
                    </a:lnTo>
                    <a:lnTo>
                      <a:pt x="807510" y="3362752"/>
                    </a:lnTo>
                    <a:lnTo>
                      <a:pt x="815278" y="3364260"/>
                    </a:lnTo>
                    <a:cubicBezTo>
                      <a:pt x="819820" y="3366057"/>
                      <a:pt x="823273" y="3368578"/>
                      <a:pt x="825261" y="3371802"/>
                    </a:cubicBezTo>
                    <a:lnTo>
                      <a:pt x="826085" y="3378967"/>
                    </a:lnTo>
                    <a:lnTo>
                      <a:pt x="826843" y="3379246"/>
                    </a:lnTo>
                    <a:cubicBezTo>
                      <a:pt x="852246" y="3404143"/>
                      <a:pt x="852333" y="3438665"/>
                      <a:pt x="827040" y="3456355"/>
                    </a:cubicBezTo>
                    <a:lnTo>
                      <a:pt x="824185" y="3457542"/>
                    </a:lnTo>
                    <a:lnTo>
                      <a:pt x="834328" y="3459509"/>
                    </a:lnTo>
                    <a:cubicBezTo>
                      <a:pt x="838870" y="3461307"/>
                      <a:pt x="842323" y="3463827"/>
                      <a:pt x="844310" y="3467052"/>
                    </a:cubicBezTo>
                    <a:cubicBezTo>
                      <a:pt x="852261" y="3479948"/>
                      <a:pt x="833757" y="3499211"/>
                      <a:pt x="802981" y="3510081"/>
                    </a:cubicBezTo>
                    <a:lnTo>
                      <a:pt x="796792" y="3511085"/>
                    </a:lnTo>
                    <a:lnTo>
                      <a:pt x="798916" y="3511954"/>
                    </a:lnTo>
                    <a:cubicBezTo>
                      <a:pt x="780839" y="3522372"/>
                      <a:pt x="764861" y="3534869"/>
                      <a:pt x="751289" y="3549051"/>
                    </a:cubicBezTo>
                    <a:lnTo>
                      <a:pt x="740410" y="3564525"/>
                    </a:lnTo>
                    <a:lnTo>
                      <a:pt x="740257" y="3566519"/>
                    </a:lnTo>
                    <a:cubicBezTo>
                      <a:pt x="715797" y="3755445"/>
                      <a:pt x="665733" y="3873633"/>
                      <a:pt x="583568" y="3874419"/>
                    </a:cubicBezTo>
                    <a:cubicBezTo>
                      <a:pt x="521944" y="3875009"/>
                      <a:pt x="481195" y="3788124"/>
                      <a:pt x="456492" y="3669625"/>
                    </a:cubicBezTo>
                    <a:lnTo>
                      <a:pt x="437661" y="3547225"/>
                    </a:lnTo>
                    <a:lnTo>
                      <a:pt x="392376" y="3511953"/>
                    </a:lnTo>
                    <a:lnTo>
                      <a:pt x="394500" y="3511084"/>
                    </a:lnTo>
                    <a:lnTo>
                      <a:pt x="388311" y="3510080"/>
                    </a:lnTo>
                    <a:cubicBezTo>
                      <a:pt x="357535" y="3499210"/>
                      <a:pt x="339032" y="3479947"/>
                      <a:pt x="346982" y="3467051"/>
                    </a:cubicBezTo>
                    <a:cubicBezTo>
                      <a:pt x="348969" y="3463826"/>
                      <a:pt x="352422" y="3461306"/>
                      <a:pt x="356964" y="3459508"/>
                    </a:cubicBezTo>
                    <a:lnTo>
                      <a:pt x="367107" y="3457541"/>
                    </a:lnTo>
                    <a:lnTo>
                      <a:pt x="364252" y="3456354"/>
                    </a:lnTo>
                    <a:cubicBezTo>
                      <a:pt x="338959" y="3438664"/>
                      <a:pt x="339046" y="3404142"/>
                      <a:pt x="364449" y="3379245"/>
                    </a:cubicBezTo>
                    <a:lnTo>
                      <a:pt x="365207" y="3378966"/>
                    </a:lnTo>
                    <a:lnTo>
                      <a:pt x="366031" y="3371801"/>
                    </a:lnTo>
                    <a:cubicBezTo>
                      <a:pt x="368019" y="3368577"/>
                      <a:pt x="371472" y="3366056"/>
                      <a:pt x="376014" y="3364259"/>
                    </a:cubicBezTo>
                    <a:lnTo>
                      <a:pt x="386156" y="3362291"/>
                    </a:lnTo>
                    <a:lnTo>
                      <a:pt x="383303" y="3361103"/>
                    </a:lnTo>
                    <a:lnTo>
                      <a:pt x="371416" y="3347713"/>
                    </a:lnTo>
                    <a:lnTo>
                      <a:pt x="353125" y="3336924"/>
                    </a:lnTo>
                    <a:cubicBezTo>
                      <a:pt x="345646" y="3329138"/>
                      <a:pt x="343008" y="3321098"/>
                      <a:pt x="346983" y="3314650"/>
                    </a:cubicBezTo>
                    <a:cubicBezTo>
                      <a:pt x="348970" y="3311425"/>
                      <a:pt x="352423" y="3308905"/>
                      <a:pt x="356965" y="3307107"/>
                    </a:cubicBezTo>
                    <a:lnTo>
                      <a:pt x="367108" y="3305140"/>
                    </a:lnTo>
                    <a:lnTo>
                      <a:pt x="364253" y="3303953"/>
                    </a:lnTo>
                    <a:cubicBezTo>
                      <a:pt x="338960" y="3286263"/>
                      <a:pt x="339047" y="3251741"/>
                      <a:pt x="364450" y="3226844"/>
                    </a:cubicBezTo>
                    <a:lnTo>
                      <a:pt x="365208" y="3226565"/>
                    </a:lnTo>
                    <a:lnTo>
                      <a:pt x="366032" y="3219400"/>
                    </a:lnTo>
                    <a:cubicBezTo>
                      <a:pt x="368020" y="3216176"/>
                      <a:pt x="371473" y="3213655"/>
                      <a:pt x="376015" y="3211858"/>
                    </a:cubicBezTo>
                    <a:lnTo>
                      <a:pt x="386157" y="3209890"/>
                    </a:lnTo>
                    <a:lnTo>
                      <a:pt x="383304" y="3208702"/>
                    </a:lnTo>
                    <a:cubicBezTo>
                      <a:pt x="358010" y="3191013"/>
                      <a:pt x="358098" y="3156491"/>
                      <a:pt x="383499" y="3131594"/>
                    </a:cubicBezTo>
                    <a:cubicBezTo>
                      <a:pt x="392560" y="3123296"/>
                      <a:pt x="403093" y="3125801"/>
                      <a:pt x="413997" y="3131007"/>
                    </a:cubicBezTo>
                    <a:lnTo>
                      <a:pt x="414984" y="3131478"/>
                    </a:lnTo>
                    <a:lnTo>
                      <a:pt x="430241" y="3131184"/>
                    </a:lnTo>
                    <a:lnTo>
                      <a:pt x="430602" y="3120039"/>
                    </a:lnTo>
                    <a:lnTo>
                      <a:pt x="417358" y="3112789"/>
                    </a:lnTo>
                    <a:lnTo>
                      <a:pt x="409571" y="3102346"/>
                    </a:lnTo>
                    <a:lnTo>
                      <a:pt x="408484" y="3095709"/>
                    </a:lnTo>
                    <a:lnTo>
                      <a:pt x="397575" y="3089274"/>
                    </a:lnTo>
                    <a:cubicBezTo>
                      <a:pt x="390095" y="3081487"/>
                      <a:pt x="387457" y="3073448"/>
                      <a:pt x="391432" y="3067000"/>
                    </a:cubicBezTo>
                    <a:cubicBezTo>
                      <a:pt x="393420" y="3063776"/>
                      <a:pt x="396873" y="3061254"/>
                      <a:pt x="401415" y="3059458"/>
                    </a:cubicBezTo>
                    <a:lnTo>
                      <a:pt x="411557" y="3057490"/>
                    </a:lnTo>
                    <a:lnTo>
                      <a:pt x="408704" y="3056302"/>
                    </a:lnTo>
                    <a:cubicBezTo>
                      <a:pt x="383410" y="3038613"/>
                      <a:pt x="383498" y="3004091"/>
                      <a:pt x="408899" y="2979194"/>
                    </a:cubicBezTo>
                    <a:lnTo>
                      <a:pt x="435179" y="2978688"/>
                    </a:lnTo>
                    <a:lnTo>
                      <a:pt x="436062" y="2951409"/>
                    </a:lnTo>
                    <a:lnTo>
                      <a:pt x="434971" y="2949946"/>
                    </a:lnTo>
                    <a:cubicBezTo>
                      <a:pt x="432959" y="2944958"/>
                      <a:pt x="432145" y="2940125"/>
                      <a:pt x="432646" y="2935741"/>
                    </a:cubicBezTo>
                    <a:lnTo>
                      <a:pt x="436877" y="2927005"/>
                    </a:lnTo>
                    <a:lnTo>
                      <a:pt x="445478" y="2690080"/>
                    </a:lnTo>
                    <a:lnTo>
                      <a:pt x="447865" y="2629915"/>
                    </a:lnTo>
                    <a:lnTo>
                      <a:pt x="434469" y="2622002"/>
                    </a:lnTo>
                    <a:lnTo>
                      <a:pt x="435834" y="2620626"/>
                    </a:lnTo>
                    <a:lnTo>
                      <a:pt x="435469" y="2620474"/>
                    </a:lnTo>
                    <a:lnTo>
                      <a:pt x="395882" y="2658435"/>
                    </a:lnTo>
                    <a:cubicBezTo>
                      <a:pt x="385305" y="2668579"/>
                      <a:pt x="363263" y="2665617"/>
                      <a:pt x="346651" y="2651820"/>
                    </a:cubicBezTo>
                    <a:cubicBezTo>
                      <a:pt x="338345" y="2644921"/>
                      <a:pt x="332968" y="2636620"/>
                      <a:pt x="330991" y="2628776"/>
                    </a:cubicBezTo>
                    <a:lnTo>
                      <a:pt x="335691" y="2608608"/>
                    </a:lnTo>
                    <a:lnTo>
                      <a:pt x="367078" y="2596550"/>
                    </a:lnTo>
                    <a:lnTo>
                      <a:pt x="368142" y="2585274"/>
                    </a:lnTo>
                    <a:lnTo>
                      <a:pt x="353822" y="2579909"/>
                    </a:lnTo>
                    <a:lnTo>
                      <a:pt x="238847" y="2559265"/>
                    </a:lnTo>
                    <a:cubicBezTo>
                      <a:pt x="202963" y="2548680"/>
                      <a:pt x="173180" y="2516300"/>
                      <a:pt x="172322" y="2486941"/>
                    </a:cubicBezTo>
                    <a:cubicBezTo>
                      <a:pt x="171679" y="2464920"/>
                      <a:pt x="187488" y="2450855"/>
                      <a:pt x="210572" y="2449663"/>
                    </a:cubicBezTo>
                    <a:lnTo>
                      <a:pt x="215371" y="2450288"/>
                    </a:lnTo>
                    <a:lnTo>
                      <a:pt x="189678" y="2434421"/>
                    </a:lnTo>
                    <a:cubicBezTo>
                      <a:pt x="156061" y="2413659"/>
                      <a:pt x="139003" y="2377938"/>
                      <a:pt x="151579" y="2354637"/>
                    </a:cubicBezTo>
                    <a:cubicBezTo>
                      <a:pt x="164155" y="2331336"/>
                      <a:pt x="201601" y="2329280"/>
                      <a:pt x="235219" y="2350042"/>
                    </a:cubicBezTo>
                    <a:lnTo>
                      <a:pt x="254032" y="2361662"/>
                    </a:lnTo>
                    <a:lnTo>
                      <a:pt x="249521" y="2345151"/>
                    </a:lnTo>
                    <a:cubicBezTo>
                      <a:pt x="248763" y="2331443"/>
                      <a:pt x="254344" y="2319493"/>
                      <a:pt x="266443" y="2312550"/>
                    </a:cubicBezTo>
                    <a:cubicBezTo>
                      <a:pt x="272492" y="2309079"/>
                      <a:pt x="279600" y="2307188"/>
                      <a:pt x="287270" y="2306741"/>
                    </a:cubicBezTo>
                    <a:cubicBezTo>
                      <a:pt x="310282" y="2305401"/>
                      <a:pt x="338374" y="2317055"/>
                      <a:pt x="358257" y="2338017"/>
                    </a:cubicBezTo>
                    <a:lnTo>
                      <a:pt x="427068" y="2444198"/>
                    </a:lnTo>
                    <a:lnTo>
                      <a:pt x="438571" y="2454782"/>
                    </a:lnTo>
                    <a:lnTo>
                      <a:pt x="447167" y="2448158"/>
                    </a:lnTo>
                    <a:lnTo>
                      <a:pt x="442214" y="2418842"/>
                    </a:lnTo>
                    <a:lnTo>
                      <a:pt x="444587" y="2406768"/>
                    </a:lnTo>
                    <a:lnTo>
                      <a:pt x="457235" y="2393703"/>
                    </a:lnTo>
                    <a:lnTo>
                      <a:pt x="460342" y="2315375"/>
                    </a:lnTo>
                    <a:lnTo>
                      <a:pt x="467897" y="2142092"/>
                    </a:lnTo>
                    <a:lnTo>
                      <a:pt x="407359" y="2073790"/>
                    </a:lnTo>
                    <a:cubicBezTo>
                      <a:pt x="385538" y="2053214"/>
                      <a:pt x="362441" y="2037393"/>
                      <a:pt x="338202" y="2032935"/>
                    </a:cubicBezTo>
                    <a:lnTo>
                      <a:pt x="339713" y="2031412"/>
                    </a:lnTo>
                    <a:lnTo>
                      <a:pt x="339309" y="2031244"/>
                    </a:lnTo>
                    <a:lnTo>
                      <a:pt x="295483" y="2073270"/>
                    </a:lnTo>
                    <a:cubicBezTo>
                      <a:pt x="283773" y="2084499"/>
                      <a:pt x="259371" y="2081220"/>
                      <a:pt x="240981" y="2065946"/>
                    </a:cubicBezTo>
                    <a:cubicBezTo>
                      <a:pt x="231786" y="2058309"/>
                      <a:pt x="225833" y="2049119"/>
                      <a:pt x="223645" y="2040435"/>
                    </a:cubicBezTo>
                    <a:lnTo>
                      <a:pt x="228848" y="2018107"/>
                    </a:lnTo>
                    <a:lnTo>
                      <a:pt x="263595" y="2004758"/>
                    </a:lnTo>
                    <a:lnTo>
                      <a:pt x="264773" y="1992274"/>
                    </a:lnTo>
                    <a:lnTo>
                      <a:pt x="248920" y="1986336"/>
                    </a:lnTo>
                    <a:lnTo>
                      <a:pt x="121634" y="1963481"/>
                    </a:lnTo>
                    <a:cubicBezTo>
                      <a:pt x="81908" y="1951762"/>
                      <a:pt x="48936" y="1915916"/>
                      <a:pt x="47986" y="1883413"/>
                    </a:cubicBezTo>
                    <a:cubicBezTo>
                      <a:pt x="47274" y="1859034"/>
                      <a:pt x="64776" y="1843463"/>
                      <a:pt x="90332" y="1842143"/>
                    </a:cubicBezTo>
                    <a:lnTo>
                      <a:pt x="95644" y="1842836"/>
                    </a:lnTo>
                    <a:lnTo>
                      <a:pt x="67201" y="1825270"/>
                    </a:lnTo>
                    <a:cubicBezTo>
                      <a:pt x="29984" y="1802284"/>
                      <a:pt x="11099" y="1762739"/>
                      <a:pt x="25022" y="1736943"/>
                    </a:cubicBezTo>
                    <a:cubicBezTo>
                      <a:pt x="38944" y="1711147"/>
                      <a:pt x="80400" y="1708870"/>
                      <a:pt x="117618" y="1731856"/>
                    </a:cubicBezTo>
                    <a:lnTo>
                      <a:pt x="138445" y="1744719"/>
                    </a:lnTo>
                    <a:lnTo>
                      <a:pt x="133451" y="1726441"/>
                    </a:lnTo>
                    <a:cubicBezTo>
                      <a:pt x="132612" y="1711265"/>
                      <a:pt x="138790" y="1698036"/>
                      <a:pt x="152185" y="1690349"/>
                    </a:cubicBezTo>
                    <a:cubicBezTo>
                      <a:pt x="158882" y="1686507"/>
                      <a:pt x="166750" y="1684413"/>
                      <a:pt x="175241" y="1683918"/>
                    </a:cubicBezTo>
                    <a:cubicBezTo>
                      <a:pt x="200718" y="1682435"/>
                      <a:pt x="231818" y="1695337"/>
                      <a:pt x="253830" y="1718543"/>
                    </a:cubicBezTo>
                    <a:lnTo>
                      <a:pt x="330008" y="1836093"/>
                    </a:lnTo>
                    <a:lnTo>
                      <a:pt x="342744" y="1847811"/>
                    </a:lnTo>
                    <a:lnTo>
                      <a:pt x="352259" y="1840477"/>
                    </a:lnTo>
                    <a:lnTo>
                      <a:pt x="346776" y="1808022"/>
                    </a:lnTo>
                    <a:lnTo>
                      <a:pt x="349403" y="1794656"/>
                    </a:lnTo>
                    <a:cubicBezTo>
                      <a:pt x="352639" y="1778194"/>
                      <a:pt x="372741" y="1772470"/>
                      <a:pt x="394303" y="1781869"/>
                    </a:cubicBezTo>
                    <a:cubicBezTo>
                      <a:pt x="415863" y="1791271"/>
                      <a:pt x="430719" y="1812237"/>
                      <a:pt x="427483" y="1828699"/>
                    </a:cubicBezTo>
                    <a:lnTo>
                      <a:pt x="414287" y="1895830"/>
                    </a:lnTo>
                    <a:lnTo>
                      <a:pt x="437769" y="1925239"/>
                    </a:lnTo>
                    <a:cubicBezTo>
                      <a:pt x="446632" y="1933304"/>
                      <a:pt x="456775" y="1940614"/>
                      <a:pt x="467705" y="1947345"/>
                    </a:cubicBezTo>
                    <a:lnTo>
                      <a:pt x="476188" y="1951905"/>
                    </a:lnTo>
                    <a:lnTo>
                      <a:pt x="484329" y="1765175"/>
                    </a:lnTo>
                    <a:lnTo>
                      <a:pt x="494914" y="1551584"/>
                    </a:lnTo>
                    <a:lnTo>
                      <a:pt x="450357" y="1511965"/>
                    </a:lnTo>
                    <a:cubicBezTo>
                      <a:pt x="379664" y="1450340"/>
                      <a:pt x="320141" y="1397816"/>
                      <a:pt x="351396" y="1356145"/>
                    </a:cubicBezTo>
                    <a:cubicBezTo>
                      <a:pt x="367023" y="1335310"/>
                      <a:pt x="391009" y="1321033"/>
                      <a:pt x="419094" y="1312891"/>
                    </a:cubicBezTo>
                    <a:lnTo>
                      <a:pt x="458865" y="1310113"/>
                    </a:lnTo>
                    <a:lnTo>
                      <a:pt x="422353" y="1289488"/>
                    </a:lnTo>
                    <a:cubicBezTo>
                      <a:pt x="361276" y="1261098"/>
                      <a:pt x="294248" y="1247471"/>
                      <a:pt x="227890" y="1250498"/>
                    </a:cubicBezTo>
                    <a:lnTo>
                      <a:pt x="229230" y="1247781"/>
                    </a:lnTo>
                    <a:lnTo>
                      <a:pt x="221004" y="1251407"/>
                    </a:lnTo>
                    <a:cubicBezTo>
                      <a:pt x="172915" y="1262313"/>
                      <a:pt x="128438" y="1253431"/>
                      <a:pt x="121662" y="1231571"/>
                    </a:cubicBezTo>
                    <a:cubicBezTo>
                      <a:pt x="119967" y="1226105"/>
                      <a:pt x="120790" y="1220346"/>
                      <a:pt x="123728" y="1214611"/>
                    </a:cubicBezTo>
                    <a:lnTo>
                      <a:pt x="132791" y="1204288"/>
                    </a:lnTo>
                    <a:lnTo>
                      <a:pt x="128112" y="1205081"/>
                    </a:lnTo>
                    <a:cubicBezTo>
                      <a:pt x="77883" y="1203424"/>
                      <a:pt x="35774" y="1161490"/>
                      <a:pt x="34057" y="1111416"/>
                    </a:cubicBezTo>
                    <a:cubicBezTo>
                      <a:pt x="34255" y="1077109"/>
                      <a:pt x="93956" y="1090589"/>
                      <a:pt x="123906" y="1080176"/>
                    </a:cubicBezTo>
                    <a:cubicBezTo>
                      <a:pt x="129098" y="1080131"/>
                      <a:pt x="136816" y="1070953"/>
                      <a:pt x="135322" y="1066623"/>
                    </a:cubicBezTo>
                    <a:cubicBezTo>
                      <a:pt x="133827" y="1062294"/>
                      <a:pt x="134825" y="1058388"/>
                      <a:pt x="120707" y="1057405"/>
                    </a:cubicBezTo>
                    <a:lnTo>
                      <a:pt x="49351" y="1062113"/>
                    </a:lnTo>
                    <a:lnTo>
                      <a:pt x="27779" y="1055542"/>
                    </a:lnTo>
                    <a:cubicBezTo>
                      <a:pt x="11032" y="1046594"/>
                      <a:pt x="455" y="1034646"/>
                      <a:pt x="14" y="1021819"/>
                    </a:cubicBezTo>
                    <a:cubicBezTo>
                      <a:pt x="-425" y="1008993"/>
                      <a:pt x="9357" y="997717"/>
                      <a:pt x="25527" y="989854"/>
                    </a:cubicBezTo>
                    <a:lnTo>
                      <a:pt x="52276" y="981425"/>
                    </a:lnTo>
                    <a:cubicBezTo>
                      <a:pt x="42947" y="972637"/>
                      <a:pt x="32758" y="966778"/>
                      <a:pt x="24289" y="955061"/>
                    </a:cubicBezTo>
                    <a:cubicBezTo>
                      <a:pt x="15820" y="943344"/>
                      <a:pt x="13845" y="926375"/>
                      <a:pt x="20132" y="915486"/>
                    </a:cubicBezTo>
                    <a:cubicBezTo>
                      <a:pt x="26418" y="904598"/>
                      <a:pt x="41520" y="898830"/>
                      <a:pt x="56484" y="899299"/>
                    </a:cubicBezTo>
                    <a:cubicBezTo>
                      <a:pt x="71447" y="899767"/>
                      <a:pt x="75523" y="905014"/>
                      <a:pt x="85043" y="907872"/>
                    </a:cubicBezTo>
                    <a:lnTo>
                      <a:pt x="80363" y="894874"/>
                    </a:lnTo>
                    <a:cubicBezTo>
                      <a:pt x="79088" y="876939"/>
                      <a:pt x="83962" y="862830"/>
                      <a:pt x="95290" y="856797"/>
                    </a:cubicBezTo>
                    <a:cubicBezTo>
                      <a:pt x="106619" y="850764"/>
                      <a:pt x="122255" y="853951"/>
                      <a:pt x="138377" y="863980"/>
                    </a:cubicBezTo>
                    <a:lnTo>
                      <a:pt x="154180" y="880548"/>
                    </a:lnTo>
                    <a:lnTo>
                      <a:pt x="186221" y="943932"/>
                    </a:lnTo>
                    <a:cubicBezTo>
                      <a:pt x="189674" y="949197"/>
                      <a:pt x="193901" y="951898"/>
                      <a:pt x="201032" y="950430"/>
                    </a:cubicBezTo>
                    <a:cubicBezTo>
                      <a:pt x="208163" y="948962"/>
                      <a:pt x="209203" y="940590"/>
                      <a:pt x="207540" y="935316"/>
                    </a:cubicBezTo>
                    <a:cubicBezTo>
                      <a:pt x="201445" y="904413"/>
                      <a:pt x="166536" y="855533"/>
                      <a:pt x="189253" y="842609"/>
                    </a:cubicBezTo>
                    <a:cubicBezTo>
                      <a:pt x="233477" y="819059"/>
                      <a:pt x="290848" y="834559"/>
                      <a:pt x="317396" y="877230"/>
                    </a:cubicBezTo>
                    <a:lnTo>
                      <a:pt x="319049" y="881679"/>
                    </a:lnTo>
                    <a:lnTo>
                      <a:pt x="323458" y="868668"/>
                    </a:lnTo>
                    <a:cubicBezTo>
                      <a:pt x="326955" y="863256"/>
                      <a:pt x="331532" y="859665"/>
                      <a:pt x="337112" y="858400"/>
                    </a:cubicBezTo>
                    <a:cubicBezTo>
                      <a:pt x="359432" y="853338"/>
                      <a:pt x="389363" y="887415"/>
                      <a:pt x="403963" y="934514"/>
                    </a:cubicBezTo>
                    <a:lnTo>
                      <a:pt x="404911" y="943221"/>
                    </a:lnTo>
                    <a:lnTo>
                      <a:pt x="407746" y="938977"/>
                    </a:lnTo>
                    <a:cubicBezTo>
                      <a:pt x="423024" y="968468"/>
                      <a:pt x="441992" y="996022"/>
                      <a:pt x="464031" y="1021041"/>
                    </a:cubicBezTo>
                    <a:lnTo>
                      <a:pt x="518779" y="1070028"/>
                    </a:lnTo>
                    <a:lnTo>
                      <a:pt x="520617" y="1032942"/>
                    </a:lnTo>
                    <a:lnTo>
                      <a:pt x="523282" y="988009"/>
                    </a:lnTo>
                    <a:lnTo>
                      <a:pt x="491717" y="921064"/>
                    </a:lnTo>
                    <a:cubicBezTo>
                      <a:pt x="474644" y="892016"/>
                      <a:pt x="455190" y="864965"/>
                      <a:pt x="434273" y="840966"/>
                    </a:cubicBezTo>
                    <a:lnTo>
                      <a:pt x="412799" y="820926"/>
                    </a:lnTo>
                    <a:lnTo>
                      <a:pt x="408592" y="818338"/>
                    </a:lnTo>
                    <a:lnTo>
                      <a:pt x="389136" y="798846"/>
                    </a:lnTo>
                    <a:lnTo>
                      <a:pt x="368060" y="779179"/>
                    </a:lnTo>
                    <a:lnTo>
                      <a:pt x="369299" y="778971"/>
                    </a:lnTo>
                    <a:lnTo>
                      <a:pt x="369048" y="778721"/>
                    </a:lnTo>
                    <a:cubicBezTo>
                      <a:pt x="348752" y="751530"/>
                      <a:pt x="341391" y="723856"/>
                      <a:pt x="351775" y="702143"/>
                    </a:cubicBezTo>
                    <a:cubicBezTo>
                      <a:pt x="362159" y="680430"/>
                      <a:pt x="388323" y="668790"/>
                      <a:pt x="422230" y="667521"/>
                    </a:cubicBezTo>
                    <a:lnTo>
                      <a:pt x="426940" y="668022"/>
                    </a:lnTo>
                    <a:lnTo>
                      <a:pt x="367363" y="621091"/>
                    </a:lnTo>
                    <a:lnTo>
                      <a:pt x="279669" y="581519"/>
                    </a:lnTo>
                    <a:lnTo>
                      <a:pt x="261953" y="580226"/>
                    </a:lnTo>
                    <a:cubicBezTo>
                      <a:pt x="221784" y="574080"/>
                      <a:pt x="193599" y="559694"/>
                      <a:pt x="193599" y="542925"/>
                    </a:cubicBezTo>
                    <a:cubicBezTo>
                      <a:pt x="193598" y="520567"/>
                      <a:pt x="243707" y="502443"/>
                      <a:pt x="305518" y="502443"/>
                    </a:cubicBezTo>
                    <a:lnTo>
                      <a:pt x="312598" y="503225"/>
                    </a:lnTo>
                    <a:lnTo>
                      <a:pt x="310272" y="500032"/>
                    </a:lnTo>
                    <a:lnTo>
                      <a:pt x="240918" y="449503"/>
                    </a:lnTo>
                    <a:lnTo>
                      <a:pt x="238684" y="449256"/>
                    </a:lnTo>
                    <a:cubicBezTo>
                      <a:pt x="212190" y="443110"/>
                      <a:pt x="193598" y="428724"/>
                      <a:pt x="193599" y="411956"/>
                    </a:cubicBezTo>
                    <a:cubicBezTo>
                      <a:pt x="193598" y="400777"/>
                      <a:pt x="201861" y="390658"/>
                      <a:pt x="215219" y="383332"/>
                    </a:cubicBezTo>
                    <a:lnTo>
                      <a:pt x="217553" y="382469"/>
                    </a:lnTo>
                    <a:lnTo>
                      <a:pt x="212649" y="366034"/>
                    </a:lnTo>
                    <a:cubicBezTo>
                      <a:pt x="212649" y="340672"/>
                      <a:pt x="243034" y="320112"/>
                      <a:pt x="280515" y="320112"/>
                    </a:cubicBezTo>
                    <a:lnTo>
                      <a:pt x="319966" y="331169"/>
                    </a:lnTo>
                    <a:lnTo>
                      <a:pt x="342428" y="324873"/>
                    </a:lnTo>
                    <a:cubicBezTo>
                      <a:pt x="370539" y="324874"/>
                      <a:pt x="394658" y="336439"/>
                      <a:pt x="404961" y="352920"/>
                    </a:cubicBezTo>
                    <a:lnTo>
                      <a:pt x="405954" y="356252"/>
                    </a:lnTo>
                    <a:lnTo>
                      <a:pt x="407100" y="354506"/>
                    </a:lnTo>
                    <a:cubicBezTo>
                      <a:pt x="421857" y="380174"/>
                      <a:pt x="440144" y="402973"/>
                      <a:pt x="461465" y="422449"/>
                    </a:cubicBezTo>
                    <a:lnTo>
                      <a:pt x="478863" y="433958"/>
                    </a:lnTo>
                    <a:lnTo>
                      <a:pt x="465934" y="376806"/>
                    </a:lnTo>
                    <a:cubicBezTo>
                      <a:pt x="456017" y="349576"/>
                      <a:pt x="442624" y="323545"/>
                      <a:pt x="425951" y="299433"/>
                    </a:cubicBezTo>
                    <a:lnTo>
                      <a:pt x="428767" y="299261"/>
                    </a:lnTo>
                    <a:lnTo>
                      <a:pt x="422010" y="294685"/>
                    </a:lnTo>
                    <a:cubicBezTo>
                      <a:pt x="390817" y="263491"/>
                      <a:pt x="377267" y="226467"/>
                      <a:pt x="391745" y="211989"/>
                    </a:cubicBezTo>
                    <a:cubicBezTo>
                      <a:pt x="395366" y="208369"/>
                      <a:pt x="400394" y="206501"/>
                      <a:pt x="406388" y="206223"/>
                    </a:cubicBezTo>
                    <a:lnTo>
                      <a:pt x="418937" y="208538"/>
                    </a:lnTo>
                    <a:lnTo>
                      <a:pt x="416118" y="205388"/>
                    </a:lnTo>
                    <a:cubicBezTo>
                      <a:pt x="394061" y="167185"/>
                      <a:pt x="408277" y="117684"/>
                      <a:pt x="447870" y="94825"/>
                    </a:cubicBezTo>
                    <a:cubicBezTo>
                      <a:pt x="475636" y="80188"/>
                      <a:pt x="492566" y="130558"/>
                      <a:pt x="514915" y="148424"/>
                    </a:cubicBezTo>
                    <a:cubicBezTo>
                      <a:pt x="517369" y="152280"/>
                      <a:pt x="528368" y="154086"/>
                      <a:pt x="531164" y="151104"/>
                    </a:cubicBezTo>
                    <a:cubicBezTo>
                      <a:pt x="533961" y="148124"/>
                      <a:pt x="537576" y="147185"/>
                      <a:pt x="531794" y="136224"/>
                    </a:cubicBezTo>
                    <a:lnTo>
                      <a:pt x="494764" y="84994"/>
                    </a:lnTo>
                    <a:lnTo>
                      <a:pt x="490017" y="66061"/>
                    </a:lnTo>
                    <a:cubicBezTo>
                      <a:pt x="489436" y="49706"/>
                      <a:pt x="494148" y="36662"/>
                      <a:pt x="504289" y="30806"/>
                    </a:cubicBezTo>
                    <a:cubicBezTo>
                      <a:pt x="514432" y="24951"/>
                      <a:pt x="528083" y="27393"/>
                      <a:pt x="541957" y="36073"/>
                    </a:cubicBezTo>
                    <a:lnTo>
                      <a:pt x="561214" y="52407"/>
                    </a:lnTo>
                    <a:cubicBezTo>
                      <a:pt x="563958" y="41656"/>
                      <a:pt x="563939" y="31527"/>
                      <a:pt x="569446" y="20157"/>
                    </a:cubicBezTo>
                    <a:cubicBezTo>
                      <a:pt x="574953" y="8786"/>
                      <a:pt x="587723" y="0"/>
                      <a:pt x="59943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70000">
                    <a:srgbClr val="006600"/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21004B58-7341-435B-B4B5-C2DE3913915E}"/>
                  </a:ext>
                </a:extLst>
              </p:cNvPr>
              <p:cNvSpPr/>
              <p:nvPr/>
            </p:nvSpPr>
            <p:spPr>
              <a:xfrm rot="393626" flipH="1">
                <a:off x="3324539" y="1272536"/>
                <a:ext cx="1221976" cy="3732035"/>
              </a:xfrm>
              <a:custGeom>
                <a:avLst/>
                <a:gdLst>
                  <a:gd name="connsiteX0" fmla="*/ 599434 w 1221976"/>
                  <a:gd name="connsiteY0" fmla="*/ 0 h 3874421"/>
                  <a:gd name="connsiteX1" fmla="*/ 629421 w 1221976"/>
                  <a:gd name="connsiteY1" fmla="*/ 20157 h 3874421"/>
                  <a:gd name="connsiteX2" fmla="*/ 635807 w 1221976"/>
                  <a:gd name="connsiteY2" fmla="*/ 45167 h 3874421"/>
                  <a:gd name="connsiteX3" fmla="*/ 644112 w 1221976"/>
                  <a:gd name="connsiteY3" fmla="*/ 36073 h 3874421"/>
                  <a:gd name="connsiteX4" fmla="*/ 681779 w 1221976"/>
                  <a:gd name="connsiteY4" fmla="*/ 30806 h 3874421"/>
                  <a:gd name="connsiteX5" fmla="*/ 696052 w 1221976"/>
                  <a:gd name="connsiteY5" fmla="*/ 66061 h 3874421"/>
                  <a:gd name="connsiteX6" fmla="*/ 690047 w 1221976"/>
                  <a:gd name="connsiteY6" fmla="*/ 84996 h 3874421"/>
                  <a:gd name="connsiteX7" fmla="*/ 653839 w 1221976"/>
                  <a:gd name="connsiteY7" fmla="*/ 136224 h 3874421"/>
                  <a:gd name="connsiteX8" fmla="*/ 655496 w 1221976"/>
                  <a:gd name="connsiteY8" fmla="*/ 150079 h 3874421"/>
                  <a:gd name="connsiteX9" fmla="*/ 670719 w 1221976"/>
                  <a:gd name="connsiteY9" fmla="*/ 148424 h 3874421"/>
                  <a:gd name="connsiteX10" fmla="*/ 736985 w 1221976"/>
                  <a:gd name="connsiteY10" fmla="*/ 94825 h 3874421"/>
                  <a:gd name="connsiteX11" fmla="*/ 768737 w 1221976"/>
                  <a:gd name="connsiteY11" fmla="*/ 205388 h 3874421"/>
                  <a:gd name="connsiteX12" fmla="*/ 765918 w 1221976"/>
                  <a:gd name="connsiteY12" fmla="*/ 208538 h 3874421"/>
                  <a:gd name="connsiteX13" fmla="*/ 778467 w 1221976"/>
                  <a:gd name="connsiteY13" fmla="*/ 206223 h 3874421"/>
                  <a:gd name="connsiteX14" fmla="*/ 793110 w 1221976"/>
                  <a:gd name="connsiteY14" fmla="*/ 211989 h 3874421"/>
                  <a:gd name="connsiteX15" fmla="*/ 762845 w 1221976"/>
                  <a:gd name="connsiteY15" fmla="*/ 294685 h 3874421"/>
                  <a:gd name="connsiteX16" fmla="*/ 756263 w 1221976"/>
                  <a:gd name="connsiteY16" fmla="*/ 299145 h 3874421"/>
                  <a:gd name="connsiteX17" fmla="*/ 761006 w 1221976"/>
                  <a:gd name="connsiteY17" fmla="*/ 299432 h 3874421"/>
                  <a:gd name="connsiteX18" fmla="*/ 721023 w 1221976"/>
                  <a:gd name="connsiteY18" fmla="*/ 376806 h 3874421"/>
                  <a:gd name="connsiteX19" fmla="*/ 703600 w 1221976"/>
                  <a:gd name="connsiteY19" fmla="*/ 453827 h 3874421"/>
                  <a:gd name="connsiteX20" fmla="*/ 751032 w 1221976"/>
                  <a:gd name="connsiteY20" fmla="*/ 422449 h 3874421"/>
                  <a:gd name="connsiteX21" fmla="*/ 805397 w 1221976"/>
                  <a:gd name="connsiteY21" fmla="*/ 354506 h 3874421"/>
                  <a:gd name="connsiteX22" fmla="*/ 806543 w 1221976"/>
                  <a:gd name="connsiteY22" fmla="*/ 356252 h 3874421"/>
                  <a:gd name="connsiteX23" fmla="*/ 807536 w 1221976"/>
                  <a:gd name="connsiteY23" fmla="*/ 352920 h 3874421"/>
                  <a:gd name="connsiteX24" fmla="*/ 870069 w 1221976"/>
                  <a:gd name="connsiteY24" fmla="*/ 324873 h 3874421"/>
                  <a:gd name="connsiteX25" fmla="*/ 892531 w 1221976"/>
                  <a:gd name="connsiteY25" fmla="*/ 331169 h 3874421"/>
                  <a:gd name="connsiteX26" fmla="*/ 931982 w 1221976"/>
                  <a:gd name="connsiteY26" fmla="*/ 320112 h 3874421"/>
                  <a:gd name="connsiteX27" fmla="*/ 999848 w 1221976"/>
                  <a:gd name="connsiteY27" fmla="*/ 366034 h 3874421"/>
                  <a:gd name="connsiteX28" fmla="*/ 994944 w 1221976"/>
                  <a:gd name="connsiteY28" fmla="*/ 382469 h 3874421"/>
                  <a:gd name="connsiteX29" fmla="*/ 997278 w 1221976"/>
                  <a:gd name="connsiteY29" fmla="*/ 383332 h 3874421"/>
                  <a:gd name="connsiteX30" fmla="*/ 1018898 w 1221976"/>
                  <a:gd name="connsiteY30" fmla="*/ 411956 h 3874421"/>
                  <a:gd name="connsiteX31" fmla="*/ 973813 w 1221976"/>
                  <a:gd name="connsiteY31" fmla="*/ 449256 h 3874421"/>
                  <a:gd name="connsiteX32" fmla="*/ 971579 w 1221976"/>
                  <a:gd name="connsiteY32" fmla="*/ 449503 h 3874421"/>
                  <a:gd name="connsiteX33" fmla="*/ 902225 w 1221976"/>
                  <a:gd name="connsiteY33" fmla="*/ 500032 h 3874421"/>
                  <a:gd name="connsiteX34" fmla="*/ 899899 w 1221976"/>
                  <a:gd name="connsiteY34" fmla="*/ 503225 h 3874421"/>
                  <a:gd name="connsiteX35" fmla="*/ 906979 w 1221976"/>
                  <a:gd name="connsiteY35" fmla="*/ 502443 h 3874421"/>
                  <a:gd name="connsiteX36" fmla="*/ 1018898 w 1221976"/>
                  <a:gd name="connsiteY36" fmla="*/ 542925 h 3874421"/>
                  <a:gd name="connsiteX37" fmla="*/ 950544 w 1221976"/>
                  <a:gd name="connsiteY37" fmla="*/ 580226 h 3874421"/>
                  <a:gd name="connsiteX38" fmla="*/ 932828 w 1221976"/>
                  <a:gd name="connsiteY38" fmla="*/ 581519 h 3874421"/>
                  <a:gd name="connsiteX39" fmla="*/ 845134 w 1221976"/>
                  <a:gd name="connsiteY39" fmla="*/ 621091 h 3874421"/>
                  <a:gd name="connsiteX40" fmla="*/ 784513 w 1221976"/>
                  <a:gd name="connsiteY40" fmla="*/ 668845 h 3874421"/>
                  <a:gd name="connsiteX41" fmla="*/ 796944 w 1221976"/>
                  <a:gd name="connsiteY41" fmla="*/ 667524 h 3874421"/>
                  <a:gd name="connsiteX42" fmla="*/ 867399 w 1221976"/>
                  <a:gd name="connsiteY42" fmla="*/ 702145 h 3874421"/>
                  <a:gd name="connsiteX43" fmla="*/ 850126 w 1221976"/>
                  <a:gd name="connsiteY43" fmla="*/ 778723 h 3874421"/>
                  <a:gd name="connsiteX44" fmla="*/ 849875 w 1221976"/>
                  <a:gd name="connsiteY44" fmla="*/ 778973 h 3874421"/>
                  <a:gd name="connsiteX45" fmla="*/ 851114 w 1221976"/>
                  <a:gd name="connsiteY45" fmla="*/ 779182 h 3874421"/>
                  <a:gd name="connsiteX46" fmla="*/ 830038 w 1221976"/>
                  <a:gd name="connsiteY46" fmla="*/ 798848 h 3874421"/>
                  <a:gd name="connsiteX47" fmla="*/ 810582 w 1221976"/>
                  <a:gd name="connsiteY47" fmla="*/ 818340 h 3874421"/>
                  <a:gd name="connsiteX48" fmla="*/ 806375 w 1221976"/>
                  <a:gd name="connsiteY48" fmla="*/ 820928 h 3874421"/>
                  <a:gd name="connsiteX49" fmla="*/ 784901 w 1221976"/>
                  <a:gd name="connsiteY49" fmla="*/ 840968 h 3874421"/>
                  <a:gd name="connsiteX50" fmla="*/ 727457 w 1221976"/>
                  <a:gd name="connsiteY50" fmla="*/ 921066 h 3874421"/>
                  <a:gd name="connsiteX51" fmla="*/ 685421 w 1221976"/>
                  <a:gd name="connsiteY51" fmla="*/ 1010221 h 3874421"/>
                  <a:gd name="connsiteX52" fmla="*/ 678914 w 1221976"/>
                  <a:gd name="connsiteY52" fmla="*/ 1036493 h 3874421"/>
                  <a:gd name="connsiteX53" fmla="*/ 681256 w 1221976"/>
                  <a:gd name="connsiteY53" fmla="*/ 1089059 h 3874421"/>
                  <a:gd name="connsiteX54" fmla="*/ 683234 w 1221976"/>
                  <a:gd name="connsiteY54" fmla="*/ 1087891 h 3874421"/>
                  <a:gd name="connsiteX55" fmla="*/ 814232 w 1221976"/>
                  <a:gd name="connsiteY55" fmla="*/ 938978 h 3874421"/>
                  <a:gd name="connsiteX56" fmla="*/ 817066 w 1221976"/>
                  <a:gd name="connsiteY56" fmla="*/ 943221 h 3874421"/>
                  <a:gd name="connsiteX57" fmla="*/ 818015 w 1221976"/>
                  <a:gd name="connsiteY57" fmla="*/ 934514 h 3874421"/>
                  <a:gd name="connsiteX58" fmla="*/ 884865 w 1221976"/>
                  <a:gd name="connsiteY58" fmla="*/ 858400 h 3874421"/>
                  <a:gd name="connsiteX59" fmla="*/ 898519 w 1221976"/>
                  <a:gd name="connsiteY59" fmla="*/ 868668 h 3874421"/>
                  <a:gd name="connsiteX60" fmla="*/ 902928 w 1221976"/>
                  <a:gd name="connsiteY60" fmla="*/ 881679 h 3874421"/>
                  <a:gd name="connsiteX61" fmla="*/ 904581 w 1221976"/>
                  <a:gd name="connsiteY61" fmla="*/ 877231 h 3874421"/>
                  <a:gd name="connsiteX62" fmla="*/ 1032723 w 1221976"/>
                  <a:gd name="connsiteY62" fmla="*/ 842609 h 3874421"/>
                  <a:gd name="connsiteX63" fmla="*/ 1014436 w 1221976"/>
                  <a:gd name="connsiteY63" fmla="*/ 935316 h 3874421"/>
                  <a:gd name="connsiteX64" fmla="*/ 1020945 w 1221976"/>
                  <a:gd name="connsiteY64" fmla="*/ 950431 h 3874421"/>
                  <a:gd name="connsiteX65" fmla="*/ 1035756 w 1221976"/>
                  <a:gd name="connsiteY65" fmla="*/ 943932 h 3874421"/>
                  <a:gd name="connsiteX66" fmla="*/ 1067796 w 1221976"/>
                  <a:gd name="connsiteY66" fmla="*/ 880549 h 3874421"/>
                  <a:gd name="connsiteX67" fmla="*/ 1083599 w 1221976"/>
                  <a:gd name="connsiteY67" fmla="*/ 863980 h 3874421"/>
                  <a:gd name="connsiteX68" fmla="*/ 1126686 w 1221976"/>
                  <a:gd name="connsiteY68" fmla="*/ 856797 h 3874421"/>
                  <a:gd name="connsiteX69" fmla="*/ 1141613 w 1221976"/>
                  <a:gd name="connsiteY69" fmla="*/ 894874 h 3874421"/>
                  <a:gd name="connsiteX70" fmla="*/ 1136933 w 1221976"/>
                  <a:gd name="connsiteY70" fmla="*/ 907873 h 3874421"/>
                  <a:gd name="connsiteX71" fmla="*/ 1165493 w 1221976"/>
                  <a:gd name="connsiteY71" fmla="*/ 899299 h 3874421"/>
                  <a:gd name="connsiteX72" fmla="*/ 1201844 w 1221976"/>
                  <a:gd name="connsiteY72" fmla="*/ 915487 h 3874421"/>
                  <a:gd name="connsiteX73" fmla="*/ 1197687 w 1221976"/>
                  <a:gd name="connsiteY73" fmla="*/ 955062 h 3874421"/>
                  <a:gd name="connsiteX74" fmla="*/ 1169700 w 1221976"/>
                  <a:gd name="connsiteY74" fmla="*/ 981425 h 3874421"/>
                  <a:gd name="connsiteX75" fmla="*/ 1196450 w 1221976"/>
                  <a:gd name="connsiteY75" fmla="*/ 989854 h 3874421"/>
                  <a:gd name="connsiteX76" fmla="*/ 1221962 w 1221976"/>
                  <a:gd name="connsiteY76" fmla="*/ 1021820 h 3874421"/>
                  <a:gd name="connsiteX77" fmla="*/ 1194198 w 1221976"/>
                  <a:gd name="connsiteY77" fmla="*/ 1055543 h 3874421"/>
                  <a:gd name="connsiteX78" fmla="*/ 1172625 w 1221976"/>
                  <a:gd name="connsiteY78" fmla="*/ 1062113 h 3874421"/>
                  <a:gd name="connsiteX79" fmla="*/ 1101269 w 1221976"/>
                  <a:gd name="connsiteY79" fmla="*/ 1057405 h 3874421"/>
                  <a:gd name="connsiteX80" fmla="*/ 1086655 w 1221976"/>
                  <a:gd name="connsiteY80" fmla="*/ 1066623 h 3874421"/>
                  <a:gd name="connsiteX81" fmla="*/ 1098071 w 1221976"/>
                  <a:gd name="connsiteY81" fmla="*/ 1080176 h 3874421"/>
                  <a:gd name="connsiteX82" fmla="*/ 1187919 w 1221976"/>
                  <a:gd name="connsiteY82" fmla="*/ 1111417 h 3874421"/>
                  <a:gd name="connsiteX83" fmla="*/ 1093865 w 1221976"/>
                  <a:gd name="connsiteY83" fmla="*/ 1205081 h 3874421"/>
                  <a:gd name="connsiteX84" fmla="*/ 1089186 w 1221976"/>
                  <a:gd name="connsiteY84" fmla="*/ 1204288 h 3874421"/>
                  <a:gd name="connsiteX85" fmla="*/ 1098249 w 1221976"/>
                  <a:gd name="connsiteY85" fmla="*/ 1214612 h 3874421"/>
                  <a:gd name="connsiteX86" fmla="*/ 1100315 w 1221976"/>
                  <a:gd name="connsiteY86" fmla="*/ 1231571 h 3874421"/>
                  <a:gd name="connsiteX87" fmla="*/ 1000973 w 1221976"/>
                  <a:gd name="connsiteY87" fmla="*/ 1251407 h 3874421"/>
                  <a:gd name="connsiteX88" fmla="*/ 992747 w 1221976"/>
                  <a:gd name="connsiteY88" fmla="*/ 1247781 h 3874421"/>
                  <a:gd name="connsiteX89" fmla="*/ 994087 w 1221976"/>
                  <a:gd name="connsiteY89" fmla="*/ 1250498 h 3874421"/>
                  <a:gd name="connsiteX90" fmla="*/ 799625 w 1221976"/>
                  <a:gd name="connsiteY90" fmla="*/ 1289488 h 3874421"/>
                  <a:gd name="connsiteX91" fmla="*/ 763404 w 1221976"/>
                  <a:gd name="connsiteY91" fmla="*/ 1309948 h 3874421"/>
                  <a:gd name="connsiteX92" fmla="*/ 805536 w 1221976"/>
                  <a:gd name="connsiteY92" fmla="*/ 1312891 h 3874421"/>
                  <a:gd name="connsiteX93" fmla="*/ 873234 w 1221976"/>
                  <a:gd name="connsiteY93" fmla="*/ 1356145 h 3874421"/>
                  <a:gd name="connsiteX94" fmla="*/ 720402 w 1221976"/>
                  <a:gd name="connsiteY94" fmla="*/ 1559864 h 3874421"/>
                  <a:gd name="connsiteX95" fmla="*/ 703009 w 1221976"/>
                  <a:gd name="connsiteY95" fmla="*/ 1577447 h 3874421"/>
                  <a:gd name="connsiteX96" fmla="*/ 709950 w 1221976"/>
                  <a:gd name="connsiteY96" fmla="*/ 1733276 h 3874421"/>
                  <a:gd name="connsiteX97" fmla="*/ 719471 w 1221976"/>
                  <a:gd name="connsiteY97" fmla="*/ 1985327 h 3874421"/>
                  <a:gd name="connsiteX98" fmla="*/ 728110 w 1221976"/>
                  <a:gd name="connsiteY98" fmla="*/ 1980683 h 3874421"/>
                  <a:gd name="connsiteX99" fmla="*/ 758047 w 1221976"/>
                  <a:gd name="connsiteY99" fmla="*/ 1958577 h 3874421"/>
                  <a:gd name="connsiteX100" fmla="*/ 781528 w 1221976"/>
                  <a:gd name="connsiteY100" fmla="*/ 1929168 h 3874421"/>
                  <a:gd name="connsiteX101" fmla="*/ 768333 w 1221976"/>
                  <a:gd name="connsiteY101" fmla="*/ 1862037 h 3874421"/>
                  <a:gd name="connsiteX102" fmla="*/ 801513 w 1221976"/>
                  <a:gd name="connsiteY102" fmla="*/ 1815207 h 3874421"/>
                  <a:gd name="connsiteX103" fmla="*/ 846412 w 1221976"/>
                  <a:gd name="connsiteY103" fmla="*/ 1827994 h 3874421"/>
                  <a:gd name="connsiteX104" fmla="*/ 849039 w 1221976"/>
                  <a:gd name="connsiteY104" fmla="*/ 1841360 h 3874421"/>
                  <a:gd name="connsiteX105" fmla="*/ 843556 w 1221976"/>
                  <a:gd name="connsiteY105" fmla="*/ 1873815 h 3874421"/>
                  <a:gd name="connsiteX106" fmla="*/ 853072 w 1221976"/>
                  <a:gd name="connsiteY106" fmla="*/ 1881149 h 3874421"/>
                  <a:gd name="connsiteX107" fmla="*/ 865807 w 1221976"/>
                  <a:gd name="connsiteY107" fmla="*/ 1869431 h 3874421"/>
                  <a:gd name="connsiteX108" fmla="*/ 941985 w 1221976"/>
                  <a:gd name="connsiteY108" fmla="*/ 1751881 h 3874421"/>
                  <a:gd name="connsiteX109" fmla="*/ 1020574 w 1221976"/>
                  <a:gd name="connsiteY109" fmla="*/ 1717256 h 3874421"/>
                  <a:gd name="connsiteX110" fmla="*/ 1043630 w 1221976"/>
                  <a:gd name="connsiteY110" fmla="*/ 1723687 h 3874421"/>
                  <a:gd name="connsiteX111" fmla="*/ 1062364 w 1221976"/>
                  <a:gd name="connsiteY111" fmla="*/ 1759779 h 3874421"/>
                  <a:gd name="connsiteX112" fmla="*/ 1057370 w 1221976"/>
                  <a:gd name="connsiteY112" fmla="*/ 1778057 h 3874421"/>
                  <a:gd name="connsiteX113" fmla="*/ 1078197 w 1221976"/>
                  <a:gd name="connsiteY113" fmla="*/ 1765194 h 3874421"/>
                  <a:gd name="connsiteX114" fmla="*/ 1170793 w 1221976"/>
                  <a:gd name="connsiteY114" fmla="*/ 1770281 h 3874421"/>
                  <a:gd name="connsiteX115" fmla="*/ 1128614 w 1221976"/>
                  <a:gd name="connsiteY115" fmla="*/ 1858608 h 3874421"/>
                  <a:gd name="connsiteX116" fmla="*/ 1100171 w 1221976"/>
                  <a:gd name="connsiteY116" fmla="*/ 1876174 h 3874421"/>
                  <a:gd name="connsiteX117" fmla="*/ 1105483 w 1221976"/>
                  <a:gd name="connsiteY117" fmla="*/ 1875481 h 3874421"/>
                  <a:gd name="connsiteX118" fmla="*/ 1147829 w 1221976"/>
                  <a:gd name="connsiteY118" fmla="*/ 1916751 h 3874421"/>
                  <a:gd name="connsiteX119" fmla="*/ 1074181 w 1221976"/>
                  <a:gd name="connsiteY119" fmla="*/ 1996819 h 3874421"/>
                  <a:gd name="connsiteX120" fmla="*/ 946896 w 1221976"/>
                  <a:gd name="connsiteY120" fmla="*/ 2019674 h 3874421"/>
                  <a:gd name="connsiteX121" fmla="*/ 931042 w 1221976"/>
                  <a:gd name="connsiteY121" fmla="*/ 2025612 h 3874421"/>
                  <a:gd name="connsiteX122" fmla="*/ 932220 w 1221976"/>
                  <a:gd name="connsiteY122" fmla="*/ 2038096 h 3874421"/>
                  <a:gd name="connsiteX123" fmla="*/ 966967 w 1221976"/>
                  <a:gd name="connsiteY123" fmla="*/ 2051445 h 3874421"/>
                  <a:gd name="connsiteX124" fmla="*/ 972170 w 1221976"/>
                  <a:gd name="connsiteY124" fmla="*/ 2073773 h 3874421"/>
                  <a:gd name="connsiteX125" fmla="*/ 954834 w 1221976"/>
                  <a:gd name="connsiteY125" fmla="*/ 2099284 h 3874421"/>
                  <a:gd name="connsiteX126" fmla="*/ 900332 w 1221976"/>
                  <a:gd name="connsiteY126" fmla="*/ 2106608 h 3874421"/>
                  <a:gd name="connsiteX127" fmla="*/ 856506 w 1221976"/>
                  <a:gd name="connsiteY127" fmla="*/ 2064582 h 3874421"/>
                  <a:gd name="connsiteX128" fmla="*/ 856102 w 1221976"/>
                  <a:gd name="connsiteY128" fmla="*/ 2064750 h 3874421"/>
                  <a:gd name="connsiteX129" fmla="*/ 857613 w 1221976"/>
                  <a:gd name="connsiteY129" fmla="*/ 2066273 h 3874421"/>
                  <a:gd name="connsiteX130" fmla="*/ 726961 w 1221976"/>
                  <a:gd name="connsiteY130" fmla="*/ 2176509 h 3874421"/>
                  <a:gd name="connsiteX131" fmla="*/ 726704 w 1221976"/>
                  <a:gd name="connsiteY131" fmla="*/ 2176792 h 3874421"/>
                  <a:gd name="connsiteX132" fmla="*/ 730580 w 1221976"/>
                  <a:gd name="connsiteY132" fmla="*/ 2279387 h 3874421"/>
                  <a:gd name="connsiteX133" fmla="*/ 734681 w 1221976"/>
                  <a:gd name="connsiteY133" fmla="*/ 2403798 h 3874421"/>
                  <a:gd name="connsiteX134" fmla="*/ 737556 w 1221976"/>
                  <a:gd name="connsiteY134" fmla="*/ 2406768 h 3874421"/>
                  <a:gd name="connsiteX135" fmla="*/ 739929 w 1221976"/>
                  <a:gd name="connsiteY135" fmla="*/ 2418842 h 3874421"/>
                  <a:gd name="connsiteX136" fmla="*/ 735952 w 1221976"/>
                  <a:gd name="connsiteY136" fmla="*/ 2442380 h 3874421"/>
                  <a:gd name="connsiteX137" fmla="*/ 736173 w 1221976"/>
                  <a:gd name="connsiteY137" fmla="*/ 2449080 h 3874421"/>
                  <a:gd name="connsiteX138" fmla="*/ 743572 w 1221976"/>
                  <a:gd name="connsiteY138" fmla="*/ 2454782 h 3874421"/>
                  <a:gd name="connsiteX139" fmla="*/ 755076 w 1221976"/>
                  <a:gd name="connsiteY139" fmla="*/ 2444198 h 3874421"/>
                  <a:gd name="connsiteX140" fmla="*/ 823886 w 1221976"/>
                  <a:gd name="connsiteY140" fmla="*/ 2338017 h 3874421"/>
                  <a:gd name="connsiteX141" fmla="*/ 894874 w 1221976"/>
                  <a:gd name="connsiteY141" fmla="*/ 2306741 h 3874421"/>
                  <a:gd name="connsiteX142" fmla="*/ 915700 w 1221976"/>
                  <a:gd name="connsiteY142" fmla="*/ 2312550 h 3874421"/>
                  <a:gd name="connsiteX143" fmla="*/ 932622 w 1221976"/>
                  <a:gd name="connsiteY143" fmla="*/ 2345151 h 3874421"/>
                  <a:gd name="connsiteX144" fmla="*/ 928111 w 1221976"/>
                  <a:gd name="connsiteY144" fmla="*/ 2361662 h 3874421"/>
                  <a:gd name="connsiteX145" fmla="*/ 946924 w 1221976"/>
                  <a:gd name="connsiteY145" fmla="*/ 2350042 h 3874421"/>
                  <a:gd name="connsiteX146" fmla="*/ 1030564 w 1221976"/>
                  <a:gd name="connsiteY146" fmla="*/ 2354637 h 3874421"/>
                  <a:gd name="connsiteX147" fmla="*/ 992465 w 1221976"/>
                  <a:gd name="connsiteY147" fmla="*/ 2434421 h 3874421"/>
                  <a:gd name="connsiteX148" fmla="*/ 966772 w 1221976"/>
                  <a:gd name="connsiteY148" fmla="*/ 2450288 h 3874421"/>
                  <a:gd name="connsiteX149" fmla="*/ 971571 w 1221976"/>
                  <a:gd name="connsiteY149" fmla="*/ 2449663 h 3874421"/>
                  <a:gd name="connsiteX150" fmla="*/ 1009821 w 1221976"/>
                  <a:gd name="connsiteY150" fmla="*/ 2486941 h 3874421"/>
                  <a:gd name="connsiteX151" fmla="*/ 943296 w 1221976"/>
                  <a:gd name="connsiteY151" fmla="*/ 2559265 h 3874421"/>
                  <a:gd name="connsiteX152" fmla="*/ 828321 w 1221976"/>
                  <a:gd name="connsiteY152" fmla="*/ 2579909 h 3874421"/>
                  <a:gd name="connsiteX153" fmla="*/ 814001 w 1221976"/>
                  <a:gd name="connsiteY153" fmla="*/ 2585274 h 3874421"/>
                  <a:gd name="connsiteX154" fmla="*/ 815065 w 1221976"/>
                  <a:gd name="connsiteY154" fmla="*/ 2596550 h 3874421"/>
                  <a:gd name="connsiteX155" fmla="*/ 846452 w 1221976"/>
                  <a:gd name="connsiteY155" fmla="*/ 2608608 h 3874421"/>
                  <a:gd name="connsiteX156" fmla="*/ 851152 w 1221976"/>
                  <a:gd name="connsiteY156" fmla="*/ 2628776 h 3874421"/>
                  <a:gd name="connsiteX157" fmla="*/ 835492 w 1221976"/>
                  <a:gd name="connsiteY157" fmla="*/ 2651820 h 3874421"/>
                  <a:gd name="connsiteX158" fmla="*/ 786262 w 1221976"/>
                  <a:gd name="connsiteY158" fmla="*/ 2658435 h 3874421"/>
                  <a:gd name="connsiteX159" fmla="*/ 746674 w 1221976"/>
                  <a:gd name="connsiteY159" fmla="*/ 2620474 h 3874421"/>
                  <a:gd name="connsiteX160" fmla="*/ 746309 w 1221976"/>
                  <a:gd name="connsiteY160" fmla="*/ 2620626 h 3874421"/>
                  <a:gd name="connsiteX161" fmla="*/ 747674 w 1221976"/>
                  <a:gd name="connsiteY161" fmla="*/ 2622002 h 3874421"/>
                  <a:gd name="connsiteX162" fmla="*/ 741984 w 1221976"/>
                  <a:gd name="connsiteY162" fmla="*/ 2625363 h 3874421"/>
                  <a:gd name="connsiteX163" fmla="*/ 742947 w 1221976"/>
                  <a:gd name="connsiteY163" fmla="*/ 2654589 h 3874421"/>
                  <a:gd name="connsiteX164" fmla="*/ 749992 w 1221976"/>
                  <a:gd name="connsiteY164" fmla="*/ 2900992 h 3874421"/>
                  <a:gd name="connsiteX165" fmla="*/ 750452 w 1221976"/>
                  <a:gd name="connsiteY165" fmla="*/ 2920694 h 3874421"/>
                  <a:gd name="connsiteX166" fmla="*/ 765776 w 1221976"/>
                  <a:gd name="connsiteY166" fmla="*/ 2924235 h 3874421"/>
                  <a:gd name="connsiteX167" fmla="*/ 769024 w 1221976"/>
                  <a:gd name="connsiteY167" fmla="*/ 2949946 h 3874421"/>
                  <a:gd name="connsiteX168" fmla="*/ 761237 w 1221976"/>
                  <a:gd name="connsiteY168" fmla="*/ 2960389 h 3874421"/>
                  <a:gd name="connsiteX169" fmla="*/ 751503 w 1221976"/>
                  <a:gd name="connsiteY169" fmla="*/ 2965718 h 3874421"/>
                  <a:gd name="connsiteX170" fmla="*/ 751944 w 1221976"/>
                  <a:gd name="connsiteY170" fmla="*/ 2984649 h 3874421"/>
                  <a:gd name="connsiteX171" fmla="*/ 764598 w 1221976"/>
                  <a:gd name="connsiteY171" fmla="*/ 2978607 h 3874421"/>
                  <a:gd name="connsiteX172" fmla="*/ 795096 w 1221976"/>
                  <a:gd name="connsiteY172" fmla="*/ 2979194 h 3874421"/>
                  <a:gd name="connsiteX173" fmla="*/ 795291 w 1221976"/>
                  <a:gd name="connsiteY173" fmla="*/ 3056302 h 3874421"/>
                  <a:gd name="connsiteX174" fmla="*/ 792438 w 1221976"/>
                  <a:gd name="connsiteY174" fmla="*/ 3057490 h 3874421"/>
                  <a:gd name="connsiteX175" fmla="*/ 802580 w 1221976"/>
                  <a:gd name="connsiteY175" fmla="*/ 3059458 h 3874421"/>
                  <a:gd name="connsiteX176" fmla="*/ 812563 w 1221976"/>
                  <a:gd name="connsiteY176" fmla="*/ 3067000 h 3874421"/>
                  <a:gd name="connsiteX177" fmla="*/ 806420 w 1221976"/>
                  <a:gd name="connsiteY177" fmla="*/ 3089274 h 3874421"/>
                  <a:gd name="connsiteX178" fmla="*/ 795511 w 1221976"/>
                  <a:gd name="connsiteY178" fmla="*/ 3095709 h 3874421"/>
                  <a:gd name="connsiteX179" fmla="*/ 794424 w 1221976"/>
                  <a:gd name="connsiteY179" fmla="*/ 3102346 h 3874421"/>
                  <a:gd name="connsiteX180" fmla="*/ 786637 w 1221976"/>
                  <a:gd name="connsiteY180" fmla="*/ 3112789 h 3874421"/>
                  <a:gd name="connsiteX181" fmla="*/ 755129 w 1221976"/>
                  <a:gd name="connsiteY181" fmla="*/ 3130037 h 3874421"/>
                  <a:gd name="connsiteX182" fmla="*/ 755144 w 1221976"/>
                  <a:gd name="connsiteY182" fmla="*/ 3131072 h 3874421"/>
                  <a:gd name="connsiteX183" fmla="*/ 782394 w 1221976"/>
                  <a:gd name="connsiteY183" fmla="*/ 3131596 h 3874421"/>
                  <a:gd name="connsiteX184" fmla="*/ 784012 w 1221976"/>
                  <a:gd name="connsiteY184" fmla="*/ 3133866 h 3874421"/>
                  <a:gd name="connsiteX185" fmla="*/ 789998 w 1221976"/>
                  <a:gd name="connsiteY185" fmla="*/ 3131007 h 3874421"/>
                  <a:gd name="connsiteX186" fmla="*/ 820496 w 1221976"/>
                  <a:gd name="connsiteY186" fmla="*/ 3131594 h 3874421"/>
                  <a:gd name="connsiteX187" fmla="*/ 820691 w 1221976"/>
                  <a:gd name="connsiteY187" fmla="*/ 3208702 h 3874421"/>
                  <a:gd name="connsiteX188" fmla="*/ 817838 w 1221976"/>
                  <a:gd name="connsiteY188" fmla="*/ 3209890 h 3874421"/>
                  <a:gd name="connsiteX189" fmla="*/ 827980 w 1221976"/>
                  <a:gd name="connsiteY189" fmla="*/ 3211858 h 3874421"/>
                  <a:gd name="connsiteX190" fmla="*/ 837963 w 1221976"/>
                  <a:gd name="connsiteY190" fmla="*/ 3219400 h 3874421"/>
                  <a:gd name="connsiteX191" fmla="*/ 838787 w 1221976"/>
                  <a:gd name="connsiteY191" fmla="*/ 3226565 h 3874421"/>
                  <a:gd name="connsiteX192" fmla="*/ 839545 w 1221976"/>
                  <a:gd name="connsiteY192" fmla="*/ 3226844 h 3874421"/>
                  <a:gd name="connsiteX193" fmla="*/ 839742 w 1221976"/>
                  <a:gd name="connsiteY193" fmla="*/ 3303953 h 3874421"/>
                  <a:gd name="connsiteX194" fmla="*/ 836887 w 1221976"/>
                  <a:gd name="connsiteY194" fmla="*/ 3305140 h 3874421"/>
                  <a:gd name="connsiteX195" fmla="*/ 847030 w 1221976"/>
                  <a:gd name="connsiteY195" fmla="*/ 3307107 h 3874421"/>
                  <a:gd name="connsiteX196" fmla="*/ 857012 w 1221976"/>
                  <a:gd name="connsiteY196" fmla="*/ 3314650 h 3874421"/>
                  <a:gd name="connsiteX197" fmla="*/ 815683 w 1221976"/>
                  <a:gd name="connsiteY197" fmla="*/ 3357679 h 3874421"/>
                  <a:gd name="connsiteX198" fmla="*/ 810246 w 1221976"/>
                  <a:gd name="connsiteY198" fmla="*/ 3358561 h 3874421"/>
                  <a:gd name="connsiteX199" fmla="*/ 809966 w 1221976"/>
                  <a:gd name="connsiteY199" fmla="*/ 3358876 h 3874421"/>
                  <a:gd name="connsiteX200" fmla="*/ 811618 w 1221976"/>
                  <a:gd name="connsiteY200" fmla="*/ 3359552 h 3874421"/>
                  <a:gd name="connsiteX201" fmla="*/ 807510 w 1221976"/>
                  <a:gd name="connsiteY201" fmla="*/ 3362752 h 3874421"/>
                  <a:gd name="connsiteX202" fmla="*/ 815278 w 1221976"/>
                  <a:gd name="connsiteY202" fmla="*/ 3364260 h 3874421"/>
                  <a:gd name="connsiteX203" fmla="*/ 825261 w 1221976"/>
                  <a:gd name="connsiteY203" fmla="*/ 3371802 h 3874421"/>
                  <a:gd name="connsiteX204" fmla="*/ 826085 w 1221976"/>
                  <a:gd name="connsiteY204" fmla="*/ 3378967 h 3874421"/>
                  <a:gd name="connsiteX205" fmla="*/ 826843 w 1221976"/>
                  <a:gd name="connsiteY205" fmla="*/ 3379246 h 3874421"/>
                  <a:gd name="connsiteX206" fmla="*/ 827040 w 1221976"/>
                  <a:gd name="connsiteY206" fmla="*/ 3456355 h 3874421"/>
                  <a:gd name="connsiteX207" fmla="*/ 824185 w 1221976"/>
                  <a:gd name="connsiteY207" fmla="*/ 3457542 h 3874421"/>
                  <a:gd name="connsiteX208" fmla="*/ 834328 w 1221976"/>
                  <a:gd name="connsiteY208" fmla="*/ 3459509 h 3874421"/>
                  <a:gd name="connsiteX209" fmla="*/ 844310 w 1221976"/>
                  <a:gd name="connsiteY209" fmla="*/ 3467052 h 3874421"/>
                  <a:gd name="connsiteX210" fmla="*/ 802981 w 1221976"/>
                  <a:gd name="connsiteY210" fmla="*/ 3510081 h 3874421"/>
                  <a:gd name="connsiteX211" fmla="*/ 796792 w 1221976"/>
                  <a:gd name="connsiteY211" fmla="*/ 3511085 h 3874421"/>
                  <a:gd name="connsiteX212" fmla="*/ 798916 w 1221976"/>
                  <a:gd name="connsiteY212" fmla="*/ 3511954 h 3874421"/>
                  <a:gd name="connsiteX213" fmla="*/ 751289 w 1221976"/>
                  <a:gd name="connsiteY213" fmla="*/ 3549051 h 3874421"/>
                  <a:gd name="connsiteX214" fmla="*/ 740410 w 1221976"/>
                  <a:gd name="connsiteY214" fmla="*/ 3564525 h 3874421"/>
                  <a:gd name="connsiteX215" fmla="*/ 740257 w 1221976"/>
                  <a:gd name="connsiteY215" fmla="*/ 3566519 h 3874421"/>
                  <a:gd name="connsiteX216" fmla="*/ 583568 w 1221976"/>
                  <a:gd name="connsiteY216" fmla="*/ 3874419 h 3874421"/>
                  <a:gd name="connsiteX217" fmla="*/ 456492 w 1221976"/>
                  <a:gd name="connsiteY217" fmla="*/ 3669625 h 3874421"/>
                  <a:gd name="connsiteX218" fmla="*/ 437661 w 1221976"/>
                  <a:gd name="connsiteY218" fmla="*/ 3547225 h 3874421"/>
                  <a:gd name="connsiteX219" fmla="*/ 392376 w 1221976"/>
                  <a:gd name="connsiteY219" fmla="*/ 3511953 h 3874421"/>
                  <a:gd name="connsiteX220" fmla="*/ 394500 w 1221976"/>
                  <a:gd name="connsiteY220" fmla="*/ 3511084 h 3874421"/>
                  <a:gd name="connsiteX221" fmla="*/ 388311 w 1221976"/>
                  <a:gd name="connsiteY221" fmla="*/ 3510080 h 3874421"/>
                  <a:gd name="connsiteX222" fmla="*/ 346982 w 1221976"/>
                  <a:gd name="connsiteY222" fmla="*/ 3467051 h 3874421"/>
                  <a:gd name="connsiteX223" fmla="*/ 356964 w 1221976"/>
                  <a:gd name="connsiteY223" fmla="*/ 3459508 h 3874421"/>
                  <a:gd name="connsiteX224" fmla="*/ 367107 w 1221976"/>
                  <a:gd name="connsiteY224" fmla="*/ 3457541 h 3874421"/>
                  <a:gd name="connsiteX225" fmla="*/ 364252 w 1221976"/>
                  <a:gd name="connsiteY225" fmla="*/ 3456354 h 3874421"/>
                  <a:gd name="connsiteX226" fmla="*/ 364449 w 1221976"/>
                  <a:gd name="connsiteY226" fmla="*/ 3379245 h 3874421"/>
                  <a:gd name="connsiteX227" fmla="*/ 365207 w 1221976"/>
                  <a:gd name="connsiteY227" fmla="*/ 3378966 h 3874421"/>
                  <a:gd name="connsiteX228" fmla="*/ 366031 w 1221976"/>
                  <a:gd name="connsiteY228" fmla="*/ 3371801 h 3874421"/>
                  <a:gd name="connsiteX229" fmla="*/ 376014 w 1221976"/>
                  <a:gd name="connsiteY229" fmla="*/ 3364259 h 3874421"/>
                  <a:gd name="connsiteX230" fmla="*/ 386156 w 1221976"/>
                  <a:gd name="connsiteY230" fmla="*/ 3362291 h 3874421"/>
                  <a:gd name="connsiteX231" fmla="*/ 383303 w 1221976"/>
                  <a:gd name="connsiteY231" fmla="*/ 3361103 h 3874421"/>
                  <a:gd name="connsiteX232" fmla="*/ 371416 w 1221976"/>
                  <a:gd name="connsiteY232" fmla="*/ 3347713 h 3874421"/>
                  <a:gd name="connsiteX233" fmla="*/ 353125 w 1221976"/>
                  <a:gd name="connsiteY233" fmla="*/ 3336924 h 3874421"/>
                  <a:gd name="connsiteX234" fmla="*/ 346983 w 1221976"/>
                  <a:gd name="connsiteY234" fmla="*/ 3314650 h 3874421"/>
                  <a:gd name="connsiteX235" fmla="*/ 356965 w 1221976"/>
                  <a:gd name="connsiteY235" fmla="*/ 3307107 h 3874421"/>
                  <a:gd name="connsiteX236" fmla="*/ 367108 w 1221976"/>
                  <a:gd name="connsiteY236" fmla="*/ 3305140 h 3874421"/>
                  <a:gd name="connsiteX237" fmla="*/ 364253 w 1221976"/>
                  <a:gd name="connsiteY237" fmla="*/ 3303953 h 3874421"/>
                  <a:gd name="connsiteX238" fmla="*/ 364450 w 1221976"/>
                  <a:gd name="connsiteY238" fmla="*/ 3226844 h 3874421"/>
                  <a:gd name="connsiteX239" fmla="*/ 365208 w 1221976"/>
                  <a:gd name="connsiteY239" fmla="*/ 3226565 h 3874421"/>
                  <a:gd name="connsiteX240" fmla="*/ 366032 w 1221976"/>
                  <a:gd name="connsiteY240" fmla="*/ 3219400 h 3874421"/>
                  <a:gd name="connsiteX241" fmla="*/ 376015 w 1221976"/>
                  <a:gd name="connsiteY241" fmla="*/ 3211858 h 3874421"/>
                  <a:gd name="connsiteX242" fmla="*/ 386157 w 1221976"/>
                  <a:gd name="connsiteY242" fmla="*/ 3209890 h 3874421"/>
                  <a:gd name="connsiteX243" fmla="*/ 383304 w 1221976"/>
                  <a:gd name="connsiteY243" fmla="*/ 3208702 h 3874421"/>
                  <a:gd name="connsiteX244" fmla="*/ 383499 w 1221976"/>
                  <a:gd name="connsiteY244" fmla="*/ 3131594 h 3874421"/>
                  <a:gd name="connsiteX245" fmla="*/ 413997 w 1221976"/>
                  <a:gd name="connsiteY245" fmla="*/ 3131007 h 3874421"/>
                  <a:gd name="connsiteX246" fmla="*/ 414984 w 1221976"/>
                  <a:gd name="connsiteY246" fmla="*/ 3131478 h 3874421"/>
                  <a:gd name="connsiteX247" fmla="*/ 430241 w 1221976"/>
                  <a:gd name="connsiteY247" fmla="*/ 3131184 h 3874421"/>
                  <a:gd name="connsiteX248" fmla="*/ 430602 w 1221976"/>
                  <a:gd name="connsiteY248" fmla="*/ 3120039 h 3874421"/>
                  <a:gd name="connsiteX249" fmla="*/ 417358 w 1221976"/>
                  <a:gd name="connsiteY249" fmla="*/ 3112789 h 3874421"/>
                  <a:gd name="connsiteX250" fmla="*/ 409571 w 1221976"/>
                  <a:gd name="connsiteY250" fmla="*/ 3102346 h 3874421"/>
                  <a:gd name="connsiteX251" fmla="*/ 408484 w 1221976"/>
                  <a:gd name="connsiteY251" fmla="*/ 3095709 h 3874421"/>
                  <a:gd name="connsiteX252" fmla="*/ 397575 w 1221976"/>
                  <a:gd name="connsiteY252" fmla="*/ 3089274 h 3874421"/>
                  <a:gd name="connsiteX253" fmla="*/ 391432 w 1221976"/>
                  <a:gd name="connsiteY253" fmla="*/ 3067000 h 3874421"/>
                  <a:gd name="connsiteX254" fmla="*/ 401415 w 1221976"/>
                  <a:gd name="connsiteY254" fmla="*/ 3059458 h 3874421"/>
                  <a:gd name="connsiteX255" fmla="*/ 411557 w 1221976"/>
                  <a:gd name="connsiteY255" fmla="*/ 3057490 h 3874421"/>
                  <a:gd name="connsiteX256" fmla="*/ 408704 w 1221976"/>
                  <a:gd name="connsiteY256" fmla="*/ 3056302 h 3874421"/>
                  <a:gd name="connsiteX257" fmla="*/ 408899 w 1221976"/>
                  <a:gd name="connsiteY257" fmla="*/ 2979194 h 3874421"/>
                  <a:gd name="connsiteX258" fmla="*/ 435179 w 1221976"/>
                  <a:gd name="connsiteY258" fmla="*/ 2978688 h 3874421"/>
                  <a:gd name="connsiteX259" fmla="*/ 436062 w 1221976"/>
                  <a:gd name="connsiteY259" fmla="*/ 2951409 h 3874421"/>
                  <a:gd name="connsiteX260" fmla="*/ 434971 w 1221976"/>
                  <a:gd name="connsiteY260" fmla="*/ 2949946 h 3874421"/>
                  <a:gd name="connsiteX261" fmla="*/ 432646 w 1221976"/>
                  <a:gd name="connsiteY261" fmla="*/ 2935741 h 3874421"/>
                  <a:gd name="connsiteX262" fmla="*/ 436877 w 1221976"/>
                  <a:gd name="connsiteY262" fmla="*/ 2927005 h 3874421"/>
                  <a:gd name="connsiteX263" fmla="*/ 445478 w 1221976"/>
                  <a:gd name="connsiteY263" fmla="*/ 2690080 h 3874421"/>
                  <a:gd name="connsiteX264" fmla="*/ 447865 w 1221976"/>
                  <a:gd name="connsiteY264" fmla="*/ 2629915 h 3874421"/>
                  <a:gd name="connsiteX265" fmla="*/ 434469 w 1221976"/>
                  <a:gd name="connsiteY265" fmla="*/ 2622002 h 3874421"/>
                  <a:gd name="connsiteX266" fmla="*/ 435834 w 1221976"/>
                  <a:gd name="connsiteY266" fmla="*/ 2620626 h 3874421"/>
                  <a:gd name="connsiteX267" fmla="*/ 435469 w 1221976"/>
                  <a:gd name="connsiteY267" fmla="*/ 2620474 h 3874421"/>
                  <a:gd name="connsiteX268" fmla="*/ 395882 w 1221976"/>
                  <a:gd name="connsiteY268" fmla="*/ 2658435 h 3874421"/>
                  <a:gd name="connsiteX269" fmla="*/ 346651 w 1221976"/>
                  <a:gd name="connsiteY269" fmla="*/ 2651820 h 3874421"/>
                  <a:gd name="connsiteX270" fmla="*/ 330991 w 1221976"/>
                  <a:gd name="connsiteY270" fmla="*/ 2628776 h 3874421"/>
                  <a:gd name="connsiteX271" fmla="*/ 335691 w 1221976"/>
                  <a:gd name="connsiteY271" fmla="*/ 2608608 h 3874421"/>
                  <a:gd name="connsiteX272" fmla="*/ 367078 w 1221976"/>
                  <a:gd name="connsiteY272" fmla="*/ 2596550 h 3874421"/>
                  <a:gd name="connsiteX273" fmla="*/ 368142 w 1221976"/>
                  <a:gd name="connsiteY273" fmla="*/ 2585274 h 3874421"/>
                  <a:gd name="connsiteX274" fmla="*/ 353822 w 1221976"/>
                  <a:gd name="connsiteY274" fmla="*/ 2579909 h 3874421"/>
                  <a:gd name="connsiteX275" fmla="*/ 238847 w 1221976"/>
                  <a:gd name="connsiteY275" fmla="*/ 2559265 h 3874421"/>
                  <a:gd name="connsiteX276" fmla="*/ 172322 w 1221976"/>
                  <a:gd name="connsiteY276" fmla="*/ 2486941 h 3874421"/>
                  <a:gd name="connsiteX277" fmla="*/ 210572 w 1221976"/>
                  <a:gd name="connsiteY277" fmla="*/ 2449663 h 3874421"/>
                  <a:gd name="connsiteX278" fmla="*/ 215371 w 1221976"/>
                  <a:gd name="connsiteY278" fmla="*/ 2450288 h 3874421"/>
                  <a:gd name="connsiteX279" fmla="*/ 189678 w 1221976"/>
                  <a:gd name="connsiteY279" fmla="*/ 2434421 h 3874421"/>
                  <a:gd name="connsiteX280" fmla="*/ 151579 w 1221976"/>
                  <a:gd name="connsiteY280" fmla="*/ 2354637 h 3874421"/>
                  <a:gd name="connsiteX281" fmla="*/ 235219 w 1221976"/>
                  <a:gd name="connsiteY281" fmla="*/ 2350042 h 3874421"/>
                  <a:gd name="connsiteX282" fmla="*/ 254032 w 1221976"/>
                  <a:gd name="connsiteY282" fmla="*/ 2361662 h 3874421"/>
                  <a:gd name="connsiteX283" fmla="*/ 249521 w 1221976"/>
                  <a:gd name="connsiteY283" fmla="*/ 2345151 h 3874421"/>
                  <a:gd name="connsiteX284" fmla="*/ 266443 w 1221976"/>
                  <a:gd name="connsiteY284" fmla="*/ 2312550 h 3874421"/>
                  <a:gd name="connsiteX285" fmla="*/ 287270 w 1221976"/>
                  <a:gd name="connsiteY285" fmla="*/ 2306741 h 3874421"/>
                  <a:gd name="connsiteX286" fmla="*/ 358257 w 1221976"/>
                  <a:gd name="connsiteY286" fmla="*/ 2338017 h 3874421"/>
                  <a:gd name="connsiteX287" fmla="*/ 427068 w 1221976"/>
                  <a:gd name="connsiteY287" fmla="*/ 2444198 h 3874421"/>
                  <a:gd name="connsiteX288" fmla="*/ 438571 w 1221976"/>
                  <a:gd name="connsiteY288" fmla="*/ 2454782 h 3874421"/>
                  <a:gd name="connsiteX289" fmla="*/ 447167 w 1221976"/>
                  <a:gd name="connsiteY289" fmla="*/ 2448158 h 3874421"/>
                  <a:gd name="connsiteX290" fmla="*/ 442214 w 1221976"/>
                  <a:gd name="connsiteY290" fmla="*/ 2418842 h 3874421"/>
                  <a:gd name="connsiteX291" fmla="*/ 444587 w 1221976"/>
                  <a:gd name="connsiteY291" fmla="*/ 2406768 h 3874421"/>
                  <a:gd name="connsiteX292" fmla="*/ 457235 w 1221976"/>
                  <a:gd name="connsiteY292" fmla="*/ 2393703 h 3874421"/>
                  <a:gd name="connsiteX293" fmla="*/ 460342 w 1221976"/>
                  <a:gd name="connsiteY293" fmla="*/ 2315375 h 3874421"/>
                  <a:gd name="connsiteX294" fmla="*/ 467897 w 1221976"/>
                  <a:gd name="connsiteY294" fmla="*/ 2142092 h 3874421"/>
                  <a:gd name="connsiteX295" fmla="*/ 407359 w 1221976"/>
                  <a:gd name="connsiteY295" fmla="*/ 2073790 h 3874421"/>
                  <a:gd name="connsiteX296" fmla="*/ 338202 w 1221976"/>
                  <a:gd name="connsiteY296" fmla="*/ 2032935 h 3874421"/>
                  <a:gd name="connsiteX297" fmla="*/ 339713 w 1221976"/>
                  <a:gd name="connsiteY297" fmla="*/ 2031412 h 3874421"/>
                  <a:gd name="connsiteX298" fmla="*/ 339309 w 1221976"/>
                  <a:gd name="connsiteY298" fmla="*/ 2031244 h 3874421"/>
                  <a:gd name="connsiteX299" fmla="*/ 295483 w 1221976"/>
                  <a:gd name="connsiteY299" fmla="*/ 2073270 h 3874421"/>
                  <a:gd name="connsiteX300" fmla="*/ 240981 w 1221976"/>
                  <a:gd name="connsiteY300" fmla="*/ 2065946 h 3874421"/>
                  <a:gd name="connsiteX301" fmla="*/ 223645 w 1221976"/>
                  <a:gd name="connsiteY301" fmla="*/ 2040435 h 3874421"/>
                  <a:gd name="connsiteX302" fmla="*/ 228848 w 1221976"/>
                  <a:gd name="connsiteY302" fmla="*/ 2018107 h 3874421"/>
                  <a:gd name="connsiteX303" fmla="*/ 263595 w 1221976"/>
                  <a:gd name="connsiteY303" fmla="*/ 2004758 h 3874421"/>
                  <a:gd name="connsiteX304" fmla="*/ 264773 w 1221976"/>
                  <a:gd name="connsiteY304" fmla="*/ 1992274 h 3874421"/>
                  <a:gd name="connsiteX305" fmla="*/ 248920 w 1221976"/>
                  <a:gd name="connsiteY305" fmla="*/ 1986336 h 3874421"/>
                  <a:gd name="connsiteX306" fmla="*/ 121634 w 1221976"/>
                  <a:gd name="connsiteY306" fmla="*/ 1963481 h 3874421"/>
                  <a:gd name="connsiteX307" fmla="*/ 47986 w 1221976"/>
                  <a:gd name="connsiteY307" fmla="*/ 1883413 h 3874421"/>
                  <a:gd name="connsiteX308" fmla="*/ 90332 w 1221976"/>
                  <a:gd name="connsiteY308" fmla="*/ 1842143 h 3874421"/>
                  <a:gd name="connsiteX309" fmla="*/ 95644 w 1221976"/>
                  <a:gd name="connsiteY309" fmla="*/ 1842836 h 3874421"/>
                  <a:gd name="connsiteX310" fmla="*/ 67201 w 1221976"/>
                  <a:gd name="connsiteY310" fmla="*/ 1825270 h 3874421"/>
                  <a:gd name="connsiteX311" fmla="*/ 25022 w 1221976"/>
                  <a:gd name="connsiteY311" fmla="*/ 1736943 h 3874421"/>
                  <a:gd name="connsiteX312" fmla="*/ 117618 w 1221976"/>
                  <a:gd name="connsiteY312" fmla="*/ 1731856 h 3874421"/>
                  <a:gd name="connsiteX313" fmla="*/ 138445 w 1221976"/>
                  <a:gd name="connsiteY313" fmla="*/ 1744719 h 3874421"/>
                  <a:gd name="connsiteX314" fmla="*/ 133451 w 1221976"/>
                  <a:gd name="connsiteY314" fmla="*/ 1726441 h 3874421"/>
                  <a:gd name="connsiteX315" fmla="*/ 152185 w 1221976"/>
                  <a:gd name="connsiteY315" fmla="*/ 1690349 h 3874421"/>
                  <a:gd name="connsiteX316" fmla="*/ 175241 w 1221976"/>
                  <a:gd name="connsiteY316" fmla="*/ 1683918 h 3874421"/>
                  <a:gd name="connsiteX317" fmla="*/ 253830 w 1221976"/>
                  <a:gd name="connsiteY317" fmla="*/ 1718543 h 3874421"/>
                  <a:gd name="connsiteX318" fmla="*/ 330008 w 1221976"/>
                  <a:gd name="connsiteY318" fmla="*/ 1836093 h 3874421"/>
                  <a:gd name="connsiteX319" fmla="*/ 342744 w 1221976"/>
                  <a:gd name="connsiteY319" fmla="*/ 1847811 h 3874421"/>
                  <a:gd name="connsiteX320" fmla="*/ 352259 w 1221976"/>
                  <a:gd name="connsiteY320" fmla="*/ 1840477 h 3874421"/>
                  <a:gd name="connsiteX321" fmla="*/ 346776 w 1221976"/>
                  <a:gd name="connsiteY321" fmla="*/ 1808022 h 3874421"/>
                  <a:gd name="connsiteX322" fmla="*/ 349403 w 1221976"/>
                  <a:gd name="connsiteY322" fmla="*/ 1794656 h 3874421"/>
                  <a:gd name="connsiteX323" fmla="*/ 394303 w 1221976"/>
                  <a:gd name="connsiteY323" fmla="*/ 1781869 h 3874421"/>
                  <a:gd name="connsiteX324" fmla="*/ 427483 w 1221976"/>
                  <a:gd name="connsiteY324" fmla="*/ 1828699 h 3874421"/>
                  <a:gd name="connsiteX325" fmla="*/ 414287 w 1221976"/>
                  <a:gd name="connsiteY325" fmla="*/ 1895830 h 3874421"/>
                  <a:gd name="connsiteX326" fmla="*/ 437769 w 1221976"/>
                  <a:gd name="connsiteY326" fmla="*/ 1925239 h 3874421"/>
                  <a:gd name="connsiteX327" fmla="*/ 467705 w 1221976"/>
                  <a:gd name="connsiteY327" fmla="*/ 1947345 h 3874421"/>
                  <a:gd name="connsiteX328" fmla="*/ 476188 w 1221976"/>
                  <a:gd name="connsiteY328" fmla="*/ 1951905 h 3874421"/>
                  <a:gd name="connsiteX329" fmla="*/ 484329 w 1221976"/>
                  <a:gd name="connsiteY329" fmla="*/ 1765175 h 3874421"/>
                  <a:gd name="connsiteX330" fmla="*/ 494914 w 1221976"/>
                  <a:gd name="connsiteY330" fmla="*/ 1551584 h 3874421"/>
                  <a:gd name="connsiteX331" fmla="*/ 450357 w 1221976"/>
                  <a:gd name="connsiteY331" fmla="*/ 1511965 h 3874421"/>
                  <a:gd name="connsiteX332" fmla="*/ 351396 w 1221976"/>
                  <a:gd name="connsiteY332" fmla="*/ 1356145 h 3874421"/>
                  <a:gd name="connsiteX333" fmla="*/ 419094 w 1221976"/>
                  <a:gd name="connsiteY333" fmla="*/ 1312891 h 3874421"/>
                  <a:gd name="connsiteX334" fmla="*/ 458865 w 1221976"/>
                  <a:gd name="connsiteY334" fmla="*/ 1310113 h 3874421"/>
                  <a:gd name="connsiteX335" fmla="*/ 422353 w 1221976"/>
                  <a:gd name="connsiteY335" fmla="*/ 1289488 h 3874421"/>
                  <a:gd name="connsiteX336" fmla="*/ 227890 w 1221976"/>
                  <a:gd name="connsiteY336" fmla="*/ 1250498 h 3874421"/>
                  <a:gd name="connsiteX337" fmla="*/ 229230 w 1221976"/>
                  <a:gd name="connsiteY337" fmla="*/ 1247781 h 3874421"/>
                  <a:gd name="connsiteX338" fmla="*/ 221004 w 1221976"/>
                  <a:gd name="connsiteY338" fmla="*/ 1251407 h 3874421"/>
                  <a:gd name="connsiteX339" fmla="*/ 121662 w 1221976"/>
                  <a:gd name="connsiteY339" fmla="*/ 1231571 h 3874421"/>
                  <a:gd name="connsiteX340" fmla="*/ 123728 w 1221976"/>
                  <a:gd name="connsiteY340" fmla="*/ 1214611 h 3874421"/>
                  <a:gd name="connsiteX341" fmla="*/ 132791 w 1221976"/>
                  <a:gd name="connsiteY341" fmla="*/ 1204288 h 3874421"/>
                  <a:gd name="connsiteX342" fmla="*/ 128112 w 1221976"/>
                  <a:gd name="connsiteY342" fmla="*/ 1205081 h 3874421"/>
                  <a:gd name="connsiteX343" fmla="*/ 34057 w 1221976"/>
                  <a:gd name="connsiteY343" fmla="*/ 1111416 h 3874421"/>
                  <a:gd name="connsiteX344" fmla="*/ 123906 w 1221976"/>
                  <a:gd name="connsiteY344" fmla="*/ 1080176 h 3874421"/>
                  <a:gd name="connsiteX345" fmla="*/ 135322 w 1221976"/>
                  <a:gd name="connsiteY345" fmla="*/ 1066623 h 3874421"/>
                  <a:gd name="connsiteX346" fmla="*/ 120707 w 1221976"/>
                  <a:gd name="connsiteY346" fmla="*/ 1057405 h 3874421"/>
                  <a:gd name="connsiteX347" fmla="*/ 49351 w 1221976"/>
                  <a:gd name="connsiteY347" fmla="*/ 1062113 h 3874421"/>
                  <a:gd name="connsiteX348" fmla="*/ 27779 w 1221976"/>
                  <a:gd name="connsiteY348" fmla="*/ 1055542 h 3874421"/>
                  <a:gd name="connsiteX349" fmla="*/ 14 w 1221976"/>
                  <a:gd name="connsiteY349" fmla="*/ 1021819 h 3874421"/>
                  <a:gd name="connsiteX350" fmla="*/ 25527 w 1221976"/>
                  <a:gd name="connsiteY350" fmla="*/ 989854 h 3874421"/>
                  <a:gd name="connsiteX351" fmla="*/ 52276 w 1221976"/>
                  <a:gd name="connsiteY351" fmla="*/ 981425 h 3874421"/>
                  <a:gd name="connsiteX352" fmla="*/ 24289 w 1221976"/>
                  <a:gd name="connsiteY352" fmla="*/ 955061 h 3874421"/>
                  <a:gd name="connsiteX353" fmla="*/ 20132 w 1221976"/>
                  <a:gd name="connsiteY353" fmla="*/ 915486 h 3874421"/>
                  <a:gd name="connsiteX354" fmla="*/ 56484 w 1221976"/>
                  <a:gd name="connsiteY354" fmla="*/ 899299 h 3874421"/>
                  <a:gd name="connsiteX355" fmla="*/ 85043 w 1221976"/>
                  <a:gd name="connsiteY355" fmla="*/ 907872 h 3874421"/>
                  <a:gd name="connsiteX356" fmla="*/ 80363 w 1221976"/>
                  <a:gd name="connsiteY356" fmla="*/ 894874 h 3874421"/>
                  <a:gd name="connsiteX357" fmla="*/ 95290 w 1221976"/>
                  <a:gd name="connsiteY357" fmla="*/ 856797 h 3874421"/>
                  <a:gd name="connsiteX358" fmla="*/ 138377 w 1221976"/>
                  <a:gd name="connsiteY358" fmla="*/ 863980 h 3874421"/>
                  <a:gd name="connsiteX359" fmla="*/ 154180 w 1221976"/>
                  <a:gd name="connsiteY359" fmla="*/ 880548 h 3874421"/>
                  <a:gd name="connsiteX360" fmla="*/ 186221 w 1221976"/>
                  <a:gd name="connsiteY360" fmla="*/ 943932 h 3874421"/>
                  <a:gd name="connsiteX361" fmla="*/ 201032 w 1221976"/>
                  <a:gd name="connsiteY361" fmla="*/ 950430 h 3874421"/>
                  <a:gd name="connsiteX362" fmla="*/ 207540 w 1221976"/>
                  <a:gd name="connsiteY362" fmla="*/ 935316 h 3874421"/>
                  <a:gd name="connsiteX363" fmla="*/ 189253 w 1221976"/>
                  <a:gd name="connsiteY363" fmla="*/ 842609 h 3874421"/>
                  <a:gd name="connsiteX364" fmla="*/ 317396 w 1221976"/>
                  <a:gd name="connsiteY364" fmla="*/ 877230 h 3874421"/>
                  <a:gd name="connsiteX365" fmla="*/ 319049 w 1221976"/>
                  <a:gd name="connsiteY365" fmla="*/ 881679 h 3874421"/>
                  <a:gd name="connsiteX366" fmla="*/ 323458 w 1221976"/>
                  <a:gd name="connsiteY366" fmla="*/ 868668 h 3874421"/>
                  <a:gd name="connsiteX367" fmla="*/ 337112 w 1221976"/>
                  <a:gd name="connsiteY367" fmla="*/ 858400 h 3874421"/>
                  <a:gd name="connsiteX368" fmla="*/ 403963 w 1221976"/>
                  <a:gd name="connsiteY368" fmla="*/ 934514 h 3874421"/>
                  <a:gd name="connsiteX369" fmla="*/ 404911 w 1221976"/>
                  <a:gd name="connsiteY369" fmla="*/ 943221 h 3874421"/>
                  <a:gd name="connsiteX370" fmla="*/ 407746 w 1221976"/>
                  <a:gd name="connsiteY370" fmla="*/ 938977 h 3874421"/>
                  <a:gd name="connsiteX371" fmla="*/ 464031 w 1221976"/>
                  <a:gd name="connsiteY371" fmla="*/ 1021041 h 3874421"/>
                  <a:gd name="connsiteX372" fmla="*/ 518779 w 1221976"/>
                  <a:gd name="connsiteY372" fmla="*/ 1070028 h 3874421"/>
                  <a:gd name="connsiteX373" fmla="*/ 520617 w 1221976"/>
                  <a:gd name="connsiteY373" fmla="*/ 1032942 h 3874421"/>
                  <a:gd name="connsiteX374" fmla="*/ 523282 w 1221976"/>
                  <a:gd name="connsiteY374" fmla="*/ 988009 h 3874421"/>
                  <a:gd name="connsiteX375" fmla="*/ 491717 w 1221976"/>
                  <a:gd name="connsiteY375" fmla="*/ 921064 h 3874421"/>
                  <a:gd name="connsiteX376" fmla="*/ 434273 w 1221976"/>
                  <a:gd name="connsiteY376" fmla="*/ 840966 h 3874421"/>
                  <a:gd name="connsiteX377" fmla="*/ 412799 w 1221976"/>
                  <a:gd name="connsiteY377" fmla="*/ 820926 h 3874421"/>
                  <a:gd name="connsiteX378" fmla="*/ 408592 w 1221976"/>
                  <a:gd name="connsiteY378" fmla="*/ 818338 h 3874421"/>
                  <a:gd name="connsiteX379" fmla="*/ 389136 w 1221976"/>
                  <a:gd name="connsiteY379" fmla="*/ 798846 h 3874421"/>
                  <a:gd name="connsiteX380" fmla="*/ 368060 w 1221976"/>
                  <a:gd name="connsiteY380" fmla="*/ 779179 h 3874421"/>
                  <a:gd name="connsiteX381" fmla="*/ 369299 w 1221976"/>
                  <a:gd name="connsiteY381" fmla="*/ 778971 h 3874421"/>
                  <a:gd name="connsiteX382" fmla="*/ 369048 w 1221976"/>
                  <a:gd name="connsiteY382" fmla="*/ 778721 h 3874421"/>
                  <a:gd name="connsiteX383" fmla="*/ 351775 w 1221976"/>
                  <a:gd name="connsiteY383" fmla="*/ 702143 h 3874421"/>
                  <a:gd name="connsiteX384" fmla="*/ 422230 w 1221976"/>
                  <a:gd name="connsiteY384" fmla="*/ 667521 h 3874421"/>
                  <a:gd name="connsiteX385" fmla="*/ 426940 w 1221976"/>
                  <a:gd name="connsiteY385" fmla="*/ 668022 h 3874421"/>
                  <a:gd name="connsiteX386" fmla="*/ 367363 w 1221976"/>
                  <a:gd name="connsiteY386" fmla="*/ 621091 h 3874421"/>
                  <a:gd name="connsiteX387" fmla="*/ 279669 w 1221976"/>
                  <a:gd name="connsiteY387" fmla="*/ 581519 h 3874421"/>
                  <a:gd name="connsiteX388" fmla="*/ 261953 w 1221976"/>
                  <a:gd name="connsiteY388" fmla="*/ 580226 h 3874421"/>
                  <a:gd name="connsiteX389" fmla="*/ 193599 w 1221976"/>
                  <a:gd name="connsiteY389" fmla="*/ 542925 h 3874421"/>
                  <a:gd name="connsiteX390" fmla="*/ 305518 w 1221976"/>
                  <a:gd name="connsiteY390" fmla="*/ 502443 h 3874421"/>
                  <a:gd name="connsiteX391" fmla="*/ 312598 w 1221976"/>
                  <a:gd name="connsiteY391" fmla="*/ 503225 h 3874421"/>
                  <a:gd name="connsiteX392" fmla="*/ 310272 w 1221976"/>
                  <a:gd name="connsiteY392" fmla="*/ 500032 h 3874421"/>
                  <a:gd name="connsiteX393" fmla="*/ 240918 w 1221976"/>
                  <a:gd name="connsiteY393" fmla="*/ 449503 h 3874421"/>
                  <a:gd name="connsiteX394" fmla="*/ 238684 w 1221976"/>
                  <a:gd name="connsiteY394" fmla="*/ 449256 h 3874421"/>
                  <a:gd name="connsiteX395" fmla="*/ 193599 w 1221976"/>
                  <a:gd name="connsiteY395" fmla="*/ 411956 h 3874421"/>
                  <a:gd name="connsiteX396" fmla="*/ 215219 w 1221976"/>
                  <a:gd name="connsiteY396" fmla="*/ 383332 h 3874421"/>
                  <a:gd name="connsiteX397" fmla="*/ 217553 w 1221976"/>
                  <a:gd name="connsiteY397" fmla="*/ 382469 h 3874421"/>
                  <a:gd name="connsiteX398" fmla="*/ 212649 w 1221976"/>
                  <a:gd name="connsiteY398" fmla="*/ 366034 h 3874421"/>
                  <a:gd name="connsiteX399" fmla="*/ 280515 w 1221976"/>
                  <a:gd name="connsiteY399" fmla="*/ 320112 h 3874421"/>
                  <a:gd name="connsiteX400" fmla="*/ 319966 w 1221976"/>
                  <a:gd name="connsiteY400" fmla="*/ 331169 h 3874421"/>
                  <a:gd name="connsiteX401" fmla="*/ 342428 w 1221976"/>
                  <a:gd name="connsiteY401" fmla="*/ 324873 h 3874421"/>
                  <a:gd name="connsiteX402" fmla="*/ 404961 w 1221976"/>
                  <a:gd name="connsiteY402" fmla="*/ 352920 h 3874421"/>
                  <a:gd name="connsiteX403" fmla="*/ 405954 w 1221976"/>
                  <a:gd name="connsiteY403" fmla="*/ 356252 h 3874421"/>
                  <a:gd name="connsiteX404" fmla="*/ 407100 w 1221976"/>
                  <a:gd name="connsiteY404" fmla="*/ 354506 h 3874421"/>
                  <a:gd name="connsiteX405" fmla="*/ 461465 w 1221976"/>
                  <a:gd name="connsiteY405" fmla="*/ 422449 h 3874421"/>
                  <a:gd name="connsiteX406" fmla="*/ 478863 w 1221976"/>
                  <a:gd name="connsiteY406" fmla="*/ 433958 h 3874421"/>
                  <a:gd name="connsiteX407" fmla="*/ 465934 w 1221976"/>
                  <a:gd name="connsiteY407" fmla="*/ 376806 h 3874421"/>
                  <a:gd name="connsiteX408" fmla="*/ 425951 w 1221976"/>
                  <a:gd name="connsiteY408" fmla="*/ 299433 h 3874421"/>
                  <a:gd name="connsiteX409" fmla="*/ 428767 w 1221976"/>
                  <a:gd name="connsiteY409" fmla="*/ 299261 h 3874421"/>
                  <a:gd name="connsiteX410" fmla="*/ 422010 w 1221976"/>
                  <a:gd name="connsiteY410" fmla="*/ 294685 h 3874421"/>
                  <a:gd name="connsiteX411" fmla="*/ 391745 w 1221976"/>
                  <a:gd name="connsiteY411" fmla="*/ 211989 h 3874421"/>
                  <a:gd name="connsiteX412" fmla="*/ 406388 w 1221976"/>
                  <a:gd name="connsiteY412" fmla="*/ 206223 h 3874421"/>
                  <a:gd name="connsiteX413" fmla="*/ 418937 w 1221976"/>
                  <a:gd name="connsiteY413" fmla="*/ 208538 h 3874421"/>
                  <a:gd name="connsiteX414" fmla="*/ 416118 w 1221976"/>
                  <a:gd name="connsiteY414" fmla="*/ 205388 h 3874421"/>
                  <a:gd name="connsiteX415" fmla="*/ 447870 w 1221976"/>
                  <a:gd name="connsiteY415" fmla="*/ 94825 h 3874421"/>
                  <a:gd name="connsiteX416" fmla="*/ 514915 w 1221976"/>
                  <a:gd name="connsiteY416" fmla="*/ 148424 h 3874421"/>
                  <a:gd name="connsiteX417" fmla="*/ 531164 w 1221976"/>
                  <a:gd name="connsiteY417" fmla="*/ 151104 h 3874421"/>
                  <a:gd name="connsiteX418" fmla="*/ 531794 w 1221976"/>
                  <a:gd name="connsiteY418" fmla="*/ 136224 h 3874421"/>
                  <a:gd name="connsiteX419" fmla="*/ 494764 w 1221976"/>
                  <a:gd name="connsiteY419" fmla="*/ 84994 h 3874421"/>
                  <a:gd name="connsiteX420" fmla="*/ 490017 w 1221976"/>
                  <a:gd name="connsiteY420" fmla="*/ 66061 h 3874421"/>
                  <a:gd name="connsiteX421" fmla="*/ 504289 w 1221976"/>
                  <a:gd name="connsiteY421" fmla="*/ 30806 h 3874421"/>
                  <a:gd name="connsiteX422" fmla="*/ 541957 w 1221976"/>
                  <a:gd name="connsiteY422" fmla="*/ 36073 h 3874421"/>
                  <a:gd name="connsiteX423" fmla="*/ 561214 w 1221976"/>
                  <a:gd name="connsiteY423" fmla="*/ 52407 h 3874421"/>
                  <a:gd name="connsiteX424" fmla="*/ 569446 w 1221976"/>
                  <a:gd name="connsiteY424" fmla="*/ 20157 h 3874421"/>
                  <a:gd name="connsiteX425" fmla="*/ 599434 w 1221976"/>
                  <a:gd name="connsiteY425" fmla="*/ 0 h 3874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</a:cxnLst>
                <a:rect l="l" t="t" r="r" b="b"/>
                <a:pathLst>
                  <a:path w="1221976" h="3874421">
                    <a:moveTo>
                      <a:pt x="599434" y="0"/>
                    </a:moveTo>
                    <a:cubicBezTo>
                      <a:pt x="611145" y="0"/>
                      <a:pt x="622830" y="8786"/>
                      <a:pt x="629421" y="20157"/>
                    </a:cubicBezTo>
                    <a:cubicBezTo>
                      <a:pt x="636012" y="31527"/>
                      <a:pt x="633679" y="36830"/>
                      <a:pt x="635807" y="45167"/>
                    </a:cubicBezTo>
                    <a:lnTo>
                      <a:pt x="644112" y="36073"/>
                    </a:lnTo>
                    <a:cubicBezTo>
                      <a:pt x="657986" y="27393"/>
                      <a:pt x="671637" y="24951"/>
                      <a:pt x="681779" y="30806"/>
                    </a:cubicBezTo>
                    <a:cubicBezTo>
                      <a:pt x="691922" y="36662"/>
                      <a:pt x="696633" y="49706"/>
                      <a:pt x="696052" y="66061"/>
                    </a:cubicBezTo>
                    <a:lnTo>
                      <a:pt x="690047" y="84996"/>
                    </a:lnTo>
                    <a:lnTo>
                      <a:pt x="653839" y="136224"/>
                    </a:lnTo>
                    <a:cubicBezTo>
                      <a:pt x="651201" y="141070"/>
                      <a:pt x="650990" y="145390"/>
                      <a:pt x="655496" y="150079"/>
                    </a:cubicBezTo>
                    <a:cubicBezTo>
                      <a:pt x="660001" y="154769"/>
                      <a:pt x="667239" y="151937"/>
                      <a:pt x="670719" y="148424"/>
                    </a:cubicBezTo>
                    <a:cubicBezTo>
                      <a:pt x="692808" y="130558"/>
                      <a:pt x="715980" y="83439"/>
                      <a:pt x="736985" y="94825"/>
                    </a:cubicBezTo>
                    <a:cubicBezTo>
                      <a:pt x="776578" y="117684"/>
                      <a:pt x="790794" y="167185"/>
                      <a:pt x="768737" y="205388"/>
                    </a:cubicBezTo>
                    <a:lnTo>
                      <a:pt x="765918" y="208538"/>
                    </a:lnTo>
                    <a:lnTo>
                      <a:pt x="778467" y="206223"/>
                    </a:lnTo>
                    <a:cubicBezTo>
                      <a:pt x="784461" y="206501"/>
                      <a:pt x="789490" y="208369"/>
                      <a:pt x="793110" y="211989"/>
                    </a:cubicBezTo>
                    <a:cubicBezTo>
                      <a:pt x="807588" y="226467"/>
                      <a:pt x="794038" y="263491"/>
                      <a:pt x="762845" y="294685"/>
                    </a:cubicBezTo>
                    <a:lnTo>
                      <a:pt x="756263" y="299145"/>
                    </a:lnTo>
                    <a:lnTo>
                      <a:pt x="761006" y="299432"/>
                    </a:lnTo>
                    <a:cubicBezTo>
                      <a:pt x="744333" y="323544"/>
                      <a:pt x="730940" y="349575"/>
                      <a:pt x="721023" y="376806"/>
                    </a:cubicBezTo>
                    <a:lnTo>
                      <a:pt x="703600" y="453827"/>
                    </a:lnTo>
                    <a:lnTo>
                      <a:pt x="751032" y="422449"/>
                    </a:lnTo>
                    <a:cubicBezTo>
                      <a:pt x="772353" y="402973"/>
                      <a:pt x="790640" y="380174"/>
                      <a:pt x="805397" y="354506"/>
                    </a:cubicBezTo>
                    <a:lnTo>
                      <a:pt x="806543" y="356252"/>
                    </a:lnTo>
                    <a:lnTo>
                      <a:pt x="807536" y="352920"/>
                    </a:lnTo>
                    <a:cubicBezTo>
                      <a:pt x="817839" y="336439"/>
                      <a:pt x="841958" y="324874"/>
                      <a:pt x="870069" y="324873"/>
                    </a:cubicBezTo>
                    <a:lnTo>
                      <a:pt x="892531" y="331169"/>
                    </a:lnTo>
                    <a:lnTo>
                      <a:pt x="931982" y="320112"/>
                    </a:lnTo>
                    <a:cubicBezTo>
                      <a:pt x="969463" y="320112"/>
                      <a:pt x="999848" y="340672"/>
                      <a:pt x="999848" y="366034"/>
                    </a:cubicBezTo>
                    <a:lnTo>
                      <a:pt x="994944" y="382469"/>
                    </a:lnTo>
                    <a:lnTo>
                      <a:pt x="997278" y="383332"/>
                    </a:lnTo>
                    <a:cubicBezTo>
                      <a:pt x="1010636" y="390658"/>
                      <a:pt x="1018899" y="400777"/>
                      <a:pt x="1018898" y="411956"/>
                    </a:cubicBezTo>
                    <a:cubicBezTo>
                      <a:pt x="1018899" y="428724"/>
                      <a:pt x="1000307" y="443110"/>
                      <a:pt x="973813" y="449256"/>
                    </a:cubicBezTo>
                    <a:lnTo>
                      <a:pt x="971579" y="449503"/>
                    </a:lnTo>
                    <a:lnTo>
                      <a:pt x="902225" y="500032"/>
                    </a:lnTo>
                    <a:lnTo>
                      <a:pt x="899899" y="503225"/>
                    </a:lnTo>
                    <a:lnTo>
                      <a:pt x="906979" y="502443"/>
                    </a:lnTo>
                    <a:cubicBezTo>
                      <a:pt x="968790" y="502443"/>
                      <a:pt x="1018899" y="520567"/>
                      <a:pt x="1018898" y="542925"/>
                    </a:cubicBezTo>
                    <a:cubicBezTo>
                      <a:pt x="1018898" y="559694"/>
                      <a:pt x="990713" y="574080"/>
                      <a:pt x="950544" y="580226"/>
                    </a:cubicBezTo>
                    <a:lnTo>
                      <a:pt x="932828" y="581519"/>
                    </a:lnTo>
                    <a:lnTo>
                      <a:pt x="845134" y="621091"/>
                    </a:lnTo>
                    <a:lnTo>
                      <a:pt x="784513" y="668845"/>
                    </a:lnTo>
                    <a:lnTo>
                      <a:pt x="796944" y="667524"/>
                    </a:lnTo>
                    <a:cubicBezTo>
                      <a:pt x="830851" y="668792"/>
                      <a:pt x="857015" y="680432"/>
                      <a:pt x="867399" y="702145"/>
                    </a:cubicBezTo>
                    <a:cubicBezTo>
                      <a:pt x="877783" y="723858"/>
                      <a:pt x="870422" y="751532"/>
                      <a:pt x="850126" y="778723"/>
                    </a:cubicBezTo>
                    <a:lnTo>
                      <a:pt x="849875" y="778973"/>
                    </a:lnTo>
                    <a:lnTo>
                      <a:pt x="851114" y="779182"/>
                    </a:lnTo>
                    <a:lnTo>
                      <a:pt x="830038" y="798848"/>
                    </a:lnTo>
                    <a:lnTo>
                      <a:pt x="810582" y="818340"/>
                    </a:lnTo>
                    <a:lnTo>
                      <a:pt x="806375" y="820928"/>
                    </a:lnTo>
                    <a:lnTo>
                      <a:pt x="784901" y="840968"/>
                    </a:lnTo>
                    <a:cubicBezTo>
                      <a:pt x="763984" y="864967"/>
                      <a:pt x="744530" y="892018"/>
                      <a:pt x="727457" y="921066"/>
                    </a:cubicBezTo>
                    <a:cubicBezTo>
                      <a:pt x="710383" y="950114"/>
                      <a:pt x="696213" y="980272"/>
                      <a:pt x="685421" y="1010221"/>
                    </a:cubicBezTo>
                    <a:lnTo>
                      <a:pt x="678914" y="1036493"/>
                    </a:lnTo>
                    <a:lnTo>
                      <a:pt x="681256" y="1089059"/>
                    </a:lnTo>
                    <a:lnTo>
                      <a:pt x="683234" y="1087891"/>
                    </a:lnTo>
                    <a:cubicBezTo>
                      <a:pt x="738359" y="1049193"/>
                      <a:pt x="783674" y="997959"/>
                      <a:pt x="814232" y="938978"/>
                    </a:cubicBezTo>
                    <a:lnTo>
                      <a:pt x="817066" y="943221"/>
                    </a:lnTo>
                    <a:lnTo>
                      <a:pt x="818015" y="934514"/>
                    </a:lnTo>
                    <a:cubicBezTo>
                      <a:pt x="832615" y="887415"/>
                      <a:pt x="862544" y="853338"/>
                      <a:pt x="884865" y="858400"/>
                    </a:cubicBezTo>
                    <a:cubicBezTo>
                      <a:pt x="890445" y="859665"/>
                      <a:pt x="895022" y="863257"/>
                      <a:pt x="898519" y="868668"/>
                    </a:cubicBezTo>
                    <a:lnTo>
                      <a:pt x="902928" y="881679"/>
                    </a:lnTo>
                    <a:lnTo>
                      <a:pt x="904581" y="877231"/>
                    </a:lnTo>
                    <a:cubicBezTo>
                      <a:pt x="931129" y="834559"/>
                      <a:pt x="988500" y="819060"/>
                      <a:pt x="1032723" y="842609"/>
                    </a:cubicBezTo>
                    <a:cubicBezTo>
                      <a:pt x="1055440" y="855534"/>
                      <a:pt x="1020532" y="904414"/>
                      <a:pt x="1014436" y="935316"/>
                    </a:cubicBezTo>
                    <a:cubicBezTo>
                      <a:pt x="1012774" y="940590"/>
                      <a:pt x="1013814" y="948963"/>
                      <a:pt x="1020945" y="950431"/>
                    </a:cubicBezTo>
                    <a:cubicBezTo>
                      <a:pt x="1028075" y="951899"/>
                      <a:pt x="1032303" y="949197"/>
                      <a:pt x="1035756" y="943932"/>
                    </a:cubicBezTo>
                    <a:lnTo>
                      <a:pt x="1067796" y="880549"/>
                    </a:lnTo>
                    <a:lnTo>
                      <a:pt x="1083599" y="863980"/>
                    </a:lnTo>
                    <a:cubicBezTo>
                      <a:pt x="1099722" y="853952"/>
                      <a:pt x="1115357" y="850764"/>
                      <a:pt x="1126686" y="856797"/>
                    </a:cubicBezTo>
                    <a:cubicBezTo>
                      <a:pt x="1138014" y="862830"/>
                      <a:pt x="1142889" y="876939"/>
                      <a:pt x="1141613" y="894874"/>
                    </a:cubicBezTo>
                    <a:lnTo>
                      <a:pt x="1136933" y="907873"/>
                    </a:lnTo>
                    <a:cubicBezTo>
                      <a:pt x="1146453" y="905014"/>
                      <a:pt x="1150530" y="899768"/>
                      <a:pt x="1165493" y="899299"/>
                    </a:cubicBezTo>
                    <a:cubicBezTo>
                      <a:pt x="1180456" y="898831"/>
                      <a:pt x="1195558" y="904598"/>
                      <a:pt x="1201844" y="915487"/>
                    </a:cubicBezTo>
                    <a:cubicBezTo>
                      <a:pt x="1208131" y="926375"/>
                      <a:pt x="1206156" y="943345"/>
                      <a:pt x="1197687" y="955062"/>
                    </a:cubicBezTo>
                    <a:cubicBezTo>
                      <a:pt x="1189218" y="966778"/>
                      <a:pt x="1179030" y="972637"/>
                      <a:pt x="1169700" y="981425"/>
                    </a:cubicBezTo>
                    <a:lnTo>
                      <a:pt x="1196450" y="989854"/>
                    </a:lnTo>
                    <a:cubicBezTo>
                      <a:pt x="1212620" y="997717"/>
                      <a:pt x="1222401" y="1008993"/>
                      <a:pt x="1221962" y="1021820"/>
                    </a:cubicBezTo>
                    <a:cubicBezTo>
                      <a:pt x="1221522" y="1034646"/>
                      <a:pt x="1210944" y="1046594"/>
                      <a:pt x="1194198" y="1055543"/>
                    </a:cubicBezTo>
                    <a:lnTo>
                      <a:pt x="1172625" y="1062113"/>
                    </a:lnTo>
                    <a:lnTo>
                      <a:pt x="1101269" y="1057405"/>
                    </a:lnTo>
                    <a:cubicBezTo>
                      <a:pt x="1087152" y="1058389"/>
                      <a:pt x="1088149" y="1062294"/>
                      <a:pt x="1086655" y="1066623"/>
                    </a:cubicBezTo>
                    <a:cubicBezTo>
                      <a:pt x="1085161" y="1070953"/>
                      <a:pt x="1092879" y="1080131"/>
                      <a:pt x="1098071" y="1080176"/>
                    </a:cubicBezTo>
                    <a:cubicBezTo>
                      <a:pt x="1128021" y="1090590"/>
                      <a:pt x="1187722" y="1077110"/>
                      <a:pt x="1187919" y="1111417"/>
                    </a:cubicBezTo>
                    <a:cubicBezTo>
                      <a:pt x="1186202" y="1161490"/>
                      <a:pt x="1144094" y="1203425"/>
                      <a:pt x="1093865" y="1205081"/>
                    </a:cubicBezTo>
                    <a:lnTo>
                      <a:pt x="1089186" y="1204288"/>
                    </a:lnTo>
                    <a:lnTo>
                      <a:pt x="1098249" y="1214612"/>
                    </a:lnTo>
                    <a:cubicBezTo>
                      <a:pt x="1101187" y="1220346"/>
                      <a:pt x="1102009" y="1226105"/>
                      <a:pt x="1100315" y="1231571"/>
                    </a:cubicBezTo>
                    <a:cubicBezTo>
                      <a:pt x="1093539" y="1253431"/>
                      <a:pt x="1049062" y="1262313"/>
                      <a:pt x="1000973" y="1251407"/>
                    </a:cubicBezTo>
                    <a:lnTo>
                      <a:pt x="992747" y="1247781"/>
                    </a:lnTo>
                    <a:lnTo>
                      <a:pt x="994087" y="1250498"/>
                    </a:lnTo>
                    <a:cubicBezTo>
                      <a:pt x="927729" y="1247471"/>
                      <a:pt x="860701" y="1261098"/>
                      <a:pt x="799625" y="1289488"/>
                    </a:cubicBezTo>
                    <a:lnTo>
                      <a:pt x="763404" y="1309948"/>
                    </a:lnTo>
                    <a:lnTo>
                      <a:pt x="805536" y="1312891"/>
                    </a:lnTo>
                    <a:cubicBezTo>
                      <a:pt x="833621" y="1321033"/>
                      <a:pt x="857607" y="1335310"/>
                      <a:pt x="873234" y="1356145"/>
                    </a:cubicBezTo>
                    <a:cubicBezTo>
                      <a:pt x="912301" y="1408234"/>
                      <a:pt x="809530" y="1477280"/>
                      <a:pt x="720402" y="1559864"/>
                    </a:cubicBezTo>
                    <a:lnTo>
                      <a:pt x="703009" y="1577447"/>
                    </a:lnTo>
                    <a:lnTo>
                      <a:pt x="709950" y="1733276"/>
                    </a:lnTo>
                    <a:lnTo>
                      <a:pt x="719471" y="1985327"/>
                    </a:lnTo>
                    <a:lnTo>
                      <a:pt x="728110" y="1980683"/>
                    </a:lnTo>
                    <a:cubicBezTo>
                      <a:pt x="739041" y="1973952"/>
                      <a:pt x="749183" y="1966642"/>
                      <a:pt x="758047" y="1958577"/>
                    </a:cubicBezTo>
                    <a:lnTo>
                      <a:pt x="781528" y="1929168"/>
                    </a:lnTo>
                    <a:lnTo>
                      <a:pt x="768333" y="1862037"/>
                    </a:lnTo>
                    <a:cubicBezTo>
                      <a:pt x="765096" y="1845575"/>
                      <a:pt x="779952" y="1824609"/>
                      <a:pt x="801513" y="1815207"/>
                    </a:cubicBezTo>
                    <a:cubicBezTo>
                      <a:pt x="823074" y="1805808"/>
                      <a:pt x="843176" y="1811532"/>
                      <a:pt x="846412" y="1827994"/>
                    </a:cubicBezTo>
                    <a:lnTo>
                      <a:pt x="849039" y="1841360"/>
                    </a:lnTo>
                    <a:lnTo>
                      <a:pt x="843556" y="1873815"/>
                    </a:lnTo>
                    <a:lnTo>
                      <a:pt x="853072" y="1881149"/>
                    </a:lnTo>
                    <a:lnTo>
                      <a:pt x="865807" y="1869431"/>
                    </a:lnTo>
                    <a:lnTo>
                      <a:pt x="941985" y="1751881"/>
                    </a:lnTo>
                    <a:cubicBezTo>
                      <a:pt x="963997" y="1728675"/>
                      <a:pt x="995097" y="1715773"/>
                      <a:pt x="1020574" y="1717256"/>
                    </a:cubicBezTo>
                    <a:cubicBezTo>
                      <a:pt x="1029065" y="1717751"/>
                      <a:pt x="1036933" y="1719845"/>
                      <a:pt x="1043630" y="1723687"/>
                    </a:cubicBezTo>
                    <a:cubicBezTo>
                      <a:pt x="1057025" y="1731374"/>
                      <a:pt x="1063203" y="1744603"/>
                      <a:pt x="1062364" y="1759779"/>
                    </a:cubicBezTo>
                    <a:lnTo>
                      <a:pt x="1057370" y="1778057"/>
                    </a:lnTo>
                    <a:lnTo>
                      <a:pt x="1078197" y="1765194"/>
                    </a:lnTo>
                    <a:cubicBezTo>
                      <a:pt x="1115415" y="1742208"/>
                      <a:pt x="1156871" y="1744485"/>
                      <a:pt x="1170793" y="1770281"/>
                    </a:cubicBezTo>
                    <a:cubicBezTo>
                      <a:pt x="1184716" y="1796077"/>
                      <a:pt x="1165831" y="1835622"/>
                      <a:pt x="1128614" y="1858608"/>
                    </a:cubicBezTo>
                    <a:lnTo>
                      <a:pt x="1100171" y="1876174"/>
                    </a:lnTo>
                    <a:lnTo>
                      <a:pt x="1105483" y="1875481"/>
                    </a:lnTo>
                    <a:cubicBezTo>
                      <a:pt x="1131039" y="1876801"/>
                      <a:pt x="1148541" y="1892372"/>
                      <a:pt x="1147829" y="1916751"/>
                    </a:cubicBezTo>
                    <a:cubicBezTo>
                      <a:pt x="1146879" y="1949254"/>
                      <a:pt x="1113907" y="1985100"/>
                      <a:pt x="1074181" y="1996819"/>
                    </a:cubicBezTo>
                    <a:lnTo>
                      <a:pt x="946896" y="2019674"/>
                    </a:lnTo>
                    <a:lnTo>
                      <a:pt x="931042" y="2025612"/>
                    </a:lnTo>
                    <a:lnTo>
                      <a:pt x="932220" y="2038096"/>
                    </a:lnTo>
                    <a:lnTo>
                      <a:pt x="966967" y="2051445"/>
                    </a:lnTo>
                    <a:lnTo>
                      <a:pt x="972170" y="2073773"/>
                    </a:lnTo>
                    <a:cubicBezTo>
                      <a:pt x="969982" y="2082457"/>
                      <a:pt x="964029" y="2091647"/>
                      <a:pt x="954834" y="2099284"/>
                    </a:cubicBezTo>
                    <a:cubicBezTo>
                      <a:pt x="936444" y="2114558"/>
                      <a:pt x="912042" y="2117837"/>
                      <a:pt x="900332" y="2106608"/>
                    </a:cubicBezTo>
                    <a:lnTo>
                      <a:pt x="856506" y="2064582"/>
                    </a:lnTo>
                    <a:lnTo>
                      <a:pt x="856102" y="2064750"/>
                    </a:lnTo>
                    <a:lnTo>
                      <a:pt x="857613" y="2066273"/>
                    </a:lnTo>
                    <a:cubicBezTo>
                      <a:pt x="809136" y="2075189"/>
                      <a:pt x="765223" y="2129558"/>
                      <a:pt x="726961" y="2176509"/>
                    </a:cubicBezTo>
                    <a:lnTo>
                      <a:pt x="726704" y="2176792"/>
                    </a:lnTo>
                    <a:lnTo>
                      <a:pt x="730580" y="2279387"/>
                    </a:lnTo>
                    <a:lnTo>
                      <a:pt x="734681" y="2403798"/>
                    </a:lnTo>
                    <a:lnTo>
                      <a:pt x="737556" y="2406768"/>
                    </a:lnTo>
                    <a:lnTo>
                      <a:pt x="739929" y="2418842"/>
                    </a:lnTo>
                    <a:lnTo>
                      <a:pt x="735952" y="2442380"/>
                    </a:lnTo>
                    <a:lnTo>
                      <a:pt x="736173" y="2449080"/>
                    </a:lnTo>
                    <a:lnTo>
                      <a:pt x="743572" y="2454782"/>
                    </a:lnTo>
                    <a:lnTo>
                      <a:pt x="755076" y="2444198"/>
                    </a:lnTo>
                    <a:lnTo>
                      <a:pt x="823886" y="2338017"/>
                    </a:lnTo>
                    <a:cubicBezTo>
                      <a:pt x="843769" y="2317055"/>
                      <a:pt x="871861" y="2305401"/>
                      <a:pt x="894874" y="2306741"/>
                    </a:cubicBezTo>
                    <a:cubicBezTo>
                      <a:pt x="902544" y="2307188"/>
                      <a:pt x="909651" y="2309079"/>
                      <a:pt x="915700" y="2312550"/>
                    </a:cubicBezTo>
                    <a:cubicBezTo>
                      <a:pt x="927799" y="2319493"/>
                      <a:pt x="933380" y="2331443"/>
                      <a:pt x="932622" y="2345151"/>
                    </a:cubicBezTo>
                    <a:lnTo>
                      <a:pt x="928111" y="2361662"/>
                    </a:lnTo>
                    <a:lnTo>
                      <a:pt x="946924" y="2350042"/>
                    </a:lnTo>
                    <a:cubicBezTo>
                      <a:pt x="980542" y="2329280"/>
                      <a:pt x="1017988" y="2331336"/>
                      <a:pt x="1030564" y="2354637"/>
                    </a:cubicBezTo>
                    <a:cubicBezTo>
                      <a:pt x="1043141" y="2377938"/>
                      <a:pt x="1026082" y="2413659"/>
                      <a:pt x="992465" y="2434421"/>
                    </a:cubicBezTo>
                    <a:lnTo>
                      <a:pt x="966772" y="2450288"/>
                    </a:lnTo>
                    <a:lnTo>
                      <a:pt x="971571" y="2449663"/>
                    </a:lnTo>
                    <a:cubicBezTo>
                      <a:pt x="994655" y="2450855"/>
                      <a:pt x="1010464" y="2464920"/>
                      <a:pt x="1009821" y="2486941"/>
                    </a:cubicBezTo>
                    <a:cubicBezTo>
                      <a:pt x="1008963" y="2516300"/>
                      <a:pt x="979180" y="2548680"/>
                      <a:pt x="943296" y="2559265"/>
                    </a:cubicBezTo>
                    <a:lnTo>
                      <a:pt x="828321" y="2579909"/>
                    </a:lnTo>
                    <a:lnTo>
                      <a:pt x="814001" y="2585274"/>
                    </a:lnTo>
                    <a:lnTo>
                      <a:pt x="815065" y="2596550"/>
                    </a:lnTo>
                    <a:lnTo>
                      <a:pt x="846452" y="2608608"/>
                    </a:lnTo>
                    <a:lnTo>
                      <a:pt x="851152" y="2628776"/>
                    </a:lnTo>
                    <a:cubicBezTo>
                      <a:pt x="849175" y="2636620"/>
                      <a:pt x="843798" y="2644921"/>
                      <a:pt x="835492" y="2651820"/>
                    </a:cubicBezTo>
                    <a:cubicBezTo>
                      <a:pt x="818880" y="2665617"/>
                      <a:pt x="796838" y="2668579"/>
                      <a:pt x="786262" y="2658435"/>
                    </a:cubicBezTo>
                    <a:lnTo>
                      <a:pt x="746674" y="2620474"/>
                    </a:lnTo>
                    <a:lnTo>
                      <a:pt x="746309" y="2620626"/>
                    </a:lnTo>
                    <a:lnTo>
                      <a:pt x="747674" y="2622002"/>
                    </a:lnTo>
                    <a:lnTo>
                      <a:pt x="741984" y="2625363"/>
                    </a:lnTo>
                    <a:lnTo>
                      <a:pt x="742947" y="2654589"/>
                    </a:lnTo>
                    <a:cubicBezTo>
                      <a:pt x="745637" y="2742448"/>
                      <a:pt x="748002" y="2825127"/>
                      <a:pt x="749992" y="2900992"/>
                    </a:cubicBezTo>
                    <a:lnTo>
                      <a:pt x="750452" y="2920694"/>
                    </a:lnTo>
                    <a:lnTo>
                      <a:pt x="765776" y="2924235"/>
                    </a:lnTo>
                    <a:cubicBezTo>
                      <a:pt x="772283" y="2930612"/>
                      <a:pt x="773048" y="2939971"/>
                      <a:pt x="769024" y="2949946"/>
                    </a:cubicBezTo>
                    <a:lnTo>
                      <a:pt x="761237" y="2960389"/>
                    </a:lnTo>
                    <a:lnTo>
                      <a:pt x="751503" y="2965718"/>
                    </a:lnTo>
                    <a:lnTo>
                      <a:pt x="751944" y="2984649"/>
                    </a:lnTo>
                    <a:lnTo>
                      <a:pt x="764598" y="2978607"/>
                    </a:lnTo>
                    <a:cubicBezTo>
                      <a:pt x="775502" y="2973401"/>
                      <a:pt x="786036" y="2970896"/>
                      <a:pt x="795096" y="2979194"/>
                    </a:cubicBezTo>
                    <a:cubicBezTo>
                      <a:pt x="820497" y="3004091"/>
                      <a:pt x="820585" y="3038613"/>
                      <a:pt x="795291" y="3056302"/>
                    </a:cubicBezTo>
                    <a:lnTo>
                      <a:pt x="792438" y="3057490"/>
                    </a:lnTo>
                    <a:lnTo>
                      <a:pt x="802580" y="3059458"/>
                    </a:lnTo>
                    <a:cubicBezTo>
                      <a:pt x="807122" y="3061254"/>
                      <a:pt x="810575" y="3063776"/>
                      <a:pt x="812563" y="3067000"/>
                    </a:cubicBezTo>
                    <a:cubicBezTo>
                      <a:pt x="816538" y="3073448"/>
                      <a:pt x="813900" y="3081487"/>
                      <a:pt x="806420" y="3089274"/>
                    </a:cubicBezTo>
                    <a:lnTo>
                      <a:pt x="795511" y="3095709"/>
                    </a:lnTo>
                    <a:lnTo>
                      <a:pt x="794424" y="3102346"/>
                    </a:lnTo>
                    <a:lnTo>
                      <a:pt x="786637" y="3112789"/>
                    </a:lnTo>
                    <a:lnTo>
                      <a:pt x="755129" y="3130037"/>
                    </a:lnTo>
                    <a:lnTo>
                      <a:pt x="755144" y="3131072"/>
                    </a:lnTo>
                    <a:lnTo>
                      <a:pt x="782394" y="3131596"/>
                    </a:lnTo>
                    <a:lnTo>
                      <a:pt x="784012" y="3133866"/>
                    </a:lnTo>
                    <a:lnTo>
                      <a:pt x="789998" y="3131007"/>
                    </a:lnTo>
                    <a:cubicBezTo>
                      <a:pt x="800902" y="3125801"/>
                      <a:pt x="811435" y="3123296"/>
                      <a:pt x="820496" y="3131594"/>
                    </a:cubicBezTo>
                    <a:cubicBezTo>
                      <a:pt x="845897" y="3156491"/>
                      <a:pt x="845985" y="3191013"/>
                      <a:pt x="820691" y="3208702"/>
                    </a:cubicBezTo>
                    <a:lnTo>
                      <a:pt x="817838" y="3209890"/>
                    </a:lnTo>
                    <a:lnTo>
                      <a:pt x="827980" y="3211858"/>
                    </a:lnTo>
                    <a:cubicBezTo>
                      <a:pt x="832522" y="3213655"/>
                      <a:pt x="835975" y="3216176"/>
                      <a:pt x="837963" y="3219400"/>
                    </a:cubicBezTo>
                    <a:lnTo>
                      <a:pt x="838787" y="3226565"/>
                    </a:lnTo>
                    <a:lnTo>
                      <a:pt x="839545" y="3226844"/>
                    </a:lnTo>
                    <a:cubicBezTo>
                      <a:pt x="864948" y="3251741"/>
                      <a:pt x="865035" y="3286263"/>
                      <a:pt x="839742" y="3303953"/>
                    </a:cubicBezTo>
                    <a:lnTo>
                      <a:pt x="836887" y="3305140"/>
                    </a:lnTo>
                    <a:lnTo>
                      <a:pt x="847030" y="3307107"/>
                    </a:lnTo>
                    <a:cubicBezTo>
                      <a:pt x="851572" y="3308905"/>
                      <a:pt x="855025" y="3311425"/>
                      <a:pt x="857012" y="3314650"/>
                    </a:cubicBezTo>
                    <a:cubicBezTo>
                      <a:pt x="864963" y="3327546"/>
                      <a:pt x="846459" y="3346809"/>
                      <a:pt x="815683" y="3357679"/>
                    </a:cubicBezTo>
                    <a:lnTo>
                      <a:pt x="810246" y="3358561"/>
                    </a:lnTo>
                    <a:lnTo>
                      <a:pt x="809966" y="3358876"/>
                    </a:lnTo>
                    <a:lnTo>
                      <a:pt x="811618" y="3359552"/>
                    </a:lnTo>
                    <a:lnTo>
                      <a:pt x="807510" y="3362752"/>
                    </a:lnTo>
                    <a:lnTo>
                      <a:pt x="815278" y="3364260"/>
                    </a:lnTo>
                    <a:cubicBezTo>
                      <a:pt x="819820" y="3366057"/>
                      <a:pt x="823273" y="3368578"/>
                      <a:pt x="825261" y="3371802"/>
                    </a:cubicBezTo>
                    <a:lnTo>
                      <a:pt x="826085" y="3378967"/>
                    </a:lnTo>
                    <a:lnTo>
                      <a:pt x="826843" y="3379246"/>
                    </a:lnTo>
                    <a:cubicBezTo>
                      <a:pt x="852246" y="3404143"/>
                      <a:pt x="852333" y="3438665"/>
                      <a:pt x="827040" y="3456355"/>
                    </a:cubicBezTo>
                    <a:lnTo>
                      <a:pt x="824185" y="3457542"/>
                    </a:lnTo>
                    <a:lnTo>
                      <a:pt x="834328" y="3459509"/>
                    </a:lnTo>
                    <a:cubicBezTo>
                      <a:pt x="838870" y="3461307"/>
                      <a:pt x="842323" y="3463827"/>
                      <a:pt x="844310" y="3467052"/>
                    </a:cubicBezTo>
                    <a:cubicBezTo>
                      <a:pt x="852261" y="3479948"/>
                      <a:pt x="833757" y="3499211"/>
                      <a:pt x="802981" y="3510081"/>
                    </a:cubicBezTo>
                    <a:lnTo>
                      <a:pt x="796792" y="3511085"/>
                    </a:lnTo>
                    <a:lnTo>
                      <a:pt x="798916" y="3511954"/>
                    </a:lnTo>
                    <a:cubicBezTo>
                      <a:pt x="780839" y="3522372"/>
                      <a:pt x="764861" y="3534869"/>
                      <a:pt x="751289" y="3549051"/>
                    </a:cubicBezTo>
                    <a:lnTo>
                      <a:pt x="740410" y="3564525"/>
                    </a:lnTo>
                    <a:lnTo>
                      <a:pt x="740257" y="3566519"/>
                    </a:lnTo>
                    <a:cubicBezTo>
                      <a:pt x="715797" y="3755445"/>
                      <a:pt x="665733" y="3873633"/>
                      <a:pt x="583568" y="3874419"/>
                    </a:cubicBezTo>
                    <a:cubicBezTo>
                      <a:pt x="521944" y="3875009"/>
                      <a:pt x="481195" y="3788124"/>
                      <a:pt x="456492" y="3669625"/>
                    </a:cubicBezTo>
                    <a:lnTo>
                      <a:pt x="437661" y="3547225"/>
                    </a:lnTo>
                    <a:lnTo>
                      <a:pt x="392376" y="3511953"/>
                    </a:lnTo>
                    <a:lnTo>
                      <a:pt x="394500" y="3511084"/>
                    </a:lnTo>
                    <a:lnTo>
                      <a:pt x="388311" y="3510080"/>
                    </a:lnTo>
                    <a:cubicBezTo>
                      <a:pt x="357535" y="3499210"/>
                      <a:pt x="339032" y="3479947"/>
                      <a:pt x="346982" y="3467051"/>
                    </a:cubicBezTo>
                    <a:cubicBezTo>
                      <a:pt x="348969" y="3463826"/>
                      <a:pt x="352422" y="3461306"/>
                      <a:pt x="356964" y="3459508"/>
                    </a:cubicBezTo>
                    <a:lnTo>
                      <a:pt x="367107" y="3457541"/>
                    </a:lnTo>
                    <a:lnTo>
                      <a:pt x="364252" y="3456354"/>
                    </a:lnTo>
                    <a:cubicBezTo>
                      <a:pt x="338959" y="3438664"/>
                      <a:pt x="339046" y="3404142"/>
                      <a:pt x="364449" y="3379245"/>
                    </a:cubicBezTo>
                    <a:lnTo>
                      <a:pt x="365207" y="3378966"/>
                    </a:lnTo>
                    <a:lnTo>
                      <a:pt x="366031" y="3371801"/>
                    </a:lnTo>
                    <a:cubicBezTo>
                      <a:pt x="368019" y="3368577"/>
                      <a:pt x="371472" y="3366056"/>
                      <a:pt x="376014" y="3364259"/>
                    </a:cubicBezTo>
                    <a:lnTo>
                      <a:pt x="386156" y="3362291"/>
                    </a:lnTo>
                    <a:lnTo>
                      <a:pt x="383303" y="3361103"/>
                    </a:lnTo>
                    <a:lnTo>
                      <a:pt x="371416" y="3347713"/>
                    </a:lnTo>
                    <a:lnTo>
                      <a:pt x="353125" y="3336924"/>
                    </a:lnTo>
                    <a:cubicBezTo>
                      <a:pt x="345646" y="3329138"/>
                      <a:pt x="343008" y="3321098"/>
                      <a:pt x="346983" y="3314650"/>
                    </a:cubicBezTo>
                    <a:cubicBezTo>
                      <a:pt x="348970" y="3311425"/>
                      <a:pt x="352423" y="3308905"/>
                      <a:pt x="356965" y="3307107"/>
                    </a:cubicBezTo>
                    <a:lnTo>
                      <a:pt x="367108" y="3305140"/>
                    </a:lnTo>
                    <a:lnTo>
                      <a:pt x="364253" y="3303953"/>
                    </a:lnTo>
                    <a:cubicBezTo>
                      <a:pt x="338960" y="3286263"/>
                      <a:pt x="339047" y="3251741"/>
                      <a:pt x="364450" y="3226844"/>
                    </a:cubicBezTo>
                    <a:lnTo>
                      <a:pt x="365208" y="3226565"/>
                    </a:lnTo>
                    <a:lnTo>
                      <a:pt x="366032" y="3219400"/>
                    </a:lnTo>
                    <a:cubicBezTo>
                      <a:pt x="368020" y="3216176"/>
                      <a:pt x="371473" y="3213655"/>
                      <a:pt x="376015" y="3211858"/>
                    </a:cubicBezTo>
                    <a:lnTo>
                      <a:pt x="386157" y="3209890"/>
                    </a:lnTo>
                    <a:lnTo>
                      <a:pt x="383304" y="3208702"/>
                    </a:lnTo>
                    <a:cubicBezTo>
                      <a:pt x="358010" y="3191013"/>
                      <a:pt x="358098" y="3156491"/>
                      <a:pt x="383499" y="3131594"/>
                    </a:cubicBezTo>
                    <a:cubicBezTo>
                      <a:pt x="392560" y="3123296"/>
                      <a:pt x="403093" y="3125801"/>
                      <a:pt x="413997" y="3131007"/>
                    </a:cubicBezTo>
                    <a:lnTo>
                      <a:pt x="414984" y="3131478"/>
                    </a:lnTo>
                    <a:lnTo>
                      <a:pt x="430241" y="3131184"/>
                    </a:lnTo>
                    <a:lnTo>
                      <a:pt x="430602" y="3120039"/>
                    </a:lnTo>
                    <a:lnTo>
                      <a:pt x="417358" y="3112789"/>
                    </a:lnTo>
                    <a:lnTo>
                      <a:pt x="409571" y="3102346"/>
                    </a:lnTo>
                    <a:lnTo>
                      <a:pt x="408484" y="3095709"/>
                    </a:lnTo>
                    <a:lnTo>
                      <a:pt x="397575" y="3089274"/>
                    </a:lnTo>
                    <a:cubicBezTo>
                      <a:pt x="390095" y="3081487"/>
                      <a:pt x="387457" y="3073448"/>
                      <a:pt x="391432" y="3067000"/>
                    </a:cubicBezTo>
                    <a:cubicBezTo>
                      <a:pt x="393420" y="3063776"/>
                      <a:pt x="396873" y="3061254"/>
                      <a:pt x="401415" y="3059458"/>
                    </a:cubicBezTo>
                    <a:lnTo>
                      <a:pt x="411557" y="3057490"/>
                    </a:lnTo>
                    <a:lnTo>
                      <a:pt x="408704" y="3056302"/>
                    </a:lnTo>
                    <a:cubicBezTo>
                      <a:pt x="383410" y="3038613"/>
                      <a:pt x="383498" y="3004091"/>
                      <a:pt x="408899" y="2979194"/>
                    </a:cubicBezTo>
                    <a:lnTo>
                      <a:pt x="435179" y="2978688"/>
                    </a:lnTo>
                    <a:lnTo>
                      <a:pt x="436062" y="2951409"/>
                    </a:lnTo>
                    <a:lnTo>
                      <a:pt x="434971" y="2949946"/>
                    </a:lnTo>
                    <a:cubicBezTo>
                      <a:pt x="432959" y="2944958"/>
                      <a:pt x="432145" y="2940125"/>
                      <a:pt x="432646" y="2935741"/>
                    </a:cubicBezTo>
                    <a:lnTo>
                      <a:pt x="436877" y="2927005"/>
                    </a:lnTo>
                    <a:lnTo>
                      <a:pt x="445478" y="2690080"/>
                    </a:lnTo>
                    <a:lnTo>
                      <a:pt x="447865" y="2629915"/>
                    </a:lnTo>
                    <a:lnTo>
                      <a:pt x="434469" y="2622002"/>
                    </a:lnTo>
                    <a:lnTo>
                      <a:pt x="435834" y="2620626"/>
                    </a:lnTo>
                    <a:lnTo>
                      <a:pt x="435469" y="2620474"/>
                    </a:lnTo>
                    <a:lnTo>
                      <a:pt x="395882" y="2658435"/>
                    </a:lnTo>
                    <a:cubicBezTo>
                      <a:pt x="385305" y="2668579"/>
                      <a:pt x="363263" y="2665617"/>
                      <a:pt x="346651" y="2651820"/>
                    </a:cubicBezTo>
                    <a:cubicBezTo>
                      <a:pt x="338345" y="2644921"/>
                      <a:pt x="332968" y="2636620"/>
                      <a:pt x="330991" y="2628776"/>
                    </a:cubicBezTo>
                    <a:lnTo>
                      <a:pt x="335691" y="2608608"/>
                    </a:lnTo>
                    <a:lnTo>
                      <a:pt x="367078" y="2596550"/>
                    </a:lnTo>
                    <a:lnTo>
                      <a:pt x="368142" y="2585274"/>
                    </a:lnTo>
                    <a:lnTo>
                      <a:pt x="353822" y="2579909"/>
                    </a:lnTo>
                    <a:lnTo>
                      <a:pt x="238847" y="2559265"/>
                    </a:lnTo>
                    <a:cubicBezTo>
                      <a:pt x="202963" y="2548680"/>
                      <a:pt x="173180" y="2516300"/>
                      <a:pt x="172322" y="2486941"/>
                    </a:cubicBezTo>
                    <a:cubicBezTo>
                      <a:pt x="171679" y="2464920"/>
                      <a:pt x="187488" y="2450855"/>
                      <a:pt x="210572" y="2449663"/>
                    </a:cubicBezTo>
                    <a:lnTo>
                      <a:pt x="215371" y="2450288"/>
                    </a:lnTo>
                    <a:lnTo>
                      <a:pt x="189678" y="2434421"/>
                    </a:lnTo>
                    <a:cubicBezTo>
                      <a:pt x="156061" y="2413659"/>
                      <a:pt x="139003" y="2377938"/>
                      <a:pt x="151579" y="2354637"/>
                    </a:cubicBezTo>
                    <a:cubicBezTo>
                      <a:pt x="164155" y="2331336"/>
                      <a:pt x="201601" y="2329280"/>
                      <a:pt x="235219" y="2350042"/>
                    </a:cubicBezTo>
                    <a:lnTo>
                      <a:pt x="254032" y="2361662"/>
                    </a:lnTo>
                    <a:lnTo>
                      <a:pt x="249521" y="2345151"/>
                    </a:lnTo>
                    <a:cubicBezTo>
                      <a:pt x="248763" y="2331443"/>
                      <a:pt x="254344" y="2319493"/>
                      <a:pt x="266443" y="2312550"/>
                    </a:cubicBezTo>
                    <a:cubicBezTo>
                      <a:pt x="272492" y="2309079"/>
                      <a:pt x="279600" y="2307188"/>
                      <a:pt x="287270" y="2306741"/>
                    </a:cubicBezTo>
                    <a:cubicBezTo>
                      <a:pt x="310282" y="2305401"/>
                      <a:pt x="338374" y="2317055"/>
                      <a:pt x="358257" y="2338017"/>
                    </a:cubicBezTo>
                    <a:lnTo>
                      <a:pt x="427068" y="2444198"/>
                    </a:lnTo>
                    <a:lnTo>
                      <a:pt x="438571" y="2454782"/>
                    </a:lnTo>
                    <a:lnTo>
                      <a:pt x="447167" y="2448158"/>
                    </a:lnTo>
                    <a:lnTo>
                      <a:pt x="442214" y="2418842"/>
                    </a:lnTo>
                    <a:lnTo>
                      <a:pt x="444587" y="2406768"/>
                    </a:lnTo>
                    <a:lnTo>
                      <a:pt x="457235" y="2393703"/>
                    </a:lnTo>
                    <a:lnTo>
                      <a:pt x="460342" y="2315375"/>
                    </a:lnTo>
                    <a:lnTo>
                      <a:pt x="467897" y="2142092"/>
                    </a:lnTo>
                    <a:lnTo>
                      <a:pt x="407359" y="2073790"/>
                    </a:lnTo>
                    <a:cubicBezTo>
                      <a:pt x="385538" y="2053214"/>
                      <a:pt x="362441" y="2037393"/>
                      <a:pt x="338202" y="2032935"/>
                    </a:cubicBezTo>
                    <a:lnTo>
                      <a:pt x="339713" y="2031412"/>
                    </a:lnTo>
                    <a:lnTo>
                      <a:pt x="339309" y="2031244"/>
                    </a:lnTo>
                    <a:lnTo>
                      <a:pt x="295483" y="2073270"/>
                    </a:lnTo>
                    <a:cubicBezTo>
                      <a:pt x="283773" y="2084499"/>
                      <a:pt x="259371" y="2081220"/>
                      <a:pt x="240981" y="2065946"/>
                    </a:cubicBezTo>
                    <a:cubicBezTo>
                      <a:pt x="231786" y="2058309"/>
                      <a:pt x="225833" y="2049119"/>
                      <a:pt x="223645" y="2040435"/>
                    </a:cubicBezTo>
                    <a:lnTo>
                      <a:pt x="228848" y="2018107"/>
                    </a:lnTo>
                    <a:lnTo>
                      <a:pt x="263595" y="2004758"/>
                    </a:lnTo>
                    <a:lnTo>
                      <a:pt x="264773" y="1992274"/>
                    </a:lnTo>
                    <a:lnTo>
                      <a:pt x="248920" y="1986336"/>
                    </a:lnTo>
                    <a:lnTo>
                      <a:pt x="121634" y="1963481"/>
                    </a:lnTo>
                    <a:cubicBezTo>
                      <a:pt x="81908" y="1951762"/>
                      <a:pt x="48936" y="1915916"/>
                      <a:pt x="47986" y="1883413"/>
                    </a:cubicBezTo>
                    <a:cubicBezTo>
                      <a:pt x="47274" y="1859034"/>
                      <a:pt x="64776" y="1843463"/>
                      <a:pt x="90332" y="1842143"/>
                    </a:cubicBezTo>
                    <a:lnTo>
                      <a:pt x="95644" y="1842836"/>
                    </a:lnTo>
                    <a:lnTo>
                      <a:pt x="67201" y="1825270"/>
                    </a:lnTo>
                    <a:cubicBezTo>
                      <a:pt x="29984" y="1802284"/>
                      <a:pt x="11099" y="1762739"/>
                      <a:pt x="25022" y="1736943"/>
                    </a:cubicBezTo>
                    <a:cubicBezTo>
                      <a:pt x="38944" y="1711147"/>
                      <a:pt x="80400" y="1708870"/>
                      <a:pt x="117618" y="1731856"/>
                    </a:cubicBezTo>
                    <a:lnTo>
                      <a:pt x="138445" y="1744719"/>
                    </a:lnTo>
                    <a:lnTo>
                      <a:pt x="133451" y="1726441"/>
                    </a:lnTo>
                    <a:cubicBezTo>
                      <a:pt x="132612" y="1711265"/>
                      <a:pt x="138790" y="1698036"/>
                      <a:pt x="152185" y="1690349"/>
                    </a:cubicBezTo>
                    <a:cubicBezTo>
                      <a:pt x="158882" y="1686507"/>
                      <a:pt x="166750" y="1684413"/>
                      <a:pt x="175241" y="1683918"/>
                    </a:cubicBezTo>
                    <a:cubicBezTo>
                      <a:pt x="200718" y="1682435"/>
                      <a:pt x="231818" y="1695337"/>
                      <a:pt x="253830" y="1718543"/>
                    </a:cubicBezTo>
                    <a:lnTo>
                      <a:pt x="330008" y="1836093"/>
                    </a:lnTo>
                    <a:lnTo>
                      <a:pt x="342744" y="1847811"/>
                    </a:lnTo>
                    <a:lnTo>
                      <a:pt x="352259" y="1840477"/>
                    </a:lnTo>
                    <a:lnTo>
                      <a:pt x="346776" y="1808022"/>
                    </a:lnTo>
                    <a:lnTo>
                      <a:pt x="349403" y="1794656"/>
                    </a:lnTo>
                    <a:cubicBezTo>
                      <a:pt x="352639" y="1778194"/>
                      <a:pt x="372741" y="1772470"/>
                      <a:pt x="394303" y="1781869"/>
                    </a:cubicBezTo>
                    <a:cubicBezTo>
                      <a:pt x="415863" y="1791271"/>
                      <a:pt x="430719" y="1812237"/>
                      <a:pt x="427483" y="1828699"/>
                    </a:cubicBezTo>
                    <a:lnTo>
                      <a:pt x="414287" y="1895830"/>
                    </a:lnTo>
                    <a:lnTo>
                      <a:pt x="437769" y="1925239"/>
                    </a:lnTo>
                    <a:cubicBezTo>
                      <a:pt x="446632" y="1933304"/>
                      <a:pt x="456775" y="1940614"/>
                      <a:pt x="467705" y="1947345"/>
                    </a:cubicBezTo>
                    <a:lnTo>
                      <a:pt x="476188" y="1951905"/>
                    </a:lnTo>
                    <a:lnTo>
                      <a:pt x="484329" y="1765175"/>
                    </a:lnTo>
                    <a:lnTo>
                      <a:pt x="494914" y="1551584"/>
                    </a:lnTo>
                    <a:lnTo>
                      <a:pt x="450357" y="1511965"/>
                    </a:lnTo>
                    <a:cubicBezTo>
                      <a:pt x="379664" y="1450340"/>
                      <a:pt x="320141" y="1397816"/>
                      <a:pt x="351396" y="1356145"/>
                    </a:cubicBezTo>
                    <a:cubicBezTo>
                      <a:pt x="367023" y="1335310"/>
                      <a:pt x="391009" y="1321033"/>
                      <a:pt x="419094" y="1312891"/>
                    </a:cubicBezTo>
                    <a:lnTo>
                      <a:pt x="458865" y="1310113"/>
                    </a:lnTo>
                    <a:lnTo>
                      <a:pt x="422353" y="1289488"/>
                    </a:lnTo>
                    <a:cubicBezTo>
                      <a:pt x="361276" y="1261098"/>
                      <a:pt x="294248" y="1247471"/>
                      <a:pt x="227890" y="1250498"/>
                    </a:cubicBezTo>
                    <a:lnTo>
                      <a:pt x="229230" y="1247781"/>
                    </a:lnTo>
                    <a:lnTo>
                      <a:pt x="221004" y="1251407"/>
                    </a:lnTo>
                    <a:cubicBezTo>
                      <a:pt x="172915" y="1262313"/>
                      <a:pt x="128438" y="1253431"/>
                      <a:pt x="121662" y="1231571"/>
                    </a:cubicBezTo>
                    <a:cubicBezTo>
                      <a:pt x="119967" y="1226105"/>
                      <a:pt x="120790" y="1220346"/>
                      <a:pt x="123728" y="1214611"/>
                    </a:cubicBezTo>
                    <a:lnTo>
                      <a:pt x="132791" y="1204288"/>
                    </a:lnTo>
                    <a:lnTo>
                      <a:pt x="128112" y="1205081"/>
                    </a:lnTo>
                    <a:cubicBezTo>
                      <a:pt x="77883" y="1203424"/>
                      <a:pt x="35774" y="1161490"/>
                      <a:pt x="34057" y="1111416"/>
                    </a:cubicBezTo>
                    <a:cubicBezTo>
                      <a:pt x="34255" y="1077109"/>
                      <a:pt x="93956" y="1090589"/>
                      <a:pt x="123906" y="1080176"/>
                    </a:cubicBezTo>
                    <a:cubicBezTo>
                      <a:pt x="129098" y="1080131"/>
                      <a:pt x="136816" y="1070953"/>
                      <a:pt x="135322" y="1066623"/>
                    </a:cubicBezTo>
                    <a:cubicBezTo>
                      <a:pt x="133827" y="1062294"/>
                      <a:pt x="134825" y="1058388"/>
                      <a:pt x="120707" y="1057405"/>
                    </a:cubicBezTo>
                    <a:lnTo>
                      <a:pt x="49351" y="1062113"/>
                    </a:lnTo>
                    <a:lnTo>
                      <a:pt x="27779" y="1055542"/>
                    </a:lnTo>
                    <a:cubicBezTo>
                      <a:pt x="11032" y="1046594"/>
                      <a:pt x="455" y="1034646"/>
                      <a:pt x="14" y="1021819"/>
                    </a:cubicBezTo>
                    <a:cubicBezTo>
                      <a:pt x="-425" y="1008993"/>
                      <a:pt x="9357" y="997717"/>
                      <a:pt x="25527" y="989854"/>
                    </a:cubicBezTo>
                    <a:lnTo>
                      <a:pt x="52276" y="981425"/>
                    </a:lnTo>
                    <a:cubicBezTo>
                      <a:pt x="42947" y="972637"/>
                      <a:pt x="32758" y="966778"/>
                      <a:pt x="24289" y="955061"/>
                    </a:cubicBezTo>
                    <a:cubicBezTo>
                      <a:pt x="15820" y="943344"/>
                      <a:pt x="13845" y="926375"/>
                      <a:pt x="20132" y="915486"/>
                    </a:cubicBezTo>
                    <a:cubicBezTo>
                      <a:pt x="26418" y="904598"/>
                      <a:pt x="41520" y="898830"/>
                      <a:pt x="56484" y="899299"/>
                    </a:cubicBezTo>
                    <a:cubicBezTo>
                      <a:pt x="71447" y="899767"/>
                      <a:pt x="75523" y="905014"/>
                      <a:pt x="85043" y="907872"/>
                    </a:cubicBezTo>
                    <a:lnTo>
                      <a:pt x="80363" y="894874"/>
                    </a:lnTo>
                    <a:cubicBezTo>
                      <a:pt x="79088" y="876939"/>
                      <a:pt x="83962" y="862830"/>
                      <a:pt x="95290" y="856797"/>
                    </a:cubicBezTo>
                    <a:cubicBezTo>
                      <a:pt x="106619" y="850764"/>
                      <a:pt x="122255" y="853951"/>
                      <a:pt x="138377" y="863980"/>
                    </a:cubicBezTo>
                    <a:lnTo>
                      <a:pt x="154180" y="880548"/>
                    </a:lnTo>
                    <a:lnTo>
                      <a:pt x="186221" y="943932"/>
                    </a:lnTo>
                    <a:cubicBezTo>
                      <a:pt x="189674" y="949197"/>
                      <a:pt x="193901" y="951898"/>
                      <a:pt x="201032" y="950430"/>
                    </a:cubicBezTo>
                    <a:cubicBezTo>
                      <a:pt x="208163" y="948962"/>
                      <a:pt x="209203" y="940590"/>
                      <a:pt x="207540" y="935316"/>
                    </a:cubicBezTo>
                    <a:cubicBezTo>
                      <a:pt x="201445" y="904413"/>
                      <a:pt x="166536" y="855533"/>
                      <a:pt x="189253" y="842609"/>
                    </a:cubicBezTo>
                    <a:cubicBezTo>
                      <a:pt x="233477" y="819059"/>
                      <a:pt x="290848" y="834559"/>
                      <a:pt x="317396" y="877230"/>
                    </a:cubicBezTo>
                    <a:lnTo>
                      <a:pt x="319049" y="881679"/>
                    </a:lnTo>
                    <a:lnTo>
                      <a:pt x="323458" y="868668"/>
                    </a:lnTo>
                    <a:cubicBezTo>
                      <a:pt x="326955" y="863256"/>
                      <a:pt x="331532" y="859665"/>
                      <a:pt x="337112" y="858400"/>
                    </a:cubicBezTo>
                    <a:cubicBezTo>
                      <a:pt x="359432" y="853338"/>
                      <a:pt x="389363" y="887415"/>
                      <a:pt x="403963" y="934514"/>
                    </a:cubicBezTo>
                    <a:lnTo>
                      <a:pt x="404911" y="943221"/>
                    </a:lnTo>
                    <a:lnTo>
                      <a:pt x="407746" y="938977"/>
                    </a:lnTo>
                    <a:cubicBezTo>
                      <a:pt x="423024" y="968468"/>
                      <a:pt x="441992" y="996022"/>
                      <a:pt x="464031" y="1021041"/>
                    </a:cubicBezTo>
                    <a:lnTo>
                      <a:pt x="518779" y="1070028"/>
                    </a:lnTo>
                    <a:lnTo>
                      <a:pt x="520617" y="1032942"/>
                    </a:lnTo>
                    <a:lnTo>
                      <a:pt x="523282" y="988009"/>
                    </a:lnTo>
                    <a:lnTo>
                      <a:pt x="491717" y="921064"/>
                    </a:lnTo>
                    <a:cubicBezTo>
                      <a:pt x="474644" y="892016"/>
                      <a:pt x="455190" y="864965"/>
                      <a:pt x="434273" y="840966"/>
                    </a:cubicBezTo>
                    <a:lnTo>
                      <a:pt x="412799" y="820926"/>
                    </a:lnTo>
                    <a:lnTo>
                      <a:pt x="408592" y="818338"/>
                    </a:lnTo>
                    <a:lnTo>
                      <a:pt x="389136" y="798846"/>
                    </a:lnTo>
                    <a:lnTo>
                      <a:pt x="368060" y="779179"/>
                    </a:lnTo>
                    <a:lnTo>
                      <a:pt x="369299" y="778971"/>
                    </a:lnTo>
                    <a:lnTo>
                      <a:pt x="369048" y="778721"/>
                    </a:lnTo>
                    <a:cubicBezTo>
                      <a:pt x="348752" y="751530"/>
                      <a:pt x="341391" y="723856"/>
                      <a:pt x="351775" y="702143"/>
                    </a:cubicBezTo>
                    <a:cubicBezTo>
                      <a:pt x="362159" y="680430"/>
                      <a:pt x="388323" y="668790"/>
                      <a:pt x="422230" y="667521"/>
                    </a:cubicBezTo>
                    <a:lnTo>
                      <a:pt x="426940" y="668022"/>
                    </a:lnTo>
                    <a:lnTo>
                      <a:pt x="367363" y="621091"/>
                    </a:lnTo>
                    <a:lnTo>
                      <a:pt x="279669" y="581519"/>
                    </a:lnTo>
                    <a:lnTo>
                      <a:pt x="261953" y="580226"/>
                    </a:lnTo>
                    <a:cubicBezTo>
                      <a:pt x="221784" y="574080"/>
                      <a:pt x="193599" y="559694"/>
                      <a:pt x="193599" y="542925"/>
                    </a:cubicBezTo>
                    <a:cubicBezTo>
                      <a:pt x="193598" y="520567"/>
                      <a:pt x="243707" y="502443"/>
                      <a:pt x="305518" y="502443"/>
                    </a:cubicBezTo>
                    <a:lnTo>
                      <a:pt x="312598" y="503225"/>
                    </a:lnTo>
                    <a:lnTo>
                      <a:pt x="310272" y="500032"/>
                    </a:lnTo>
                    <a:lnTo>
                      <a:pt x="240918" y="449503"/>
                    </a:lnTo>
                    <a:lnTo>
                      <a:pt x="238684" y="449256"/>
                    </a:lnTo>
                    <a:cubicBezTo>
                      <a:pt x="212190" y="443110"/>
                      <a:pt x="193598" y="428724"/>
                      <a:pt x="193599" y="411956"/>
                    </a:cubicBezTo>
                    <a:cubicBezTo>
                      <a:pt x="193598" y="400777"/>
                      <a:pt x="201861" y="390658"/>
                      <a:pt x="215219" y="383332"/>
                    </a:cubicBezTo>
                    <a:lnTo>
                      <a:pt x="217553" y="382469"/>
                    </a:lnTo>
                    <a:lnTo>
                      <a:pt x="212649" y="366034"/>
                    </a:lnTo>
                    <a:cubicBezTo>
                      <a:pt x="212649" y="340672"/>
                      <a:pt x="243034" y="320112"/>
                      <a:pt x="280515" y="320112"/>
                    </a:cubicBezTo>
                    <a:lnTo>
                      <a:pt x="319966" y="331169"/>
                    </a:lnTo>
                    <a:lnTo>
                      <a:pt x="342428" y="324873"/>
                    </a:lnTo>
                    <a:cubicBezTo>
                      <a:pt x="370539" y="324874"/>
                      <a:pt x="394658" y="336439"/>
                      <a:pt x="404961" y="352920"/>
                    </a:cubicBezTo>
                    <a:lnTo>
                      <a:pt x="405954" y="356252"/>
                    </a:lnTo>
                    <a:lnTo>
                      <a:pt x="407100" y="354506"/>
                    </a:lnTo>
                    <a:cubicBezTo>
                      <a:pt x="421857" y="380174"/>
                      <a:pt x="440144" y="402973"/>
                      <a:pt x="461465" y="422449"/>
                    </a:cubicBezTo>
                    <a:lnTo>
                      <a:pt x="478863" y="433958"/>
                    </a:lnTo>
                    <a:lnTo>
                      <a:pt x="465934" y="376806"/>
                    </a:lnTo>
                    <a:cubicBezTo>
                      <a:pt x="456017" y="349576"/>
                      <a:pt x="442624" y="323545"/>
                      <a:pt x="425951" y="299433"/>
                    </a:cubicBezTo>
                    <a:lnTo>
                      <a:pt x="428767" y="299261"/>
                    </a:lnTo>
                    <a:lnTo>
                      <a:pt x="422010" y="294685"/>
                    </a:lnTo>
                    <a:cubicBezTo>
                      <a:pt x="390817" y="263491"/>
                      <a:pt x="377267" y="226467"/>
                      <a:pt x="391745" y="211989"/>
                    </a:cubicBezTo>
                    <a:cubicBezTo>
                      <a:pt x="395366" y="208369"/>
                      <a:pt x="400394" y="206501"/>
                      <a:pt x="406388" y="206223"/>
                    </a:cubicBezTo>
                    <a:lnTo>
                      <a:pt x="418937" y="208538"/>
                    </a:lnTo>
                    <a:lnTo>
                      <a:pt x="416118" y="205388"/>
                    </a:lnTo>
                    <a:cubicBezTo>
                      <a:pt x="394061" y="167185"/>
                      <a:pt x="408277" y="117684"/>
                      <a:pt x="447870" y="94825"/>
                    </a:cubicBezTo>
                    <a:cubicBezTo>
                      <a:pt x="475636" y="80188"/>
                      <a:pt x="492566" y="130558"/>
                      <a:pt x="514915" y="148424"/>
                    </a:cubicBezTo>
                    <a:cubicBezTo>
                      <a:pt x="517369" y="152280"/>
                      <a:pt x="528368" y="154086"/>
                      <a:pt x="531164" y="151104"/>
                    </a:cubicBezTo>
                    <a:cubicBezTo>
                      <a:pt x="533961" y="148124"/>
                      <a:pt x="537576" y="147185"/>
                      <a:pt x="531794" y="136224"/>
                    </a:cubicBezTo>
                    <a:lnTo>
                      <a:pt x="494764" y="84994"/>
                    </a:lnTo>
                    <a:lnTo>
                      <a:pt x="490017" y="66061"/>
                    </a:lnTo>
                    <a:cubicBezTo>
                      <a:pt x="489436" y="49706"/>
                      <a:pt x="494148" y="36662"/>
                      <a:pt x="504289" y="30806"/>
                    </a:cubicBezTo>
                    <a:cubicBezTo>
                      <a:pt x="514432" y="24951"/>
                      <a:pt x="528083" y="27393"/>
                      <a:pt x="541957" y="36073"/>
                    </a:cubicBezTo>
                    <a:lnTo>
                      <a:pt x="561214" y="52407"/>
                    </a:lnTo>
                    <a:cubicBezTo>
                      <a:pt x="563958" y="41656"/>
                      <a:pt x="563939" y="31527"/>
                      <a:pt x="569446" y="20157"/>
                    </a:cubicBezTo>
                    <a:cubicBezTo>
                      <a:pt x="574953" y="8786"/>
                      <a:pt x="587723" y="0"/>
                      <a:pt x="59943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70000">
                    <a:srgbClr val="006600"/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楕円 2">
                <a:extLst>
                  <a:ext uri="{FF2B5EF4-FFF2-40B4-BE49-F238E27FC236}">
                    <a16:creationId xmlns:a16="http://schemas.microsoft.com/office/drawing/2014/main" id="{F77768DB-8795-4842-87C4-765A832547C8}"/>
                  </a:ext>
                </a:extLst>
              </p:cNvPr>
              <p:cNvSpPr/>
              <p:nvPr/>
            </p:nvSpPr>
            <p:spPr>
              <a:xfrm rot="21206374">
                <a:off x="2976752" y="1550433"/>
                <a:ext cx="100243" cy="3566002"/>
              </a:xfrm>
              <a:custGeom>
                <a:avLst/>
                <a:gdLst>
                  <a:gd name="connsiteX0" fmla="*/ 0 w 336550"/>
                  <a:gd name="connsiteY0" fmla="*/ 825500 h 1651000"/>
                  <a:gd name="connsiteX1" fmla="*/ 168275 w 336550"/>
                  <a:gd name="connsiteY1" fmla="*/ 0 h 1651000"/>
                  <a:gd name="connsiteX2" fmla="*/ 336550 w 336550"/>
                  <a:gd name="connsiteY2" fmla="*/ 825500 h 1651000"/>
                  <a:gd name="connsiteX3" fmla="*/ 168275 w 336550"/>
                  <a:gd name="connsiteY3" fmla="*/ 1651000 h 1651000"/>
                  <a:gd name="connsiteX4" fmla="*/ 0 w 336550"/>
                  <a:gd name="connsiteY4" fmla="*/ 825500 h 16510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62 w 337012"/>
                  <a:gd name="connsiteY0" fmla="*/ 3060700 h 3886200"/>
                  <a:gd name="connsiteX1" fmla="*/ 213187 w 337012"/>
                  <a:gd name="connsiteY1" fmla="*/ 0 h 3886200"/>
                  <a:gd name="connsiteX2" fmla="*/ 337012 w 337012"/>
                  <a:gd name="connsiteY2" fmla="*/ 3060700 h 3886200"/>
                  <a:gd name="connsiteX3" fmla="*/ 168737 w 337012"/>
                  <a:gd name="connsiteY3" fmla="*/ 3886200 h 3886200"/>
                  <a:gd name="connsiteX4" fmla="*/ 462 w 337012"/>
                  <a:gd name="connsiteY4" fmla="*/ 3060700 h 3886200"/>
                  <a:gd name="connsiteX0" fmla="*/ 497 w 286247"/>
                  <a:gd name="connsiteY0" fmla="*/ 3054350 h 3886202"/>
                  <a:gd name="connsiteX1" fmla="*/ 162422 w 286247"/>
                  <a:gd name="connsiteY1" fmla="*/ 0 h 3886202"/>
                  <a:gd name="connsiteX2" fmla="*/ 286247 w 286247"/>
                  <a:gd name="connsiteY2" fmla="*/ 3060700 h 3886202"/>
                  <a:gd name="connsiteX3" fmla="*/ 117972 w 286247"/>
                  <a:gd name="connsiteY3" fmla="*/ 3886200 h 3886202"/>
                  <a:gd name="connsiteX4" fmla="*/ 497 w 286247"/>
                  <a:gd name="connsiteY4" fmla="*/ 3054350 h 3886202"/>
                  <a:gd name="connsiteX0" fmla="*/ 437 w 216337"/>
                  <a:gd name="connsiteY0" fmla="*/ 3054350 h 3886202"/>
                  <a:gd name="connsiteX1" fmla="*/ 162362 w 216337"/>
                  <a:gd name="connsiteY1" fmla="*/ 0 h 3886202"/>
                  <a:gd name="connsiteX2" fmla="*/ 216337 w 216337"/>
                  <a:gd name="connsiteY2" fmla="*/ 3060700 h 3886202"/>
                  <a:gd name="connsiteX3" fmla="*/ 117912 w 216337"/>
                  <a:gd name="connsiteY3" fmla="*/ 3886200 h 3886202"/>
                  <a:gd name="connsiteX4" fmla="*/ 437 w 216337"/>
                  <a:gd name="connsiteY4" fmla="*/ 3054350 h 3886202"/>
                  <a:gd name="connsiteX0" fmla="*/ 2102 w 219292"/>
                  <a:gd name="connsiteY0" fmla="*/ 3054350 h 3886202"/>
                  <a:gd name="connsiteX1" fmla="*/ 164027 w 219292"/>
                  <a:gd name="connsiteY1" fmla="*/ 0 h 3886202"/>
                  <a:gd name="connsiteX2" fmla="*/ 218002 w 219292"/>
                  <a:gd name="connsiteY2" fmla="*/ 3060700 h 3886202"/>
                  <a:gd name="connsiteX3" fmla="*/ 119577 w 219292"/>
                  <a:gd name="connsiteY3" fmla="*/ 3886200 h 3886202"/>
                  <a:gd name="connsiteX4" fmla="*/ 2102 w 219292"/>
                  <a:gd name="connsiteY4" fmla="*/ 3054350 h 3886202"/>
                  <a:gd name="connsiteX0" fmla="*/ 4320 w 220311"/>
                  <a:gd name="connsiteY0" fmla="*/ 3054350 h 3571927"/>
                  <a:gd name="connsiteX1" fmla="*/ 166245 w 220311"/>
                  <a:gd name="connsiteY1" fmla="*/ 0 h 3571927"/>
                  <a:gd name="connsiteX2" fmla="*/ 220220 w 220311"/>
                  <a:gd name="connsiteY2" fmla="*/ 3060700 h 3571927"/>
                  <a:gd name="connsiteX3" fmla="*/ 109095 w 220311"/>
                  <a:gd name="connsiteY3" fmla="*/ 3568700 h 3571927"/>
                  <a:gd name="connsiteX4" fmla="*/ 4320 w 220311"/>
                  <a:gd name="connsiteY4" fmla="*/ 3054350 h 3571927"/>
                  <a:gd name="connsiteX0" fmla="*/ 1564 w 217464"/>
                  <a:gd name="connsiteY0" fmla="*/ 3054350 h 3569464"/>
                  <a:gd name="connsiteX1" fmla="*/ 163489 w 217464"/>
                  <a:gd name="connsiteY1" fmla="*/ 0 h 3569464"/>
                  <a:gd name="connsiteX2" fmla="*/ 217464 w 217464"/>
                  <a:gd name="connsiteY2" fmla="*/ 3060700 h 3569464"/>
                  <a:gd name="connsiteX3" fmla="*/ 106339 w 217464"/>
                  <a:gd name="connsiteY3" fmla="*/ 3568700 h 3569464"/>
                  <a:gd name="connsiteX4" fmla="*/ 1564 w 217464"/>
                  <a:gd name="connsiteY4" fmla="*/ 3054350 h 3569464"/>
                  <a:gd name="connsiteX0" fmla="*/ 7834 w 223734"/>
                  <a:gd name="connsiteY0" fmla="*/ 3054350 h 3569464"/>
                  <a:gd name="connsiteX1" fmla="*/ 169759 w 223734"/>
                  <a:gd name="connsiteY1" fmla="*/ 0 h 3569464"/>
                  <a:gd name="connsiteX2" fmla="*/ 223734 w 223734"/>
                  <a:gd name="connsiteY2" fmla="*/ 3060700 h 3569464"/>
                  <a:gd name="connsiteX3" fmla="*/ 112609 w 223734"/>
                  <a:gd name="connsiteY3" fmla="*/ 3568700 h 3569464"/>
                  <a:gd name="connsiteX4" fmla="*/ 7834 w 223734"/>
                  <a:gd name="connsiteY4" fmla="*/ 3054350 h 3569464"/>
                  <a:gd name="connsiteX0" fmla="*/ 7834 w 223734"/>
                  <a:gd name="connsiteY0" fmla="*/ 3054350 h 3569268"/>
                  <a:gd name="connsiteX1" fmla="*/ 169759 w 223734"/>
                  <a:gd name="connsiteY1" fmla="*/ 0 h 3569268"/>
                  <a:gd name="connsiteX2" fmla="*/ 223734 w 223734"/>
                  <a:gd name="connsiteY2" fmla="*/ 3060700 h 3569268"/>
                  <a:gd name="connsiteX3" fmla="*/ 112609 w 223734"/>
                  <a:gd name="connsiteY3" fmla="*/ 3568700 h 3569268"/>
                  <a:gd name="connsiteX4" fmla="*/ 7834 w 223734"/>
                  <a:gd name="connsiteY4" fmla="*/ 3054350 h 3569268"/>
                  <a:gd name="connsiteX0" fmla="*/ 7834 w 232168"/>
                  <a:gd name="connsiteY0" fmla="*/ 3054350 h 3568998"/>
                  <a:gd name="connsiteX1" fmla="*/ 169759 w 232168"/>
                  <a:gd name="connsiteY1" fmla="*/ 0 h 3568998"/>
                  <a:gd name="connsiteX2" fmla="*/ 223734 w 232168"/>
                  <a:gd name="connsiteY2" fmla="*/ 3060700 h 3568998"/>
                  <a:gd name="connsiteX3" fmla="*/ 112609 w 232168"/>
                  <a:gd name="connsiteY3" fmla="*/ 3568700 h 3568998"/>
                  <a:gd name="connsiteX4" fmla="*/ 7834 w 232168"/>
                  <a:gd name="connsiteY4" fmla="*/ 3054350 h 3568998"/>
                  <a:gd name="connsiteX0" fmla="*/ 7834 w 232168"/>
                  <a:gd name="connsiteY0" fmla="*/ 3054350 h 3568953"/>
                  <a:gd name="connsiteX1" fmla="*/ 169759 w 232168"/>
                  <a:gd name="connsiteY1" fmla="*/ 0 h 3568953"/>
                  <a:gd name="connsiteX2" fmla="*/ 223734 w 232168"/>
                  <a:gd name="connsiteY2" fmla="*/ 3060700 h 3568953"/>
                  <a:gd name="connsiteX3" fmla="*/ 112609 w 232168"/>
                  <a:gd name="connsiteY3" fmla="*/ 3568700 h 3568953"/>
                  <a:gd name="connsiteX4" fmla="*/ 7834 w 232168"/>
                  <a:gd name="connsiteY4" fmla="*/ 3054350 h 3568953"/>
                  <a:gd name="connsiteX0" fmla="*/ 757 w 216976"/>
                  <a:gd name="connsiteY0" fmla="*/ 3060303 h 3582242"/>
                  <a:gd name="connsiteX1" fmla="*/ 142140 w 216976"/>
                  <a:gd name="connsiteY1" fmla="*/ 0 h 3582242"/>
                  <a:gd name="connsiteX2" fmla="*/ 216657 w 216976"/>
                  <a:gd name="connsiteY2" fmla="*/ 3066653 h 3582242"/>
                  <a:gd name="connsiteX3" fmla="*/ 105532 w 216976"/>
                  <a:gd name="connsiteY3" fmla="*/ 3574653 h 3582242"/>
                  <a:gd name="connsiteX4" fmla="*/ 757 w 216976"/>
                  <a:gd name="connsiteY4" fmla="*/ 3060303 h 3582242"/>
                  <a:gd name="connsiteX0" fmla="*/ 179 w 216131"/>
                  <a:gd name="connsiteY0" fmla="*/ 3042443 h 3564006"/>
                  <a:gd name="connsiteX1" fmla="*/ 121019 w 216131"/>
                  <a:gd name="connsiteY1" fmla="*/ 0 h 3564006"/>
                  <a:gd name="connsiteX2" fmla="*/ 216079 w 216131"/>
                  <a:gd name="connsiteY2" fmla="*/ 3048793 h 3564006"/>
                  <a:gd name="connsiteX3" fmla="*/ 104954 w 216131"/>
                  <a:gd name="connsiteY3" fmla="*/ 3556793 h 3564006"/>
                  <a:gd name="connsiteX4" fmla="*/ 179 w 216131"/>
                  <a:gd name="connsiteY4" fmla="*/ 3042443 h 3564006"/>
                  <a:gd name="connsiteX0" fmla="*/ 179 w 216235"/>
                  <a:gd name="connsiteY0" fmla="*/ 3042443 h 3564006"/>
                  <a:gd name="connsiteX1" fmla="*/ 121019 w 216235"/>
                  <a:gd name="connsiteY1" fmla="*/ 0 h 3564006"/>
                  <a:gd name="connsiteX2" fmla="*/ 216079 w 216235"/>
                  <a:gd name="connsiteY2" fmla="*/ 3048793 h 3564006"/>
                  <a:gd name="connsiteX3" fmla="*/ 104954 w 216235"/>
                  <a:gd name="connsiteY3" fmla="*/ 3556793 h 3564006"/>
                  <a:gd name="connsiteX4" fmla="*/ 179 w 216235"/>
                  <a:gd name="connsiteY4" fmla="*/ 3042443 h 3564006"/>
                  <a:gd name="connsiteX0" fmla="*/ 179 w 216167"/>
                  <a:gd name="connsiteY0" fmla="*/ 3042443 h 3564006"/>
                  <a:gd name="connsiteX1" fmla="*/ 121019 w 216167"/>
                  <a:gd name="connsiteY1" fmla="*/ 0 h 3564006"/>
                  <a:gd name="connsiteX2" fmla="*/ 216079 w 216167"/>
                  <a:gd name="connsiteY2" fmla="*/ 3048793 h 3564006"/>
                  <a:gd name="connsiteX3" fmla="*/ 104954 w 216167"/>
                  <a:gd name="connsiteY3" fmla="*/ 3556793 h 3564006"/>
                  <a:gd name="connsiteX4" fmla="*/ 179 w 216167"/>
                  <a:gd name="connsiteY4" fmla="*/ 3042443 h 3564006"/>
                  <a:gd name="connsiteX0" fmla="*/ 179 w 224444"/>
                  <a:gd name="connsiteY0" fmla="*/ 3042443 h 3564006"/>
                  <a:gd name="connsiteX1" fmla="*/ 121019 w 224444"/>
                  <a:gd name="connsiteY1" fmla="*/ 0 h 3564006"/>
                  <a:gd name="connsiteX2" fmla="*/ 216079 w 224444"/>
                  <a:gd name="connsiteY2" fmla="*/ 3048793 h 3564006"/>
                  <a:gd name="connsiteX3" fmla="*/ 104954 w 224444"/>
                  <a:gd name="connsiteY3" fmla="*/ 3556793 h 3564006"/>
                  <a:gd name="connsiteX4" fmla="*/ 179 w 224444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40464"/>
                  <a:gd name="connsiteY0" fmla="*/ 3042443 h 3557455"/>
                  <a:gd name="connsiteX1" fmla="*/ 131846 w 240464"/>
                  <a:gd name="connsiteY1" fmla="*/ 0 h 3557455"/>
                  <a:gd name="connsiteX2" fmla="*/ 226906 w 240464"/>
                  <a:gd name="connsiteY2" fmla="*/ 3048793 h 3557455"/>
                  <a:gd name="connsiteX3" fmla="*/ 115781 w 240464"/>
                  <a:gd name="connsiteY3" fmla="*/ 3556793 h 3557455"/>
                  <a:gd name="connsiteX4" fmla="*/ 11006 w 240464"/>
                  <a:gd name="connsiteY4" fmla="*/ 3042443 h 3557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464" h="3557455">
                    <a:moveTo>
                      <a:pt x="11006" y="3042443"/>
                    </a:moveTo>
                    <a:cubicBezTo>
                      <a:pt x="47921" y="2640148"/>
                      <a:pt x="45260" y="2190750"/>
                      <a:pt x="131846" y="0"/>
                    </a:cubicBezTo>
                    <a:cubicBezTo>
                      <a:pt x="170617" y="2184797"/>
                      <a:pt x="181651" y="2581012"/>
                      <a:pt x="226906" y="3048793"/>
                    </a:cubicBezTo>
                    <a:cubicBezTo>
                      <a:pt x="272161" y="3516574"/>
                      <a:pt x="196214" y="3564201"/>
                      <a:pt x="115781" y="3556793"/>
                    </a:cubicBezTo>
                    <a:cubicBezTo>
                      <a:pt x="35348" y="3549385"/>
                      <a:pt x="-25909" y="3444738"/>
                      <a:pt x="11006" y="3042443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FF99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楕円 2">
                <a:extLst>
                  <a:ext uri="{FF2B5EF4-FFF2-40B4-BE49-F238E27FC236}">
                    <a16:creationId xmlns:a16="http://schemas.microsoft.com/office/drawing/2014/main" id="{F2493E73-8320-4F09-9BE2-4B2BDBB66448}"/>
                  </a:ext>
                </a:extLst>
              </p:cNvPr>
              <p:cNvSpPr/>
              <p:nvPr/>
            </p:nvSpPr>
            <p:spPr>
              <a:xfrm rot="393626" flipH="1">
                <a:off x="3885173" y="1550561"/>
                <a:ext cx="100243" cy="3566002"/>
              </a:xfrm>
              <a:custGeom>
                <a:avLst/>
                <a:gdLst>
                  <a:gd name="connsiteX0" fmla="*/ 0 w 336550"/>
                  <a:gd name="connsiteY0" fmla="*/ 825500 h 1651000"/>
                  <a:gd name="connsiteX1" fmla="*/ 168275 w 336550"/>
                  <a:gd name="connsiteY1" fmla="*/ 0 h 1651000"/>
                  <a:gd name="connsiteX2" fmla="*/ 336550 w 336550"/>
                  <a:gd name="connsiteY2" fmla="*/ 825500 h 1651000"/>
                  <a:gd name="connsiteX3" fmla="*/ 168275 w 336550"/>
                  <a:gd name="connsiteY3" fmla="*/ 1651000 h 1651000"/>
                  <a:gd name="connsiteX4" fmla="*/ 0 w 336550"/>
                  <a:gd name="connsiteY4" fmla="*/ 825500 h 16510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62 w 337012"/>
                  <a:gd name="connsiteY0" fmla="*/ 3060700 h 3886200"/>
                  <a:gd name="connsiteX1" fmla="*/ 213187 w 337012"/>
                  <a:gd name="connsiteY1" fmla="*/ 0 h 3886200"/>
                  <a:gd name="connsiteX2" fmla="*/ 337012 w 337012"/>
                  <a:gd name="connsiteY2" fmla="*/ 3060700 h 3886200"/>
                  <a:gd name="connsiteX3" fmla="*/ 168737 w 337012"/>
                  <a:gd name="connsiteY3" fmla="*/ 3886200 h 3886200"/>
                  <a:gd name="connsiteX4" fmla="*/ 462 w 337012"/>
                  <a:gd name="connsiteY4" fmla="*/ 3060700 h 3886200"/>
                  <a:gd name="connsiteX0" fmla="*/ 497 w 286247"/>
                  <a:gd name="connsiteY0" fmla="*/ 3054350 h 3886202"/>
                  <a:gd name="connsiteX1" fmla="*/ 162422 w 286247"/>
                  <a:gd name="connsiteY1" fmla="*/ 0 h 3886202"/>
                  <a:gd name="connsiteX2" fmla="*/ 286247 w 286247"/>
                  <a:gd name="connsiteY2" fmla="*/ 3060700 h 3886202"/>
                  <a:gd name="connsiteX3" fmla="*/ 117972 w 286247"/>
                  <a:gd name="connsiteY3" fmla="*/ 3886200 h 3886202"/>
                  <a:gd name="connsiteX4" fmla="*/ 497 w 286247"/>
                  <a:gd name="connsiteY4" fmla="*/ 3054350 h 3886202"/>
                  <a:gd name="connsiteX0" fmla="*/ 437 w 216337"/>
                  <a:gd name="connsiteY0" fmla="*/ 3054350 h 3886202"/>
                  <a:gd name="connsiteX1" fmla="*/ 162362 w 216337"/>
                  <a:gd name="connsiteY1" fmla="*/ 0 h 3886202"/>
                  <a:gd name="connsiteX2" fmla="*/ 216337 w 216337"/>
                  <a:gd name="connsiteY2" fmla="*/ 3060700 h 3886202"/>
                  <a:gd name="connsiteX3" fmla="*/ 117912 w 216337"/>
                  <a:gd name="connsiteY3" fmla="*/ 3886200 h 3886202"/>
                  <a:gd name="connsiteX4" fmla="*/ 437 w 216337"/>
                  <a:gd name="connsiteY4" fmla="*/ 3054350 h 3886202"/>
                  <a:gd name="connsiteX0" fmla="*/ 2102 w 219292"/>
                  <a:gd name="connsiteY0" fmla="*/ 3054350 h 3886202"/>
                  <a:gd name="connsiteX1" fmla="*/ 164027 w 219292"/>
                  <a:gd name="connsiteY1" fmla="*/ 0 h 3886202"/>
                  <a:gd name="connsiteX2" fmla="*/ 218002 w 219292"/>
                  <a:gd name="connsiteY2" fmla="*/ 3060700 h 3886202"/>
                  <a:gd name="connsiteX3" fmla="*/ 119577 w 219292"/>
                  <a:gd name="connsiteY3" fmla="*/ 3886200 h 3886202"/>
                  <a:gd name="connsiteX4" fmla="*/ 2102 w 219292"/>
                  <a:gd name="connsiteY4" fmla="*/ 3054350 h 3886202"/>
                  <a:gd name="connsiteX0" fmla="*/ 4320 w 220311"/>
                  <a:gd name="connsiteY0" fmla="*/ 3054350 h 3571927"/>
                  <a:gd name="connsiteX1" fmla="*/ 166245 w 220311"/>
                  <a:gd name="connsiteY1" fmla="*/ 0 h 3571927"/>
                  <a:gd name="connsiteX2" fmla="*/ 220220 w 220311"/>
                  <a:gd name="connsiteY2" fmla="*/ 3060700 h 3571927"/>
                  <a:gd name="connsiteX3" fmla="*/ 109095 w 220311"/>
                  <a:gd name="connsiteY3" fmla="*/ 3568700 h 3571927"/>
                  <a:gd name="connsiteX4" fmla="*/ 4320 w 220311"/>
                  <a:gd name="connsiteY4" fmla="*/ 3054350 h 3571927"/>
                  <a:gd name="connsiteX0" fmla="*/ 1564 w 217464"/>
                  <a:gd name="connsiteY0" fmla="*/ 3054350 h 3569464"/>
                  <a:gd name="connsiteX1" fmla="*/ 163489 w 217464"/>
                  <a:gd name="connsiteY1" fmla="*/ 0 h 3569464"/>
                  <a:gd name="connsiteX2" fmla="*/ 217464 w 217464"/>
                  <a:gd name="connsiteY2" fmla="*/ 3060700 h 3569464"/>
                  <a:gd name="connsiteX3" fmla="*/ 106339 w 217464"/>
                  <a:gd name="connsiteY3" fmla="*/ 3568700 h 3569464"/>
                  <a:gd name="connsiteX4" fmla="*/ 1564 w 217464"/>
                  <a:gd name="connsiteY4" fmla="*/ 3054350 h 3569464"/>
                  <a:gd name="connsiteX0" fmla="*/ 7834 w 223734"/>
                  <a:gd name="connsiteY0" fmla="*/ 3054350 h 3569464"/>
                  <a:gd name="connsiteX1" fmla="*/ 169759 w 223734"/>
                  <a:gd name="connsiteY1" fmla="*/ 0 h 3569464"/>
                  <a:gd name="connsiteX2" fmla="*/ 223734 w 223734"/>
                  <a:gd name="connsiteY2" fmla="*/ 3060700 h 3569464"/>
                  <a:gd name="connsiteX3" fmla="*/ 112609 w 223734"/>
                  <a:gd name="connsiteY3" fmla="*/ 3568700 h 3569464"/>
                  <a:gd name="connsiteX4" fmla="*/ 7834 w 223734"/>
                  <a:gd name="connsiteY4" fmla="*/ 3054350 h 3569464"/>
                  <a:gd name="connsiteX0" fmla="*/ 7834 w 223734"/>
                  <a:gd name="connsiteY0" fmla="*/ 3054350 h 3569268"/>
                  <a:gd name="connsiteX1" fmla="*/ 169759 w 223734"/>
                  <a:gd name="connsiteY1" fmla="*/ 0 h 3569268"/>
                  <a:gd name="connsiteX2" fmla="*/ 223734 w 223734"/>
                  <a:gd name="connsiteY2" fmla="*/ 3060700 h 3569268"/>
                  <a:gd name="connsiteX3" fmla="*/ 112609 w 223734"/>
                  <a:gd name="connsiteY3" fmla="*/ 3568700 h 3569268"/>
                  <a:gd name="connsiteX4" fmla="*/ 7834 w 223734"/>
                  <a:gd name="connsiteY4" fmla="*/ 3054350 h 3569268"/>
                  <a:gd name="connsiteX0" fmla="*/ 7834 w 232168"/>
                  <a:gd name="connsiteY0" fmla="*/ 3054350 h 3568998"/>
                  <a:gd name="connsiteX1" fmla="*/ 169759 w 232168"/>
                  <a:gd name="connsiteY1" fmla="*/ 0 h 3568998"/>
                  <a:gd name="connsiteX2" fmla="*/ 223734 w 232168"/>
                  <a:gd name="connsiteY2" fmla="*/ 3060700 h 3568998"/>
                  <a:gd name="connsiteX3" fmla="*/ 112609 w 232168"/>
                  <a:gd name="connsiteY3" fmla="*/ 3568700 h 3568998"/>
                  <a:gd name="connsiteX4" fmla="*/ 7834 w 232168"/>
                  <a:gd name="connsiteY4" fmla="*/ 3054350 h 3568998"/>
                  <a:gd name="connsiteX0" fmla="*/ 7834 w 232168"/>
                  <a:gd name="connsiteY0" fmla="*/ 3054350 h 3568953"/>
                  <a:gd name="connsiteX1" fmla="*/ 169759 w 232168"/>
                  <a:gd name="connsiteY1" fmla="*/ 0 h 3568953"/>
                  <a:gd name="connsiteX2" fmla="*/ 223734 w 232168"/>
                  <a:gd name="connsiteY2" fmla="*/ 3060700 h 3568953"/>
                  <a:gd name="connsiteX3" fmla="*/ 112609 w 232168"/>
                  <a:gd name="connsiteY3" fmla="*/ 3568700 h 3568953"/>
                  <a:gd name="connsiteX4" fmla="*/ 7834 w 232168"/>
                  <a:gd name="connsiteY4" fmla="*/ 3054350 h 3568953"/>
                  <a:gd name="connsiteX0" fmla="*/ 757 w 216976"/>
                  <a:gd name="connsiteY0" fmla="*/ 3060303 h 3582242"/>
                  <a:gd name="connsiteX1" fmla="*/ 142140 w 216976"/>
                  <a:gd name="connsiteY1" fmla="*/ 0 h 3582242"/>
                  <a:gd name="connsiteX2" fmla="*/ 216657 w 216976"/>
                  <a:gd name="connsiteY2" fmla="*/ 3066653 h 3582242"/>
                  <a:gd name="connsiteX3" fmla="*/ 105532 w 216976"/>
                  <a:gd name="connsiteY3" fmla="*/ 3574653 h 3582242"/>
                  <a:gd name="connsiteX4" fmla="*/ 757 w 216976"/>
                  <a:gd name="connsiteY4" fmla="*/ 3060303 h 3582242"/>
                  <a:gd name="connsiteX0" fmla="*/ 179 w 216131"/>
                  <a:gd name="connsiteY0" fmla="*/ 3042443 h 3564006"/>
                  <a:gd name="connsiteX1" fmla="*/ 121019 w 216131"/>
                  <a:gd name="connsiteY1" fmla="*/ 0 h 3564006"/>
                  <a:gd name="connsiteX2" fmla="*/ 216079 w 216131"/>
                  <a:gd name="connsiteY2" fmla="*/ 3048793 h 3564006"/>
                  <a:gd name="connsiteX3" fmla="*/ 104954 w 216131"/>
                  <a:gd name="connsiteY3" fmla="*/ 3556793 h 3564006"/>
                  <a:gd name="connsiteX4" fmla="*/ 179 w 216131"/>
                  <a:gd name="connsiteY4" fmla="*/ 3042443 h 3564006"/>
                  <a:gd name="connsiteX0" fmla="*/ 179 w 216235"/>
                  <a:gd name="connsiteY0" fmla="*/ 3042443 h 3564006"/>
                  <a:gd name="connsiteX1" fmla="*/ 121019 w 216235"/>
                  <a:gd name="connsiteY1" fmla="*/ 0 h 3564006"/>
                  <a:gd name="connsiteX2" fmla="*/ 216079 w 216235"/>
                  <a:gd name="connsiteY2" fmla="*/ 3048793 h 3564006"/>
                  <a:gd name="connsiteX3" fmla="*/ 104954 w 216235"/>
                  <a:gd name="connsiteY3" fmla="*/ 3556793 h 3564006"/>
                  <a:gd name="connsiteX4" fmla="*/ 179 w 216235"/>
                  <a:gd name="connsiteY4" fmla="*/ 3042443 h 3564006"/>
                  <a:gd name="connsiteX0" fmla="*/ 179 w 216167"/>
                  <a:gd name="connsiteY0" fmla="*/ 3042443 h 3564006"/>
                  <a:gd name="connsiteX1" fmla="*/ 121019 w 216167"/>
                  <a:gd name="connsiteY1" fmla="*/ 0 h 3564006"/>
                  <a:gd name="connsiteX2" fmla="*/ 216079 w 216167"/>
                  <a:gd name="connsiteY2" fmla="*/ 3048793 h 3564006"/>
                  <a:gd name="connsiteX3" fmla="*/ 104954 w 216167"/>
                  <a:gd name="connsiteY3" fmla="*/ 3556793 h 3564006"/>
                  <a:gd name="connsiteX4" fmla="*/ 179 w 216167"/>
                  <a:gd name="connsiteY4" fmla="*/ 3042443 h 3564006"/>
                  <a:gd name="connsiteX0" fmla="*/ 179 w 224444"/>
                  <a:gd name="connsiteY0" fmla="*/ 3042443 h 3564006"/>
                  <a:gd name="connsiteX1" fmla="*/ 121019 w 224444"/>
                  <a:gd name="connsiteY1" fmla="*/ 0 h 3564006"/>
                  <a:gd name="connsiteX2" fmla="*/ 216079 w 224444"/>
                  <a:gd name="connsiteY2" fmla="*/ 3048793 h 3564006"/>
                  <a:gd name="connsiteX3" fmla="*/ 104954 w 224444"/>
                  <a:gd name="connsiteY3" fmla="*/ 3556793 h 3564006"/>
                  <a:gd name="connsiteX4" fmla="*/ 179 w 224444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40464"/>
                  <a:gd name="connsiteY0" fmla="*/ 3042443 h 3557455"/>
                  <a:gd name="connsiteX1" fmla="*/ 131846 w 240464"/>
                  <a:gd name="connsiteY1" fmla="*/ 0 h 3557455"/>
                  <a:gd name="connsiteX2" fmla="*/ 226906 w 240464"/>
                  <a:gd name="connsiteY2" fmla="*/ 3048793 h 3557455"/>
                  <a:gd name="connsiteX3" fmla="*/ 115781 w 240464"/>
                  <a:gd name="connsiteY3" fmla="*/ 3556793 h 3557455"/>
                  <a:gd name="connsiteX4" fmla="*/ 11006 w 240464"/>
                  <a:gd name="connsiteY4" fmla="*/ 3042443 h 3557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464" h="3557455">
                    <a:moveTo>
                      <a:pt x="11006" y="3042443"/>
                    </a:moveTo>
                    <a:cubicBezTo>
                      <a:pt x="47921" y="2640148"/>
                      <a:pt x="45260" y="2190750"/>
                      <a:pt x="131846" y="0"/>
                    </a:cubicBezTo>
                    <a:cubicBezTo>
                      <a:pt x="170617" y="2184797"/>
                      <a:pt x="181651" y="2581012"/>
                      <a:pt x="226906" y="3048793"/>
                    </a:cubicBezTo>
                    <a:cubicBezTo>
                      <a:pt x="272161" y="3516574"/>
                      <a:pt x="196214" y="3564201"/>
                      <a:pt x="115781" y="3556793"/>
                    </a:cubicBezTo>
                    <a:cubicBezTo>
                      <a:pt x="35348" y="3549385"/>
                      <a:pt x="-25909" y="3444738"/>
                      <a:pt x="11006" y="3042443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FF99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BDB4E8A8-7EBD-40B5-8E02-1DD054C5B297}"/>
                  </a:ext>
                </a:extLst>
              </p:cNvPr>
              <p:cNvGrpSpPr/>
              <p:nvPr/>
            </p:nvGrpSpPr>
            <p:grpSpPr>
              <a:xfrm>
                <a:off x="2896766" y="1128713"/>
                <a:ext cx="1221976" cy="3989387"/>
                <a:chOff x="2896766" y="1128713"/>
                <a:chExt cx="1221976" cy="3989387"/>
              </a:xfrm>
            </p:grpSpPr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4DF4CC58-012B-4438-BA70-2E0827FAE349}"/>
                    </a:ext>
                  </a:extLst>
                </p:cNvPr>
                <p:cNvSpPr/>
                <p:nvPr/>
              </p:nvSpPr>
              <p:spPr>
                <a:xfrm>
                  <a:off x="2896766" y="1128713"/>
                  <a:ext cx="1221976" cy="3874421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339933"/>
                    </a:gs>
                    <a:gs pos="50000">
                      <a:srgbClr val="0066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" name="楕円 2">
                  <a:extLst>
                    <a:ext uri="{FF2B5EF4-FFF2-40B4-BE49-F238E27FC236}">
                      <a16:creationId xmlns:a16="http://schemas.microsoft.com/office/drawing/2014/main" id="{92FD2D18-3D1F-437D-B016-2175BD1F9C99}"/>
                    </a:ext>
                  </a:extLst>
                </p:cNvPr>
                <p:cNvSpPr/>
                <p:nvPr/>
              </p:nvSpPr>
              <p:spPr>
                <a:xfrm>
                  <a:off x="3436706" y="1416047"/>
                  <a:ext cx="100243" cy="3702053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6C661A9-5655-4EEB-8FD5-AF58B330F62C}"/>
                </a:ext>
              </a:extLst>
            </p:cNvPr>
            <p:cNvGrpSpPr/>
            <p:nvPr/>
          </p:nvGrpSpPr>
          <p:grpSpPr>
            <a:xfrm rot="20978224">
              <a:off x="1935380" y="1500401"/>
              <a:ext cx="1883205" cy="3625850"/>
              <a:chOff x="2414536" y="1128713"/>
              <a:chExt cx="2131979" cy="3989387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E209472E-07E3-4B03-B753-3B2829C3A6E7}"/>
                  </a:ext>
                </a:extLst>
              </p:cNvPr>
              <p:cNvSpPr/>
              <p:nvPr/>
            </p:nvSpPr>
            <p:spPr>
              <a:xfrm rot="21206374">
                <a:off x="2414536" y="1272536"/>
                <a:ext cx="1221976" cy="3732035"/>
              </a:xfrm>
              <a:custGeom>
                <a:avLst/>
                <a:gdLst>
                  <a:gd name="connsiteX0" fmla="*/ 599434 w 1221976"/>
                  <a:gd name="connsiteY0" fmla="*/ 0 h 3874421"/>
                  <a:gd name="connsiteX1" fmla="*/ 629421 w 1221976"/>
                  <a:gd name="connsiteY1" fmla="*/ 20157 h 3874421"/>
                  <a:gd name="connsiteX2" fmla="*/ 635807 w 1221976"/>
                  <a:gd name="connsiteY2" fmla="*/ 45167 h 3874421"/>
                  <a:gd name="connsiteX3" fmla="*/ 644112 w 1221976"/>
                  <a:gd name="connsiteY3" fmla="*/ 36073 h 3874421"/>
                  <a:gd name="connsiteX4" fmla="*/ 681779 w 1221976"/>
                  <a:gd name="connsiteY4" fmla="*/ 30806 h 3874421"/>
                  <a:gd name="connsiteX5" fmla="*/ 696052 w 1221976"/>
                  <a:gd name="connsiteY5" fmla="*/ 66061 h 3874421"/>
                  <a:gd name="connsiteX6" fmla="*/ 690047 w 1221976"/>
                  <a:gd name="connsiteY6" fmla="*/ 84996 h 3874421"/>
                  <a:gd name="connsiteX7" fmla="*/ 653839 w 1221976"/>
                  <a:gd name="connsiteY7" fmla="*/ 136224 h 3874421"/>
                  <a:gd name="connsiteX8" fmla="*/ 655496 w 1221976"/>
                  <a:gd name="connsiteY8" fmla="*/ 150079 h 3874421"/>
                  <a:gd name="connsiteX9" fmla="*/ 670719 w 1221976"/>
                  <a:gd name="connsiteY9" fmla="*/ 148424 h 3874421"/>
                  <a:gd name="connsiteX10" fmla="*/ 736985 w 1221976"/>
                  <a:gd name="connsiteY10" fmla="*/ 94825 h 3874421"/>
                  <a:gd name="connsiteX11" fmla="*/ 768737 w 1221976"/>
                  <a:gd name="connsiteY11" fmla="*/ 205388 h 3874421"/>
                  <a:gd name="connsiteX12" fmla="*/ 765918 w 1221976"/>
                  <a:gd name="connsiteY12" fmla="*/ 208538 h 3874421"/>
                  <a:gd name="connsiteX13" fmla="*/ 778467 w 1221976"/>
                  <a:gd name="connsiteY13" fmla="*/ 206223 h 3874421"/>
                  <a:gd name="connsiteX14" fmla="*/ 793110 w 1221976"/>
                  <a:gd name="connsiteY14" fmla="*/ 211989 h 3874421"/>
                  <a:gd name="connsiteX15" fmla="*/ 762845 w 1221976"/>
                  <a:gd name="connsiteY15" fmla="*/ 294685 h 3874421"/>
                  <a:gd name="connsiteX16" fmla="*/ 756263 w 1221976"/>
                  <a:gd name="connsiteY16" fmla="*/ 299145 h 3874421"/>
                  <a:gd name="connsiteX17" fmla="*/ 761006 w 1221976"/>
                  <a:gd name="connsiteY17" fmla="*/ 299432 h 3874421"/>
                  <a:gd name="connsiteX18" fmla="*/ 721023 w 1221976"/>
                  <a:gd name="connsiteY18" fmla="*/ 376806 h 3874421"/>
                  <a:gd name="connsiteX19" fmla="*/ 703600 w 1221976"/>
                  <a:gd name="connsiteY19" fmla="*/ 453827 h 3874421"/>
                  <a:gd name="connsiteX20" fmla="*/ 751032 w 1221976"/>
                  <a:gd name="connsiteY20" fmla="*/ 422449 h 3874421"/>
                  <a:gd name="connsiteX21" fmla="*/ 805397 w 1221976"/>
                  <a:gd name="connsiteY21" fmla="*/ 354506 h 3874421"/>
                  <a:gd name="connsiteX22" fmla="*/ 806543 w 1221976"/>
                  <a:gd name="connsiteY22" fmla="*/ 356252 h 3874421"/>
                  <a:gd name="connsiteX23" fmla="*/ 807536 w 1221976"/>
                  <a:gd name="connsiteY23" fmla="*/ 352920 h 3874421"/>
                  <a:gd name="connsiteX24" fmla="*/ 870069 w 1221976"/>
                  <a:gd name="connsiteY24" fmla="*/ 324873 h 3874421"/>
                  <a:gd name="connsiteX25" fmla="*/ 892531 w 1221976"/>
                  <a:gd name="connsiteY25" fmla="*/ 331169 h 3874421"/>
                  <a:gd name="connsiteX26" fmla="*/ 931982 w 1221976"/>
                  <a:gd name="connsiteY26" fmla="*/ 320112 h 3874421"/>
                  <a:gd name="connsiteX27" fmla="*/ 999848 w 1221976"/>
                  <a:gd name="connsiteY27" fmla="*/ 366034 h 3874421"/>
                  <a:gd name="connsiteX28" fmla="*/ 994944 w 1221976"/>
                  <a:gd name="connsiteY28" fmla="*/ 382469 h 3874421"/>
                  <a:gd name="connsiteX29" fmla="*/ 997278 w 1221976"/>
                  <a:gd name="connsiteY29" fmla="*/ 383332 h 3874421"/>
                  <a:gd name="connsiteX30" fmla="*/ 1018898 w 1221976"/>
                  <a:gd name="connsiteY30" fmla="*/ 411956 h 3874421"/>
                  <a:gd name="connsiteX31" fmla="*/ 973813 w 1221976"/>
                  <a:gd name="connsiteY31" fmla="*/ 449256 h 3874421"/>
                  <a:gd name="connsiteX32" fmla="*/ 971579 w 1221976"/>
                  <a:gd name="connsiteY32" fmla="*/ 449503 h 3874421"/>
                  <a:gd name="connsiteX33" fmla="*/ 902225 w 1221976"/>
                  <a:gd name="connsiteY33" fmla="*/ 500032 h 3874421"/>
                  <a:gd name="connsiteX34" fmla="*/ 899899 w 1221976"/>
                  <a:gd name="connsiteY34" fmla="*/ 503225 h 3874421"/>
                  <a:gd name="connsiteX35" fmla="*/ 906979 w 1221976"/>
                  <a:gd name="connsiteY35" fmla="*/ 502443 h 3874421"/>
                  <a:gd name="connsiteX36" fmla="*/ 1018898 w 1221976"/>
                  <a:gd name="connsiteY36" fmla="*/ 542925 h 3874421"/>
                  <a:gd name="connsiteX37" fmla="*/ 950544 w 1221976"/>
                  <a:gd name="connsiteY37" fmla="*/ 580226 h 3874421"/>
                  <a:gd name="connsiteX38" fmla="*/ 932828 w 1221976"/>
                  <a:gd name="connsiteY38" fmla="*/ 581519 h 3874421"/>
                  <a:gd name="connsiteX39" fmla="*/ 845134 w 1221976"/>
                  <a:gd name="connsiteY39" fmla="*/ 621091 h 3874421"/>
                  <a:gd name="connsiteX40" fmla="*/ 784513 w 1221976"/>
                  <a:gd name="connsiteY40" fmla="*/ 668845 h 3874421"/>
                  <a:gd name="connsiteX41" fmla="*/ 796944 w 1221976"/>
                  <a:gd name="connsiteY41" fmla="*/ 667524 h 3874421"/>
                  <a:gd name="connsiteX42" fmla="*/ 867399 w 1221976"/>
                  <a:gd name="connsiteY42" fmla="*/ 702145 h 3874421"/>
                  <a:gd name="connsiteX43" fmla="*/ 850126 w 1221976"/>
                  <a:gd name="connsiteY43" fmla="*/ 778723 h 3874421"/>
                  <a:gd name="connsiteX44" fmla="*/ 849875 w 1221976"/>
                  <a:gd name="connsiteY44" fmla="*/ 778973 h 3874421"/>
                  <a:gd name="connsiteX45" fmla="*/ 851114 w 1221976"/>
                  <a:gd name="connsiteY45" fmla="*/ 779182 h 3874421"/>
                  <a:gd name="connsiteX46" fmla="*/ 830038 w 1221976"/>
                  <a:gd name="connsiteY46" fmla="*/ 798848 h 3874421"/>
                  <a:gd name="connsiteX47" fmla="*/ 810582 w 1221976"/>
                  <a:gd name="connsiteY47" fmla="*/ 818340 h 3874421"/>
                  <a:gd name="connsiteX48" fmla="*/ 806375 w 1221976"/>
                  <a:gd name="connsiteY48" fmla="*/ 820928 h 3874421"/>
                  <a:gd name="connsiteX49" fmla="*/ 784901 w 1221976"/>
                  <a:gd name="connsiteY49" fmla="*/ 840968 h 3874421"/>
                  <a:gd name="connsiteX50" fmla="*/ 727457 w 1221976"/>
                  <a:gd name="connsiteY50" fmla="*/ 921066 h 3874421"/>
                  <a:gd name="connsiteX51" fmla="*/ 685421 w 1221976"/>
                  <a:gd name="connsiteY51" fmla="*/ 1010221 h 3874421"/>
                  <a:gd name="connsiteX52" fmla="*/ 678914 w 1221976"/>
                  <a:gd name="connsiteY52" fmla="*/ 1036493 h 3874421"/>
                  <a:gd name="connsiteX53" fmla="*/ 681256 w 1221976"/>
                  <a:gd name="connsiteY53" fmla="*/ 1089059 h 3874421"/>
                  <a:gd name="connsiteX54" fmla="*/ 683234 w 1221976"/>
                  <a:gd name="connsiteY54" fmla="*/ 1087891 h 3874421"/>
                  <a:gd name="connsiteX55" fmla="*/ 814232 w 1221976"/>
                  <a:gd name="connsiteY55" fmla="*/ 938978 h 3874421"/>
                  <a:gd name="connsiteX56" fmla="*/ 817066 w 1221976"/>
                  <a:gd name="connsiteY56" fmla="*/ 943221 h 3874421"/>
                  <a:gd name="connsiteX57" fmla="*/ 818015 w 1221976"/>
                  <a:gd name="connsiteY57" fmla="*/ 934514 h 3874421"/>
                  <a:gd name="connsiteX58" fmla="*/ 884865 w 1221976"/>
                  <a:gd name="connsiteY58" fmla="*/ 858400 h 3874421"/>
                  <a:gd name="connsiteX59" fmla="*/ 898519 w 1221976"/>
                  <a:gd name="connsiteY59" fmla="*/ 868668 h 3874421"/>
                  <a:gd name="connsiteX60" fmla="*/ 902928 w 1221976"/>
                  <a:gd name="connsiteY60" fmla="*/ 881679 h 3874421"/>
                  <a:gd name="connsiteX61" fmla="*/ 904581 w 1221976"/>
                  <a:gd name="connsiteY61" fmla="*/ 877231 h 3874421"/>
                  <a:gd name="connsiteX62" fmla="*/ 1032723 w 1221976"/>
                  <a:gd name="connsiteY62" fmla="*/ 842609 h 3874421"/>
                  <a:gd name="connsiteX63" fmla="*/ 1014436 w 1221976"/>
                  <a:gd name="connsiteY63" fmla="*/ 935316 h 3874421"/>
                  <a:gd name="connsiteX64" fmla="*/ 1020945 w 1221976"/>
                  <a:gd name="connsiteY64" fmla="*/ 950431 h 3874421"/>
                  <a:gd name="connsiteX65" fmla="*/ 1035756 w 1221976"/>
                  <a:gd name="connsiteY65" fmla="*/ 943932 h 3874421"/>
                  <a:gd name="connsiteX66" fmla="*/ 1067796 w 1221976"/>
                  <a:gd name="connsiteY66" fmla="*/ 880549 h 3874421"/>
                  <a:gd name="connsiteX67" fmla="*/ 1083599 w 1221976"/>
                  <a:gd name="connsiteY67" fmla="*/ 863980 h 3874421"/>
                  <a:gd name="connsiteX68" fmla="*/ 1126686 w 1221976"/>
                  <a:gd name="connsiteY68" fmla="*/ 856797 h 3874421"/>
                  <a:gd name="connsiteX69" fmla="*/ 1141613 w 1221976"/>
                  <a:gd name="connsiteY69" fmla="*/ 894874 h 3874421"/>
                  <a:gd name="connsiteX70" fmla="*/ 1136933 w 1221976"/>
                  <a:gd name="connsiteY70" fmla="*/ 907873 h 3874421"/>
                  <a:gd name="connsiteX71" fmla="*/ 1165493 w 1221976"/>
                  <a:gd name="connsiteY71" fmla="*/ 899299 h 3874421"/>
                  <a:gd name="connsiteX72" fmla="*/ 1201844 w 1221976"/>
                  <a:gd name="connsiteY72" fmla="*/ 915487 h 3874421"/>
                  <a:gd name="connsiteX73" fmla="*/ 1197687 w 1221976"/>
                  <a:gd name="connsiteY73" fmla="*/ 955062 h 3874421"/>
                  <a:gd name="connsiteX74" fmla="*/ 1169700 w 1221976"/>
                  <a:gd name="connsiteY74" fmla="*/ 981425 h 3874421"/>
                  <a:gd name="connsiteX75" fmla="*/ 1196450 w 1221976"/>
                  <a:gd name="connsiteY75" fmla="*/ 989854 h 3874421"/>
                  <a:gd name="connsiteX76" fmla="*/ 1221962 w 1221976"/>
                  <a:gd name="connsiteY76" fmla="*/ 1021820 h 3874421"/>
                  <a:gd name="connsiteX77" fmla="*/ 1194198 w 1221976"/>
                  <a:gd name="connsiteY77" fmla="*/ 1055543 h 3874421"/>
                  <a:gd name="connsiteX78" fmla="*/ 1172625 w 1221976"/>
                  <a:gd name="connsiteY78" fmla="*/ 1062113 h 3874421"/>
                  <a:gd name="connsiteX79" fmla="*/ 1101269 w 1221976"/>
                  <a:gd name="connsiteY79" fmla="*/ 1057405 h 3874421"/>
                  <a:gd name="connsiteX80" fmla="*/ 1086655 w 1221976"/>
                  <a:gd name="connsiteY80" fmla="*/ 1066623 h 3874421"/>
                  <a:gd name="connsiteX81" fmla="*/ 1098071 w 1221976"/>
                  <a:gd name="connsiteY81" fmla="*/ 1080176 h 3874421"/>
                  <a:gd name="connsiteX82" fmla="*/ 1187919 w 1221976"/>
                  <a:gd name="connsiteY82" fmla="*/ 1111417 h 3874421"/>
                  <a:gd name="connsiteX83" fmla="*/ 1093865 w 1221976"/>
                  <a:gd name="connsiteY83" fmla="*/ 1205081 h 3874421"/>
                  <a:gd name="connsiteX84" fmla="*/ 1089186 w 1221976"/>
                  <a:gd name="connsiteY84" fmla="*/ 1204288 h 3874421"/>
                  <a:gd name="connsiteX85" fmla="*/ 1098249 w 1221976"/>
                  <a:gd name="connsiteY85" fmla="*/ 1214612 h 3874421"/>
                  <a:gd name="connsiteX86" fmla="*/ 1100315 w 1221976"/>
                  <a:gd name="connsiteY86" fmla="*/ 1231571 h 3874421"/>
                  <a:gd name="connsiteX87" fmla="*/ 1000973 w 1221976"/>
                  <a:gd name="connsiteY87" fmla="*/ 1251407 h 3874421"/>
                  <a:gd name="connsiteX88" fmla="*/ 992747 w 1221976"/>
                  <a:gd name="connsiteY88" fmla="*/ 1247781 h 3874421"/>
                  <a:gd name="connsiteX89" fmla="*/ 994087 w 1221976"/>
                  <a:gd name="connsiteY89" fmla="*/ 1250498 h 3874421"/>
                  <a:gd name="connsiteX90" fmla="*/ 799625 w 1221976"/>
                  <a:gd name="connsiteY90" fmla="*/ 1289488 h 3874421"/>
                  <a:gd name="connsiteX91" fmla="*/ 763404 w 1221976"/>
                  <a:gd name="connsiteY91" fmla="*/ 1309948 h 3874421"/>
                  <a:gd name="connsiteX92" fmla="*/ 805536 w 1221976"/>
                  <a:gd name="connsiteY92" fmla="*/ 1312891 h 3874421"/>
                  <a:gd name="connsiteX93" fmla="*/ 873234 w 1221976"/>
                  <a:gd name="connsiteY93" fmla="*/ 1356145 h 3874421"/>
                  <a:gd name="connsiteX94" fmla="*/ 720402 w 1221976"/>
                  <a:gd name="connsiteY94" fmla="*/ 1559864 h 3874421"/>
                  <a:gd name="connsiteX95" fmla="*/ 703009 w 1221976"/>
                  <a:gd name="connsiteY95" fmla="*/ 1577447 h 3874421"/>
                  <a:gd name="connsiteX96" fmla="*/ 709950 w 1221976"/>
                  <a:gd name="connsiteY96" fmla="*/ 1733276 h 3874421"/>
                  <a:gd name="connsiteX97" fmla="*/ 719471 w 1221976"/>
                  <a:gd name="connsiteY97" fmla="*/ 1985327 h 3874421"/>
                  <a:gd name="connsiteX98" fmla="*/ 728110 w 1221976"/>
                  <a:gd name="connsiteY98" fmla="*/ 1980683 h 3874421"/>
                  <a:gd name="connsiteX99" fmla="*/ 758047 w 1221976"/>
                  <a:gd name="connsiteY99" fmla="*/ 1958577 h 3874421"/>
                  <a:gd name="connsiteX100" fmla="*/ 781528 w 1221976"/>
                  <a:gd name="connsiteY100" fmla="*/ 1929168 h 3874421"/>
                  <a:gd name="connsiteX101" fmla="*/ 768333 w 1221976"/>
                  <a:gd name="connsiteY101" fmla="*/ 1862037 h 3874421"/>
                  <a:gd name="connsiteX102" fmla="*/ 801513 w 1221976"/>
                  <a:gd name="connsiteY102" fmla="*/ 1815207 h 3874421"/>
                  <a:gd name="connsiteX103" fmla="*/ 846412 w 1221976"/>
                  <a:gd name="connsiteY103" fmla="*/ 1827994 h 3874421"/>
                  <a:gd name="connsiteX104" fmla="*/ 849039 w 1221976"/>
                  <a:gd name="connsiteY104" fmla="*/ 1841360 h 3874421"/>
                  <a:gd name="connsiteX105" fmla="*/ 843556 w 1221976"/>
                  <a:gd name="connsiteY105" fmla="*/ 1873815 h 3874421"/>
                  <a:gd name="connsiteX106" fmla="*/ 853072 w 1221976"/>
                  <a:gd name="connsiteY106" fmla="*/ 1881149 h 3874421"/>
                  <a:gd name="connsiteX107" fmla="*/ 865807 w 1221976"/>
                  <a:gd name="connsiteY107" fmla="*/ 1869431 h 3874421"/>
                  <a:gd name="connsiteX108" fmla="*/ 941985 w 1221976"/>
                  <a:gd name="connsiteY108" fmla="*/ 1751881 h 3874421"/>
                  <a:gd name="connsiteX109" fmla="*/ 1020574 w 1221976"/>
                  <a:gd name="connsiteY109" fmla="*/ 1717256 h 3874421"/>
                  <a:gd name="connsiteX110" fmla="*/ 1043630 w 1221976"/>
                  <a:gd name="connsiteY110" fmla="*/ 1723687 h 3874421"/>
                  <a:gd name="connsiteX111" fmla="*/ 1062364 w 1221976"/>
                  <a:gd name="connsiteY111" fmla="*/ 1759779 h 3874421"/>
                  <a:gd name="connsiteX112" fmla="*/ 1057370 w 1221976"/>
                  <a:gd name="connsiteY112" fmla="*/ 1778057 h 3874421"/>
                  <a:gd name="connsiteX113" fmla="*/ 1078197 w 1221976"/>
                  <a:gd name="connsiteY113" fmla="*/ 1765194 h 3874421"/>
                  <a:gd name="connsiteX114" fmla="*/ 1170793 w 1221976"/>
                  <a:gd name="connsiteY114" fmla="*/ 1770281 h 3874421"/>
                  <a:gd name="connsiteX115" fmla="*/ 1128614 w 1221976"/>
                  <a:gd name="connsiteY115" fmla="*/ 1858608 h 3874421"/>
                  <a:gd name="connsiteX116" fmla="*/ 1100171 w 1221976"/>
                  <a:gd name="connsiteY116" fmla="*/ 1876174 h 3874421"/>
                  <a:gd name="connsiteX117" fmla="*/ 1105483 w 1221976"/>
                  <a:gd name="connsiteY117" fmla="*/ 1875481 h 3874421"/>
                  <a:gd name="connsiteX118" fmla="*/ 1147829 w 1221976"/>
                  <a:gd name="connsiteY118" fmla="*/ 1916751 h 3874421"/>
                  <a:gd name="connsiteX119" fmla="*/ 1074181 w 1221976"/>
                  <a:gd name="connsiteY119" fmla="*/ 1996819 h 3874421"/>
                  <a:gd name="connsiteX120" fmla="*/ 946896 w 1221976"/>
                  <a:gd name="connsiteY120" fmla="*/ 2019674 h 3874421"/>
                  <a:gd name="connsiteX121" fmla="*/ 931042 w 1221976"/>
                  <a:gd name="connsiteY121" fmla="*/ 2025612 h 3874421"/>
                  <a:gd name="connsiteX122" fmla="*/ 932220 w 1221976"/>
                  <a:gd name="connsiteY122" fmla="*/ 2038096 h 3874421"/>
                  <a:gd name="connsiteX123" fmla="*/ 966967 w 1221976"/>
                  <a:gd name="connsiteY123" fmla="*/ 2051445 h 3874421"/>
                  <a:gd name="connsiteX124" fmla="*/ 972170 w 1221976"/>
                  <a:gd name="connsiteY124" fmla="*/ 2073773 h 3874421"/>
                  <a:gd name="connsiteX125" fmla="*/ 954834 w 1221976"/>
                  <a:gd name="connsiteY125" fmla="*/ 2099284 h 3874421"/>
                  <a:gd name="connsiteX126" fmla="*/ 900332 w 1221976"/>
                  <a:gd name="connsiteY126" fmla="*/ 2106608 h 3874421"/>
                  <a:gd name="connsiteX127" fmla="*/ 856506 w 1221976"/>
                  <a:gd name="connsiteY127" fmla="*/ 2064582 h 3874421"/>
                  <a:gd name="connsiteX128" fmla="*/ 856102 w 1221976"/>
                  <a:gd name="connsiteY128" fmla="*/ 2064750 h 3874421"/>
                  <a:gd name="connsiteX129" fmla="*/ 857613 w 1221976"/>
                  <a:gd name="connsiteY129" fmla="*/ 2066273 h 3874421"/>
                  <a:gd name="connsiteX130" fmla="*/ 726961 w 1221976"/>
                  <a:gd name="connsiteY130" fmla="*/ 2176509 h 3874421"/>
                  <a:gd name="connsiteX131" fmla="*/ 726704 w 1221976"/>
                  <a:gd name="connsiteY131" fmla="*/ 2176792 h 3874421"/>
                  <a:gd name="connsiteX132" fmla="*/ 730580 w 1221976"/>
                  <a:gd name="connsiteY132" fmla="*/ 2279387 h 3874421"/>
                  <a:gd name="connsiteX133" fmla="*/ 734681 w 1221976"/>
                  <a:gd name="connsiteY133" fmla="*/ 2403798 h 3874421"/>
                  <a:gd name="connsiteX134" fmla="*/ 737556 w 1221976"/>
                  <a:gd name="connsiteY134" fmla="*/ 2406768 h 3874421"/>
                  <a:gd name="connsiteX135" fmla="*/ 739929 w 1221976"/>
                  <a:gd name="connsiteY135" fmla="*/ 2418842 h 3874421"/>
                  <a:gd name="connsiteX136" fmla="*/ 735952 w 1221976"/>
                  <a:gd name="connsiteY136" fmla="*/ 2442380 h 3874421"/>
                  <a:gd name="connsiteX137" fmla="*/ 736173 w 1221976"/>
                  <a:gd name="connsiteY137" fmla="*/ 2449080 h 3874421"/>
                  <a:gd name="connsiteX138" fmla="*/ 743572 w 1221976"/>
                  <a:gd name="connsiteY138" fmla="*/ 2454782 h 3874421"/>
                  <a:gd name="connsiteX139" fmla="*/ 755076 w 1221976"/>
                  <a:gd name="connsiteY139" fmla="*/ 2444198 h 3874421"/>
                  <a:gd name="connsiteX140" fmla="*/ 823886 w 1221976"/>
                  <a:gd name="connsiteY140" fmla="*/ 2338017 h 3874421"/>
                  <a:gd name="connsiteX141" fmla="*/ 894874 w 1221976"/>
                  <a:gd name="connsiteY141" fmla="*/ 2306741 h 3874421"/>
                  <a:gd name="connsiteX142" fmla="*/ 915700 w 1221976"/>
                  <a:gd name="connsiteY142" fmla="*/ 2312550 h 3874421"/>
                  <a:gd name="connsiteX143" fmla="*/ 932622 w 1221976"/>
                  <a:gd name="connsiteY143" fmla="*/ 2345151 h 3874421"/>
                  <a:gd name="connsiteX144" fmla="*/ 928111 w 1221976"/>
                  <a:gd name="connsiteY144" fmla="*/ 2361662 h 3874421"/>
                  <a:gd name="connsiteX145" fmla="*/ 946924 w 1221976"/>
                  <a:gd name="connsiteY145" fmla="*/ 2350042 h 3874421"/>
                  <a:gd name="connsiteX146" fmla="*/ 1030564 w 1221976"/>
                  <a:gd name="connsiteY146" fmla="*/ 2354637 h 3874421"/>
                  <a:gd name="connsiteX147" fmla="*/ 992465 w 1221976"/>
                  <a:gd name="connsiteY147" fmla="*/ 2434421 h 3874421"/>
                  <a:gd name="connsiteX148" fmla="*/ 966772 w 1221976"/>
                  <a:gd name="connsiteY148" fmla="*/ 2450288 h 3874421"/>
                  <a:gd name="connsiteX149" fmla="*/ 971571 w 1221976"/>
                  <a:gd name="connsiteY149" fmla="*/ 2449663 h 3874421"/>
                  <a:gd name="connsiteX150" fmla="*/ 1009821 w 1221976"/>
                  <a:gd name="connsiteY150" fmla="*/ 2486941 h 3874421"/>
                  <a:gd name="connsiteX151" fmla="*/ 943296 w 1221976"/>
                  <a:gd name="connsiteY151" fmla="*/ 2559265 h 3874421"/>
                  <a:gd name="connsiteX152" fmla="*/ 828321 w 1221976"/>
                  <a:gd name="connsiteY152" fmla="*/ 2579909 h 3874421"/>
                  <a:gd name="connsiteX153" fmla="*/ 814001 w 1221976"/>
                  <a:gd name="connsiteY153" fmla="*/ 2585274 h 3874421"/>
                  <a:gd name="connsiteX154" fmla="*/ 815065 w 1221976"/>
                  <a:gd name="connsiteY154" fmla="*/ 2596550 h 3874421"/>
                  <a:gd name="connsiteX155" fmla="*/ 846452 w 1221976"/>
                  <a:gd name="connsiteY155" fmla="*/ 2608608 h 3874421"/>
                  <a:gd name="connsiteX156" fmla="*/ 851152 w 1221976"/>
                  <a:gd name="connsiteY156" fmla="*/ 2628776 h 3874421"/>
                  <a:gd name="connsiteX157" fmla="*/ 835492 w 1221976"/>
                  <a:gd name="connsiteY157" fmla="*/ 2651820 h 3874421"/>
                  <a:gd name="connsiteX158" fmla="*/ 786262 w 1221976"/>
                  <a:gd name="connsiteY158" fmla="*/ 2658435 h 3874421"/>
                  <a:gd name="connsiteX159" fmla="*/ 746674 w 1221976"/>
                  <a:gd name="connsiteY159" fmla="*/ 2620474 h 3874421"/>
                  <a:gd name="connsiteX160" fmla="*/ 746309 w 1221976"/>
                  <a:gd name="connsiteY160" fmla="*/ 2620626 h 3874421"/>
                  <a:gd name="connsiteX161" fmla="*/ 747674 w 1221976"/>
                  <a:gd name="connsiteY161" fmla="*/ 2622002 h 3874421"/>
                  <a:gd name="connsiteX162" fmla="*/ 741984 w 1221976"/>
                  <a:gd name="connsiteY162" fmla="*/ 2625363 h 3874421"/>
                  <a:gd name="connsiteX163" fmla="*/ 742947 w 1221976"/>
                  <a:gd name="connsiteY163" fmla="*/ 2654589 h 3874421"/>
                  <a:gd name="connsiteX164" fmla="*/ 749992 w 1221976"/>
                  <a:gd name="connsiteY164" fmla="*/ 2900992 h 3874421"/>
                  <a:gd name="connsiteX165" fmla="*/ 750452 w 1221976"/>
                  <a:gd name="connsiteY165" fmla="*/ 2920694 h 3874421"/>
                  <a:gd name="connsiteX166" fmla="*/ 765776 w 1221976"/>
                  <a:gd name="connsiteY166" fmla="*/ 2924235 h 3874421"/>
                  <a:gd name="connsiteX167" fmla="*/ 769024 w 1221976"/>
                  <a:gd name="connsiteY167" fmla="*/ 2949946 h 3874421"/>
                  <a:gd name="connsiteX168" fmla="*/ 761237 w 1221976"/>
                  <a:gd name="connsiteY168" fmla="*/ 2960389 h 3874421"/>
                  <a:gd name="connsiteX169" fmla="*/ 751503 w 1221976"/>
                  <a:gd name="connsiteY169" fmla="*/ 2965718 h 3874421"/>
                  <a:gd name="connsiteX170" fmla="*/ 751944 w 1221976"/>
                  <a:gd name="connsiteY170" fmla="*/ 2984649 h 3874421"/>
                  <a:gd name="connsiteX171" fmla="*/ 764598 w 1221976"/>
                  <a:gd name="connsiteY171" fmla="*/ 2978607 h 3874421"/>
                  <a:gd name="connsiteX172" fmla="*/ 795096 w 1221976"/>
                  <a:gd name="connsiteY172" fmla="*/ 2979194 h 3874421"/>
                  <a:gd name="connsiteX173" fmla="*/ 795291 w 1221976"/>
                  <a:gd name="connsiteY173" fmla="*/ 3056302 h 3874421"/>
                  <a:gd name="connsiteX174" fmla="*/ 792438 w 1221976"/>
                  <a:gd name="connsiteY174" fmla="*/ 3057490 h 3874421"/>
                  <a:gd name="connsiteX175" fmla="*/ 802580 w 1221976"/>
                  <a:gd name="connsiteY175" fmla="*/ 3059458 h 3874421"/>
                  <a:gd name="connsiteX176" fmla="*/ 812563 w 1221976"/>
                  <a:gd name="connsiteY176" fmla="*/ 3067000 h 3874421"/>
                  <a:gd name="connsiteX177" fmla="*/ 806420 w 1221976"/>
                  <a:gd name="connsiteY177" fmla="*/ 3089274 h 3874421"/>
                  <a:gd name="connsiteX178" fmla="*/ 795511 w 1221976"/>
                  <a:gd name="connsiteY178" fmla="*/ 3095709 h 3874421"/>
                  <a:gd name="connsiteX179" fmla="*/ 794424 w 1221976"/>
                  <a:gd name="connsiteY179" fmla="*/ 3102346 h 3874421"/>
                  <a:gd name="connsiteX180" fmla="*/ 786637 w 1221976"/>
                  <a:gd name="connsiteY180" fmla="*/ 3112789 h 3874421"/>
                  <a:gd name="connsiteX181" fmla="*/ 755129 w 1221976"/>
                  <a:gd name="connsiteY181" fmla="*/ 3130037 h 3874421"/>
                  <a:gd name="connsiteX182" fmla="*/ 755144 w 1221976"/>
                  <a:gd name="connsiteY182" fmla="*/ 3131072 h 3874421"/>
                  <a:gd name="connsiteX183" fmla="*/ 782394 w 1221976"/>
                  <a:gd name="connsiteY183" fmla="*/ 3131596 h 3874421"/>
                  <a:gd name="connsiteX184" fmla="*/ 784012 w 1221976"/>
                  <a:gd name="connsiteY184" fmla="*/ 3133866 h 3874421"/>
                  <a:gd name="connsiteX185" fmla="*/ 789998 w 1221976"/>
                  <a:gd name="connsiteY185" fmla="*/ 3131007 h 3874421"/>
                  <a:gd name="connsiteX186" fmla="*/ 820496 w 1221976"/>
                  <a:gd name="connsiteY186" fmla="*/ 3131594 h 3874421"/>
                  <a:gd name="connsiteX187" fmla="*/ 820691 w 1221976"/>
                  <a:gd name="connsiteY187" fmla="*/ 3208702 h 3874421"/>
                  <a:gd name="connsiteX188" fmla="*/ 817838 w 1221976"/>
                  <a:gd name="connsiteY188" fmla="*/ 3209890 h 3874421"/>
                  <a:gd name="connsiteX189" fmla="*/ 827980 w 1221976"/>
                  <a:gd name="connsiteY189" fmla="*/ 3211858 h 3874421"/>
                  <a:gd name="connsiteX190" fmla="*/ 837963 w 1221976"/>
                  <a:gd name="connsiteY190" fmla="*/ 3219400 h 3874421"/>
                  <a:gd name="connsiteX191" fmla="*/ 838787 w 1221976"/>
                  <a:gd name="connsiteY191" fmla="*/ 3226565 h 3874421"/>
                  <a:gd name="connsiteX192" fmla="*/ 839545 w 1221976"/>
                  <a:gd name="connsiteY192" fmla="*/ 3226844 h 3874421"/>
                  <a:gd name="connsiteX193" fmla="*/ 839742 w 1221976"/>
                  <a:gd name="connsiteY193" fmla="*/ 3303953 h 3874421"/>
                  <a:gd name="connsiteX194" fmla="*/ 836887 w 1221976"/>
                  <a:gd name="connsiteY194" fmla="*/ 3305140 h 3874421"/>
                  <a:gd name="connsiteX195" fmla="*/ 847030 w 1221976"/>
                  <a:gd name="connsiteY195" fmla="*/ 3307107 h 3874421"/>
                  <a:gd name="connsiteX196" fmla="*/ 857012 w 1221976"/>
                  <a:gd name="connsiteY196" fmla="*/ 3314650 h 3874421"/>
                  <a:gd name="connsiteX197" fmla="*/ 815683 w 1221976"/>
                  <a:gd name="connsiteY197" fmla="*/ 3357679 h 3874421"/>
                  <a:gd name="connsiteX198" fmla="*/ 810246 w 1221976"/>
                  <a:gd name="connsiteY198" fmla="*/ 3358561 h 3874421"/>
                  <a:gd name="connsiteX199" fmla="*/ 809966 w 1221976"/>
                  <a:gd name="connsiteY199" fmla="*/ 3358876 h 3874421"/>
                  <a:gd name="connsiteX200" fmla="*/ 811618 w 1221976"/>
                  <a:gd name="connsiteY200" fmla="*/ 3359552 h 3874421"/>
                  <a:gd name="connsiteX201" fmla="*/ 807510 w 1221976"/>
                  <a:gd name="connsiteY201" fmla="*/ 3362752 h 3874421"/>
                  <a:gd name="connsiteX202" fmla="*/ 815278 w 1221976"/>
                  <a:gd name="connsiteY202" fmla="*/ 3364260 h 3874421"/>
                  <a:gd name="connsiteX203" fmla="*/ 825261 w 1221976"/>
                  <a:gd name="connsiteY203" fmla="*/ 3371802 h 3874421"/>
                  <a:gd name="connsiteX204" fmla="*/ 826085 w 1221976"/>
                  <a:gd name="connsiteY204" fmla="*/ 3378967 h 3874421"/>
                  <a:gd name="connsiteX205" fmla="*/ 826843 w 1221976"/>
                  <a:gd name="connsiteY205" fmla="*/ 3379246 h 3874421"/>
                  <a:gd name="connsiteX206" fmla="*/ 827040 w 1221976"/>
                  <a:gd name="connsiteY206" fmla="*/ 3456355 h 3874421"/>
                  <a:gd name="connsiteX207" fmla="*/ 824185 w 1221976"/>
                  <a:gd name="connsiteY207" fmla="*/ 3457542 h 3874421"/>
                  <a:gd name="connsiteX208" fmla="*/ 834328 w 1221976"/>
                  <a:gd name="connsiteY208" fmla="*/ 3459509 h 3874421"/>
                  <a:gd name="connsiteX209" fmla="*/ 844310 w 1221976"/>
                  <a:gd name="connsiteY209" fmla="*/ 3467052 h 3874421"/>
                  <a:gd name="connsiteX210" fmla="*/ 802981 w 1221976"/>
                  <a:gd name="connsiteY210" fmla="*/ 3510081 h 3874421"/>
                  <a:gd name="connsiteX211" fmla="*/ 796792 w 1221976"/>
                  <a:gd name="connsiteY211" fmla="*/ 3511085 h 3874421"/>
                  <a:gd name="connsiteX212" fmla="*/ 798916 w 1221976"/>
                  <a:gd name="connsiteY212" fmla="*/ 3511954 h 3874421"/>
                  <a:gd name="connsiteX213" fmla="*/ 751289 w 1221976"/>
                  <a:gd name="connsiteY213" fmla="*/ 3549051 h 3874421"/>
                  <a:gd name="connsiteX214" fmla="*/ 740410 w 1221976"/>
                  <a:gd name="connsiteY214" fmla="*/ 3564525 h 3874421"/>
                  <a:gd name="connsiteX215" fmla="*/ 740257 w 1221976"/>
                  <a:gd name="connsiteY215" fmla="*/ 3566519 h 3874421"/>
                  <a:gd name="connsiteX216" fmla="*/ 583568 w 1221976"/>
                  <a:gd name="connsiteY216" fmla="*/ 3874419 h 3874421"/>
                  <a:gd name="connsiteX217" fmla="*/ 456492 w 1221976"/>
                  <a:gd name="connsiteY217" fmla="*/ 3669625 h 3874421"/>
                  <a:gd name="connsiteX218" fmla="*/ 437661 w 1221976"/>
                  <a:gd name="connsiteY218" fmla="*/ 3547225 h 3874421"/>
                  <a:gd name="connsiteX219" fmla="*/ 392376 w 1221976"/>
                  <a:gd name="connsiteY219" fmla="*/ 3511953 h 3874421"/>
                  <a:gd name="connsiteX220" fmla="*/ 394500 w 1221976"/>
                  <a:gd name="connsiteY220" fmla="*/ 3511084 h 3874421"/>
                  <a:gd name="connsiteX221" fmla="*/ 388311 w 1221976"/>
                  <a:gd name="connsiteY221" fmla="*/ 3510080 h 3874421"/>
                  <a:gd name="connsiteX222" fmla="*/ 346982 w 1221976"/>
                  <a:gd name="connsiteY222" fmla="*/ 3467051 h 3874421"/>
                  <a:gd name="connsiteX223" fmla="*/ 356964 w 1221976"/>
                  <a:gd name="connsiteY223" fmla="*/ 3459508 h 3874421"/>
                  <a:gd name="connsiteX224" fmla="*/ 367107 w 1221976"/>
                  <a:gd name="connsiteY224" fmla="*/ 3457541 h 3874421"/>
                  <a:gd name="connsiteX225" fmla="*/ 364252 w 1221976"/>
                  <a:gd name="connsiteY225" fmla="*/ 3456354 h 3874421"/>
                  <a:gd name="connsiteX226" fmla="*/ 364449 w 1221976"/>
                  <a:gd name="connsiteY226" fmla="*/ 3379245 h 3874421"/>
                  <a:gd name="connsiteX227" fmla="*/ 365207 w 1221976"/>
                  <a:gd name="connsiteY227" fmla="*/ 3378966 h 3874421"/>
                  <a:gd name="connsiteX228" fmla="*/ 366031 w 1221976"/>
                  <a:gd name="connsiteY228" fmla="*/ 3371801 h 3874421"/>
                  <a:gd name="connsiteX229" fmla="*/ 376014 w 1221976"/>
                  <a:gd name="connsiteY229" fmla="*/ 3364259 h 3874421"/>
                  <a:gd name="connsiteX230" fmla="*/ 386156 w 1221976"/>
                  <a:gd name="connsiteY230" fmla="*/ 3362291 h 3874421"/>
                  <a:gd name="connsiteX231" fmla="*/ 383303 w 1221976"/>
                  <a:gd name="connsiteY231" fmla="*/ 3361103 h 3874421"/>
                  <a:gd name="connsiteX232" fmla="*/ 371416 w 1221976"/>
                  <a:gd name="connsiteY232" fmla="*/ 3347713 h 3874421"/>
                  <a:gd name="connsiteX233" fmla="*/ 353125 w 1221976"/>
                  <a:gd name="connsiteY233" fmla="*/ 3336924 h 3874421"/>
                  <a:gd name="connsiteX234" fmla="*/ 346983 w 1221976"/>
                  <a:gd name="connsiteY234" fmla="*/ 3314650 h 3874421"/>
                  <a:gd name="connsiteX235" fmla="*/ 356965 w 1221976"/>
                  <a:gd name="connsiteY235" fmla="*/ 3307107 h 3874421"/>
                  <a:gd name="connsiteX236" fmla="*/ 367108 w 1221976"/>
                  <a:gd name="connsiteY236" fmla="*/ 3305140 h 3874421"/>
                  <a:gd name="connsiteX237" fmla="*/ 364253 w 1221976"/>
                  <a:gd name="connsiteY237" fmla="*/ 3303953 h 3874421"/>
                  <a:gd name="connsiteX238" fmla="*/ 364450 w 1221976"/>
                  <a:gd name="connsiteY238" fmla="*/ 3226844 h 3874421"/>
                  <a:gd name="connsiteX239" fmla="*/ 365208 w 1221976"/>
                  <a:gd name="connsiteY239" fmla="*/ 3226565 h 3874421"/>
                  <a:gd name="connsiteX240" fmla="*/ 366032 w 1221976"/>
                  <a:gd name="connsiteY240" fmla="*/ 3219400 h 3874421"/>
                  <a:gd name="connsiteX241" fmla="*/ 376015 w 1221976"/>
                  <a:gd name="connsiteY241" fmla="*/ 3211858 h 3874421"/>
                  <a:gd name="connsiteX242" fmla="*/ 386157 w 1221976"/>
                  <a:gd name="connsiteY242" fmla="*/ 3209890 h 3874421"/>
                  <a:gd name="connsiteX243" fmla="*/ 383304 w 1221976"/>
                  <a:gd name="connsiteY243" fmla="*/ 3208702 h 3874421"/>
                  <a:gd name="connsiteX244" fmla="*/ 383499 w 1221976"/>
                  <a:gd name="connsiteY244" fmla="*/ 3131594 h 3874421"/>
                  <a:gd name="connsiteX245" fmla="*/ 413997 w 1221976"/>
                  <a:gd name="connsiteY245" fmla="*/ 3131007 h 3874421"/>
                  <a:gd name="connsiteX246" fmla="*/ 414984 w 1221976"/>
                  <a:gd name="connsiteY246" fmla="*/ 3131478 h 3874421"/>
                  <a:gd name="connsiteX247" fmla="*/ 430241 w 1221976"/>
                  <a:gd name="connsiteY247" fmla="*/ 3131184 h 3874421"/>
                  <a:gd name="connsiteX248" fmla="*/ 430602 w 1221976"/>
                  <a:gd name="connsiteY248" fmla="*/ 3120039 h 3874421"/>
                  <a:gd name="connsiteX249" fmla="*/ 417358 w 1221976"/>
                  <a:gd name="connsiteY249" fmla="*/ 3112789 h 3874421"/>
                  <a:gd name="connsiteX250" fmla="*/ 409571 w 1221976"/>
                  <a:gd name="connsiteY250" fmla="*/ 3102346 h 3874421"/>
                  <a:gd name="connsiteX251" fmla="*/ 408484 w 1221976"/>
                  <a:gd name="connsiteY251" fmla="*/ 3095709 h 3874421"/>
                  <a:gd name="connsiteX252" fmla="*/ 397575 w 1221976"/>
                  <a:gd name="connsiteY252" fmla="*/ 3089274 h 3874421"/>
                  <a:gd name="connsiteX253" fmla="*/ 391432 w 1221976"/>
                  <a:gd name="connsiteY253" fmla="*/ 3067000 h 3874421"/>
                  <a:gd name="connsiteX254" fmla="*/ 401415 w 1221976"/>
                  <a:gd name="connsiteY254" fmla="*/ 3059458 h 3874421"/>
                  <a:gd name="connsiteX255" fmla="*/ 411557 w 1221976"/>
                  <a:gd name="connsiteY255" fmla="*/ 3057490 h 3874421"/>
                  <a:gd name="connsiteX256" fmla="*/ 408704 w 1221976"/>
                  <a:gd name="connsiteY256" fmla="*/ 3056302 h 3874421"/>
                  <a:gd name="connsiteX257" fmla="*/ 408899 w 1221976"/>
                  <a:gd name="connsiteY257" fmla="*/ 2979194 h 3874421"/>
                  <a:gd name="connsiteX258" fmla="*/ 435179 w 1221976"/>
                  <a:gd name="connsiteY258" fmla="*/ 2978688 h 3874421"/>
                  <a:gd name="connsiteX259" fmla="*/ 436062 w 1221976"/>
                  <a:gd name="connsiteY259" fmla="*/ 2951409 h 3874421"/>
                  <a:gd name="connsiteX260" fmla="*/ 434971 w 1221976"/>
                  <a:gd name="connsiteY260" fmla="*/ 2949946 h 3874421"/>
                  <a:gd name="connsiteX261" fmla="*/ 432646 w 1221976"/>
                  <a:gd name="connsiteY261" fmla="*/ 2935741 h 3874421"/>
                  <a:gd name="connsiteX262" fmla="*/ 436877 w 1221976"/>
                  <a:gd name="connsiteY262" fmla="*/ 2927005 h 3874421"/>
                  <a:gd name="connsiteX263" fmla="*/ 445478 w 1221976"/>
                  <a:gd name="connsiteY263" fmla="*/ 2690080 h 3874421"/>
                  <a:gd name="connsiteX264" fmla="*/ 447865 w 1221976"/>
                  <a:gd name="connsiteY264" fmla="*/ 2629915 h 3874421"/>
                  <a:gd name="connsiteX265" fmla="*/ 434469 w 1221976"/>
                  <a:gd name="connsiteY265" fmla="*/ 2622002 h 3874421"/>
                  <a:gd name="connsiteX266" fmla="*/ 435834 w 1221976"/>
                  <a:gd name="connsiteY266" fmla="*/ 2620626 h 3874421"/>
                  <a:gd name="connsiteX267" fmla="*/ 435469 w 1221976"/>
                  <a:gd name="connsiteY267" fmla="*/ 2620474 h 3874421"/>
                  <a:gd name="connsiteX268" fmla="*/ 395882 w 1221976"/>
                  <a:gd name="connsiteY268" fmla="*/ 2658435 h 3874421"/>
                  <a:gd name="connsiteX269" fmla="*/ 346651 w 1221976"/>
                  <a:gd name="connsiteY269" fmla="*/ 2651820 h 3874421"/>
                  <a:gd name="connsiteX270" fmla="*/ 330991 w 1221976"/>
                  <a:gd name="connsiteY270" fmla="*/ 2628776 h 3874421"/>
                  <a:gd name="connsiteX271" fmla="*/ 335691 w 1221976"/>
                  <a:gd name="connsiteY271" fmla="*/ 2608608 h 3874421"/>
                  <a:gd name="connsiteX272" fmla="*/ 367078 w 1221976"/>
                  <a:gd name="connsiteY272" fmla="*/ 2596550 h 3874421"/>
                  <a:gd name="connsiteX273" fmla="*/ 368142 w 1221976"/>
                  <a:gd name="connsiteY273" fmla="*/ 2585274 h 3874421"/>
                  <a:gd name="connsiteX274" fmla="*/ 353822 w 1221976"/>
                  <a:gd name="connsiteY274" fmla="*/ 2579909 h 3874421"/>
                  <a:gd name="connsiteX275" fmla="*/ 238847 w 1221976"/>
                  <a:gd name="connsiteY275" fmla="*/ 2559265 h 3874421"/>
                  <a:gd name="connsiteX276" fmla="*/ 172322 w 1221976"/>
                  <a:gd name="connsiteY276" fmla="*/ 2486941 h 3874421"/>
                  <a:gd name="connsiteX277" fmla="*/ 210572 w 1221976"/>
                  <a:gd name="connsiteY277" fmla="*/ 2449663 h 3874421"/>
                  <a:gd name="connsiteX278" fmla="*/ 215371 w 1221976"/>
                  <a:gd name="connsiteY278" fmla="*/ 2450288 h 3874421"/>
                  <a:gd name="connsiteX279" fmla="*/ 189678 w 1221976"/>
                  <a:gd name="connsiteY279" fmla="*/ 2434421 h 3874421"/>
                  <a:gd name="connsiteX280" fmla="*/ 151579 w 1221976"/>
                  <a:gd name="connsiteY280" fmla="*/ 2354637 h 3874421"/>
                  <a:gd name="connsiteX281" fmla="*/ 235219 w 1221976"/>
                  <a:gd name="connsiteY281" fmla="*/ 2350042 h 3874421"/>
                  <a:gd name="connsiteX282" fmla="*/ 254032 w 1221976"/>
                  <a:gd name="connsiteY282" fmla="*/ 2361662 h 3874421"/>
                  <a:gd name="connsiteX283" fmla="*/ 249521 w 1221976"/>
                  <a:gd name="connsiteY283" fmla="*/ 2345151 h 3874421"/>
                  <a:gd name="connsiteX284" fmla="*/ 266443 w 1221976"/>
                  <a:gd name="connsiteY284" fmla="*/ 2312550 h 3874421"/>
                  <a:gd name="connsiteX285" fmla="*/ 287270 w 1221976"/>
                  <a:gd name="connsiteY285" fmla="*/ 2306741 h 3874421"/>
                  <a:gd name="connsiteX286" fmla="*/ 358257 w 1221976"/>
                  <a:gd name="connsiteY286" fmla="*/ 2338017 h 3874421"/>
                  <a:gd name="connsiteX287" fmla="*/ 427068 w 1221976"/>
                  <a:gd name="connsiteY287" fmla="*/ 2444198 h 3874421"/>
                  <a:gd name="connsiteX288" fmla="*/ 438571 w 1221976"/>
                  <a:gd name="connsiteY288" fmla="*/ 2454782 h 3874421"/>
                  <a:gd name="connsiteX289" fmla="*/ 447167 w 1221976"/>
                  <a:gd name="connsiteY289" fmla="*/ 2448158 h 3874421"/>
                  <a:gd name="connsiteX290" fmla="*/ 442214 w 1221976"/>
                  <a:gd name="connsiteY290" fmla="*/ 2418842 h 3874421"/>
                  <a:gd name="connsiteX291" fmla="*/ 444587 w 1221976"/>
                  <a:gd name="connsiteY291" fmla="*/ 2406768 h 3874421"/>
                  <a:gd name="connsiteX292" fmla="*/ 457235 w 1221976"/>
                  <a:gd name="connsiteY292" fmla="*/ 2393703 h 3874421"/>
                  <a:gd name="connsiteX293" fmla="*/ 460342 w 1221976"/>
                  <a:gd name="connsiteY293" fmla="*/ 2315375 h 3874421"/>
                  <a:gd name="connsiteX294" fmla="*/ 467897 w 1221976"/>
                  <a:gd name="connsiteY294" fmla="*/ 2142092 h 3874421"/>
                  <a:gd name="connsiteX295" fmla="*/ 407359 w 1221976"/>
                  <a:gd name="connsiteY295" fmla="*/ 2073790 h 3874421"/>
                  <a:gd name="connsiteX296" fmla="*/ 338202 w 1221976"/>
                  <a:gd name="connsiteY296" fmla="*/ 2032935 h 3874421"/>
                  <a:gd name="connsiteX297" fmla="*/ 339713 w 1221976"/>
                  <a:gd name="connsiteY297" fmla="*/ 2031412 h 3874421"/>
                  <a:gd name="connsiteX298" fmla="*/ 339309 w 1221976"/>
                  <a:gd name="connsiteY298" fmla="*/ 2031244 h 3874421"/>
                  <a:gd name="connsiteX299" fmla="*/ 295483 w 1221976"/>
                  <a:gd name="connsiteY299" fmla="*/ 2073270 h 3874421"/>
                  <a:gd name="connsiteX300" fmla="*/ 240981 w 1221976"/>
                  <a:gd name="connsiteY300" fmla="*/ 2065946 h 3874421"/>
                  <a:gd name="connsiteX301" fmla="*/ 223645 w 1221976"/>
                  <a:gd name="connsiteY301" fmla="*/ 2040435 h 3874421"/>
                  <a:gd name="connsiteX302" fmla="*/ 228848 w 1221976"/>
                  <a:gd name="connsiteY302" fmla="*/ 2018107 h 3874421"/>
                  <a:gd name="connsiteX303" fmla="*/ 263595 w 1221976"/>
                  <a:gd name="connsiteY303" fmla="*/ 2004758 h 3874421"/>
                  <a:gd name="connsiteX304" fmla="*/ 264773 w 1221976"/>
                  <a:gd name="connsiteY304" fmla="*/ 1992274 h 3874421"/>
                  <a:gd name="connsiteX305" fmla="*/ 248920 w 1221976"/>
                  <a:gd name="connsiteY305" fmla="*/ 1986336 h 3874421"/>
                  <a:gd name="connsiteX306" fmla="*/ 121634 w 1221976"/>
                  <a:gd name="connsiteY306" fmla="*/ 1963481 h 3874421"/>
                  <a:gd name="connsiteX307" fmla="*/ 47986 w 1221976"/>
                  <a:gd name="connsiteY307" fmla="*/ 1883413 h 3874421"/>
                  <a:gd name="connsiteX308" fmla="*/ 90332 w 1221976"/>
                  <a:gd name="connsiteY308" fmla="*/ 1842143 h 3874421"/>
                  <a:gd name="connsiteX309" fmla="*/ 95644 w 1221976"/>
                  <a:gd name="connsiteY309" fmla="*/ 1842836 h 3874421"/>
                  <a:gd name="connsiteX310" fmla="*/ 67201 w 1221976"/>
                  <a:gd name="connsiteY310" fmla="*/ 1825270 h 3874421"/>
                  <a:gd name="connsiteX311" fmla="*/ 25022 w 1221976"/>
                  <a:gd name="connsiteY311" fmla="*/ 1736943 h 3874421"/>
                  <a:gd name="connsiteX312" fmla="*/ 117618 w 1221976"/>
                  <a:gd name="connsiteY312" fmla="*/ 1731856 h 3874421"/>
                  <a:gd name="connsiteX313" fmla="*/ 138445 w 1221976"/>
                  <a:gd name="connsiteY313" fmla="*/ 1744719 h 3874421"/>
                  <a:gd name="connsiteX314" fmla="*/ 133451 w 1221976"/>
                  <a:gd name="connsiteY314" fmla="*/ 1726441 h 3874421"/>
                  <a:gd name="connsiteX315" fmla="*/ 152185 w 1221976"/>
                  <a:gd name="connsiteY315" fmla="*/ 1690349 h 3874421"/>
                  <a:gd name="connsiteX316" fmla="*/ 175241 w 1221976"/>
                  <a:gd name="connsiteY316" fmla="*/ 1683918 h 3874421"/>
                  <a:gd name="connsiteX317" fmla="*/ 253830 w 1221976"/>
                  <a:gd name="connsiteY317" fmla="*/ 1718543 h 3874421"/>
                  <a:gd name="connsiteX318" fmla="*/ 330008 w 1221976"/>
                  <a:gd name="connsiteY318" fmla="*/ 1836093 h 3874421"/>
                  <a:gd name="connsiteX319" fmla="*/ 342744 w 1221976"/>
                  <a:gd name="connsiteY319" fmla="*/ 1847811 h 3874421"/>
                  <a:gd name="connsiteX320" fmla="*/ 352259 w 1221976"/>
                  <a:gd name="connsiteY320" fmla="*/ 1840477 h 3874421"/>
                  <a:gd name="connsiteX321" fmla="*/ 346776 w 1221976"/>
                  <a:gd name="connsiteY321" fmla="*/ 1808022 h 3874421"/>
                  <a:gd name="connsiteX322" fmla="*/ 349403 w 1221976"/>
                  <a:gd name="connsiteY322" fmla="*/ 1794656 h 3874421"/>
                  <a:gd name="connsiteX323" fmla="*/ 394303 w 1221976"/>
                  <a:gd name="connsiteY323" fmla="*/ 1781869 h 3874421"/>
                  <a:gd name="connsiteX324" fmla="*/ 427483 w 1221976"/>
                  <a:gd name="connsiteY324" fmla="*/ 1828699 h 3874421"/>
                  <a:gd name="connsiteX325" fmla="*/ 414287 w 1221976"/>
                  <a:gd name="connsiteY325" fmla="*/ 1895830 h 3874421"/>
                  <a:gd name="connsiteX326" fmla="*/ 437769 w 1221976"/>
                  <a:gd name="connsiteY326" fmla="*/ 1925239 h 3874421"/>
                  <a:gd name="connsiteX327" fmla="*/ 467705 w 1221976"/>
                  <a:gd name="connsiteY327" fmla="*/ 1947345 h 3874421"/>
                  <a:gd name="connsiteX328" fmla="*/ 476188 w 1221976"/>
                  <a:gd name="connsiteY328" fmla="*/ 1951905 h 3874421"/>
                  <a:gd name="connsiteX329" fmla="*/ 484329 w 1221976"/>
                  <a:gd name="connsiteY329" fmla="*/ 1765175 h 3874421"/>
                  <a:gd name="connsiteX330" fmla="*/ 494914 w 1221976"/>
                  <a:gd name="connsiteY330" fmla="*/ 1551584 h 3874421"/>
                  <a:gd name="connsiteX331" fmla="*/ 450357 w 1221976"/>
                  <a:gd name="connsiteY331" fmla="*/ 1511965 h 3874421"/>
                  <a:gd name="connsiteX332" fmla="*/ 351396 w 1221976"/>
                  <a:gd name="connsiteY332" fmla="*/ 1356145 h 3874421"/>
                  <a:gd name="connsiteX333" fmla="*/ 419094 w 1221976"/>
                  <a:gd name="connsiteY333" fmla="*/ 1312891 h 3874421"/>
                  <a:gd name="connsiteX334" fmla="*/ 458865 w 1221976"/>
                  <a:gd name="connsiteY334" fmla="*/ 1310113 h 3874421"/>
                  <a:gd name="connsiteX335" fmla="*/ 422353 w 1221976"/>
                  <a:gd name="connsiteY335" fmla="*/ 1289488 h 3874421"/>
                  <a:gd name="connsiteX336" fmla="*/ 227890 w 1221976"/>
                  <a:gd name="connsiteY336" fmla="*/ 1250498 h 3874421"/>
                  <a:gd name="connsiteX337" fmla="*/ 229230 w 1221976"/>
                  <a:gd name="connsiteY337" fmla="*/ 1247781 h 3874421"/>
                  <a:gd name="connsiteX338" fmla="*/ 221004 w 1221976"/>
                  <a:gd name="connsiteY338" fmla="*/ 1251407 h 3874421"/>
                  <a:gd name="connsiteX339" fmla="*/ 121662 w 1221976"/>
                  <a:gd name="connsiteY339" fmla="*/ 1231571 h 3874421"/>
                  <a:gd name="connsiteX340" fmla="*/ 123728 w 1221976"/>
                  <a:gd name="connsiteY340" fmla="*/ 1214611 h 3874421"/>
                  <a:gd name="connsiteX341" fmla="*/ 132791 w 1221976"/>
                  <a:gd name="connsiteY341" fmla="*/ 1204288 h 3874421"/>
                  <a:gd name="connsiteX342" fmla="*/ 128112 w 1221976"/>
                  <a:gd name="connsiteY342" fmla="*/ 1205081 h 3874421"/>
                  <a:gd name="connsiteX343" fmla="*/ 34057 w 1221976"/>
                  <a:gd name="connsiteY343" fmla="*/ 1111416 h 3874421"/>
                  <a:gd name="connsiteX344" fmla="*/ 123906 w 1221976"/>
                  <a:gd name="connsiteY344" fmla="*/ 1080176 h 3874421"/>
                  <a:gd name="connsiteX345" fmla="*/ 135322 w 1221976"/>
                  <a:gd name="connsiteY345" fmla="*/ 1066623 h 3874421"/>
                  <a:gd name="connsiteX346" fmla="*/ 120707 w 1221976"/>
                  <a:gd name="connsiteY346" fmla="*/ 1057405 h 3874421"/>
                  <a:gd name="connsiteX347" fmla="*/ 49351 w 1221976"/>
                  <a:gd name="connsiteY347" fmla="*/ 1062113 h 3874421"/>
                  <a:gd name="connsiteX348" fmla="*/ 27779 w 1221976"/>
                  <a:gd name="connsiteY348" fmla="*/ 1055542 h 3874421"/>
                  <a:gd name="connsiteX349" fmla="*/ 14 w 1221976"/>
                  <a:gd name="connsiteY349" fmla="*/ 1021819 h 3874421"/>
                  <a:gd name="connsiteX350" fmla="*/ 25527 w 1221976"/>
                  <a:gd name="connsiteY350" fmla="*/ 989854 h 3874421"/>
                  <a:gd name="connsiteX351" fmla="*/ 52276 w 1221976"/>
                  <a:gd name="connsiteY351" fmla="*/ 981425 h 3874421"/>
                  <a:gd name="connsiteX352" fmla="*/ 24289 w 1221976"/>
                  <a:gd name="connsiteY352" fmla="*/ 955061 h 3874421"/>
                  <a:gd name="connsiteX353" fmla="*/ 20132 w 1221976"/>
                  <a:gd name="connsiteY353" fmla="*/ 915486 h 3874421"/>
                  <a:gd name="connsiteX354" fmla="*/ 56484 w 1221976"/>
                  <a:gd name="connsiteY354" fmla="*/ 899299 h 3874421"/>
                  <a:gd name="connsiteX355" fmla="*/ 85043 w 1221976"/>
                  <a:gd name="connsiteY355" fmla="*/ 907872 h 3874421"/>
                  <a:gd name="connsiteX356" fmla="*/ 80363 w 1221976"/>
                  <a:gd name="connsiteY356" fmla="*/ 894874 h 3874421"/>
                  <a:gd name="connsiteX357" fmla="*/ 95290 w 1221976"/>
                  <a:gd name="connsiteY357" fmla="*/ 856797 h 3874421"/>
                  <a:gd name="connsiteX358" fmla="*/ 138377 w 1221976"/>
                  <a:gd name="connsiteY358" fmla="*/ 863980 h 3874421"/>
                  <a:gd name="connsiteX359" fmla="*/ 154180 w 1221976"/>
                  <a:gd name="connsiteY359" fmla="*/ 880548 h 3874421"/>
                  <a:gd name="connsiteX360" fmla="*/ 186221 w 1221976"/>
                  <a:gd name="connsiteY360" fmla="*/ 943932 h 3874421"/>
                  <a:gd name="connsiteX361" fmla="*/ 201032 w 1221976"/>
                  <a:gd name="connsiteY361" fmla="*/ 950430 h 3874421"/>
                  <a:gd name="connsiteX362" fmla="*/ 207540 w 1221976"/>
                  <a:gd name="connsiteY362" fmla="*/ 935316 h 3874421"/>
                  <a:gd name="connsiteX363" fmla="*/ 189253 w 1221976"/>
                  <a:gd name="connsiteY363" fmla="*/ 842609 h 3874421"/>
                  <a:gd name="connsiteX364" fmla="*/ 317396 w 1221976"/>
                  <a:gd name="connsiteY364" fmla="*/ 877230 h 3874421"/>
                  <a:gd name="connsiteX365" fmla="*/ 319049 w 1221976"/>
                  <a:gd name="connsiteY365" fmla="*/ 881679 h 3874421"/>
                  <a:gd name="connsiteX366" fmla="*/ 323458 w 1221976"/>
                  <a:gd name="connsiteY366" fmla="*/ 868668 h 3874421"/>
                  <a:gd name="connsiteX367" fmla="*/ 337112 w 1221976"/>
                  <a:gd name="connsiteY367" fmla="*/ 858400 h 3874421"/>
                  <a:gd name="connsiteX368" fmla="*/ 403963 w 1221976"/>
                  <a:gd name="connsiteY368" fmla="*/ 934514 h 3874421"/>
                  <a:gd name="connsiteX369" fmla="*/ 404911 w 1221976"/>
                  <a:gd name="connsiteY369" fmla="*/ 943221 h 3874421"/>
                  <a:gd name="connsiteX370" fmla="*/ 407746 w 1221976"/>
                  <a:gd name="connsiteY370" fmla="*/ 938977 h 3874421"/>
                  <a:gd name="connsiteX371" fmla="*/ 464031 w 1221976"/>
                  <a:gd name="connsiteY371" fmla="*/ 1021041 h 3874421"/>
                  <a:gd name="connsiteX372" fmla="*/ 518779 w 1221976"/>
                  <a:gd name="connsiteY372" fmla="*/ 1070028 h 3874421"/>
                  <a:gd name="connsiteX373" fmla="*/ 520617 w 1221976"/>
                  <a:gd name="connsiteY373" fmla="*/ 1032942 h 3874421"/>
                  <a:gd name="connsiteX374" fmla="*/ 523282 w 1221976"/>
                  <a:gd name="connsiteY374" fmla="*/ 988009 h 3874421"/>
                  <a:gd name="connsiteX375" fmla="*/ 491717 w 1221976"/>
                  <a:gd name="connsiteY375" fmla="*/ 921064 h 3874421"/>
                  <a:gd name="connsiteX376" fmla="*/ 434273 w 1221976"/>
                  <a:gd name="connsiteY376" fmla="*/ 840966 h 3874421"/>
                  <a:gd name="connsiteX377" fmla="*/ 412799 w 1221976"/>
                  <a:gd name="connsiteY377" fmla="*/ 820926 h 3874421"/>
                  <a:gd name="connsiteX378" fmla="*/ 408592 w 1221976"/>
                  <a:gd name="connsiteY378" fmla="*/ 818338 h 3874421"/>
                  <a:gd name="connsiteX379" fmla="*/ 389136 w 1221976"/>
                  <a:gd name="connsiteY379" fmla="*/ 798846 h 3874421"/>
                  <a:gd name="connsiteX380" fmla="*/ 368060 w 1221976"/>
                  <a:gd name="connsiteY380" fmla="*/ 779179 h 3874421"/>
                  <a:gd name="connsiteX381" fmla="*/ 369299 w 1221976"/>
                  <a:gd name="connsiteY381" fmla="*/ 778971 h 3874421"/>
                  <a:gd name="connsiteX382" fmla="*/ 369048 w 1221976"/>
                  <a:gd name="connsiteY382" fmla="*/ 778721 h 3874421"/>
                  <a:gd name="connsiteX383" fmla="*/ 351775 w 1221976"/>
                  <a:gd name="connsiteY383" fmla="*/ 702143 h 3874421"/>
                  <a:gd name="connsiteX384" fmla="*/ 422230 w 1221976"/>
                  <a:gd name="connsiteY384" fmla="*/ 667521 h 3874421"/>
                  <a:gd name="connsiteX385" fmla="*/ 426940 w 1221976"/>
                  <a:gd name="connsiteY385" fmla="*/ 668022 h 3874421"/>
                  <a:gd name="connsiteX386" fmla="*/ 367363 w 1221976"/>
                  <a:gd name="connsiteY386" fmla="*/ 621091 h 3874421"/>
                  <a:gd name="connsiteX387" fmla="*/ 279669 w 1221976"/>
                  <a:gd name="connsiteY387" fmla="*/ 581519 h 3874421"/>
                  <a:gd name="connsiteX388" fmla="*/ 261953 w 1221976"/>
                  <a:gd name="connsiteY388" fmla="*/ 580226 h 3874421"/>
                  <a:gd name="connsiteX389" fmla="*/ 193599 w 1221976"/>
                  <a:gd name="connsiteY389" fmla="*/ 542925 h 3874421"/>
                  <a:gd name="connsiteX390" fmla="*/ 305518 w 1221976"/>
                  <a:gd name="connsiteY390" fmla="*/ 502443 h 3874421"/>
                  <a:gd name="connsiteX391" fmla="*/ 312598 w 1221976"/>
                  <a:gd name="connsiteY391" fmla="*/ 503225 h 3874421"/>
                  <a:gd name="connsiteX392" fmla="*/ 310272 w 1221976"/>
                  <a:gd name="connsiteY392" fmla="*/ 500032 h 3874421"/>
                  <a:gd name="connsiteX393" fmla="*/ 240918 w 1221976"/>
                  <a:gd name="connsiteY393" fmla="*/ 449503 h 3874421"/>
                  <a:gd name="connsiteX394" fmla="*/ 238684 w 1221976"/>
                  <a:gd name="connsiteY394" fmla="*/ 449256 h 3874421"/>
                  <a:gd name="connsiteX395" fmla="*/ 193599 w 1221976"/>
                  <a:gd name="connsiteY395" fmla="*/ 411956 h 3874421"/>
                  <a:gd name="connsiteX396" fmla="*/ 215219 w 1221976"/>
                  <a:gd name="connsiteY396" fmla="*/ 383332 h 3874421"/>
                  <a:gd name="connsiteX397" fmla="*/ 217553 w 1221976"/>
                  <a:gd name="connsiteY397" fmla="*/ 382469 h 3874421"/>
                  <a:gd name="connsiteX398" fmla="*/ 212649 w 1221976"/>
                  <a:gd name="connsiteY398" fmla="*/ 366034 h 3874421"/>
                  <a:gd name="connsiteX399" fmla="*/ 280515 w 1221976"/>
                  <a:gd name="connsiteY399" fmla="*/ 320112 h 3874421"/>
                  <a:gd name="connsiteX400" fmla="*/ 319966 w 1221976"/>
                  <a:gd name="connsiteY400" fmla="*/ 331169 h 3874421"/>
                  <a:gd name="connsiteX401" fmla="*/ 342428 w 1221976"/>
                  <a:gd name="connsiteY401" fmla="*/ 324873 h 3874421"/>
                  <a:gd name="connsiteX402" fmla="*/ 404961 w 1221976"/>
                  <a:gd name="connsiteY402" fmla="*/ 352920 h 3874421"/>
                  <a:gd name="connsiteX403" fmla="*/ 405954 w 1221976"/>
                  <a:gd name="connsiteY403" fmla="*/ 356252 h 3874421"/>
                  <a:gd name="connsiteX404" fmla="*/ 407100 w 1221976"/>
                  <a:gd name="connsiteY404" fmla="*/ 354506 h 3874421"/>
                  <a:gd name="connsiteX405" fmla="*/ 461465 w 1221976"/>
                  <a:gd name="connsiteY405" fmla="*/ 422449 h 3874421"/>
                  <a:gd name="connsiteX406" fmla="*/ 478863 w 1221976"/>
                  <a:gd name="connsiteY406" fmla="*/ 433958 h 3874421"/>
                  <a:gd name="connsiteX407" fmla="*/ 465934 w 1221976"/>
                  <a:gd name="connsiteY407" fmla="*/ 376806 h 3874421"/>
                  <a:gd name="connsiteX408" fmla="*/ 425951 w 1221976"/>
                  <a:gd name="connsiteY408" fmla="*/ 299433 h 3874421"/>
                  <a:gd name="connsiteX409" fmla="*/ 428767 w 1221976"/>
                  <a:gd name="connsiteY409" fmla="*/ 299261 h 3874421"/>
                  <a:gd name="connsiteX410" fmla="*/ 422010 w 1221976"/>
                  <a:gd name="connsiteY410" fmla="*/ 294685 h 3874421"/>
                  <a:gd name="connsiteX411" fmla="*/ 391745 w 1221976"/>
                  <a:gd name="connsiteY411" fmla="*/ 211989 h 3874421"/>
                  <a:gd name="connsiteX412" fmla="*/ 406388 w 1221976"/>
                  <a:gd name="connsiteY412" fmla="*/ 206223 h 3874421"/>
                  <a:gd name="connsiteX413" fmla="*/ 418937 w 1221976"/>
                  <a:gd name="connsiteY413" fmla="*/ 208538 h 3874421"/>
                  <a:gd name="connsiteX414" fmla="*/ 416118 w 1221976"/>
                  <a:gd name="connsiteY414" fmla="*/ 205388 h 3874421"/>
                  <a:gd name="connsiteX415" fmla="*/ 447870 w 1221976"/>
                  <a:gd name="connsiteY415" fmla="*/ 94825 h 3874421"/>
                  <a:gd name="connsiteX416" fmla="*/ 514915 w 1221976"/>
                  <a:gd name="connsiteY416" fmla="*/ 148424 h 3874421"/>
                  <a:gd name="connsiteX417" fmla="*/ 531164 w 1221976"/>
                  <a:gd name="connsiteY417" fmla="*/ 151104 h 3874421"/>
                  <a:gd name="connsiteX418" fmla="*/ 531794 w 1221976"/>
                  <a:gd name="connsiteY418" fmla="*/ 136224 h 3874421"/>
                  <a:gd name="connsiteX419" fmla="*/ 494764 w 1221976"/>
                  <a:gd name="connsiteY419" fmla="*/ 84994 h 3874421"/>
                  <a:gd name="connsiteX420" fmla="*/ 490017 w 1221976"/>
                  <a:gd name="connsiteY420" fmla="*/ 66061 h 3874421"/>
                  <a:gd name="connsiteX421" fmla="*/ 504289 w 1221976"/>
                  <a:gd name="connsiteY421" fmla="*/ 30806 h 3874421"/>
                  <a:gd name="connsiteX422" fmla="*/ 541957 w 1221976"/>
                  <a:gd name="connsiteY422" fmla="*/ 36073 h 3874421"/>
                  <a:gd name="connsiteX423" fmla="*/ 561214 w 1221976"/>
                  <a:gd name="connsiteY423" fmla="*/ 52407 h 3874421"/>
                  <a:gd name="connsiteX424" fmla="*/ 569446 w 1221976"/>
                  <a:gd name="connsiteY424" fmla="*/ 20157 h 3874421"/>
                  <a:gd name="connsiteX425" fmla="*/ 599434 w 1221976"/>
                  <a:gd name="connsiteY425" fmla="*/ 0 h 3874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</a:cxnLst>
                <a:rect l="l" t="t" r="r" b="b"/>
                <a:pathLst>
                  <a:path w="1221976" h="3874421">
                    <a:moveTo>
                      <a:pt x="599434" y="0"/>
                    </a:moveTo>
                    <a:cubicBezTo>
                      <a:pt x="611145" y="0"/>
                      <a:pt x="622830" y="8786"/>
                      <a:pt x="629421" y="20157"/>
                    </a:cubicBezTo>
                    <a:cubicBezTo>
                      <a:pt x="636012" y="31527"/>
                      <a:pt x="633679" y="36830"/>
                      <a:pt x="635807" y="45167"/>
                    </a:cubicBezTo>
                    <a:lnTo>
                      <a:pt x="644112" y="36073"/>
                    </a:lnTo>
                    <a:cubicBezTo>
                      <a:pt x="657986" y="27393"/>
                      <a:pt x="671637" y="24951"/>
                      <a:pt x="681779" y="30806"/>
                    </a:cubicBezTo>
                    <a:cubicBezTo>
                      <a:pt x="691922" y="36662"/>
                      <a:pt x="696633" y="49706"/>
                      <a:pt x="696052" y="66061"/>
                    </a:cubicBezTo>
                    <a:lnTo>
                      <a:pt x="690047" y="84996"/>
                    </a:lnTo>
                    <a:lnTo>
                      <a:pt x="653839" y="136224"/>
                    </a:lnTo>
                    <a:cubicBezTo>
                      <a:pt x="651201" y="141070"/>
                      <a:pt x="650990" y="145390"/>
                      <a:pt x="655496" y="150079"/>
                    </a:cubicBezTo>
                    <a:cubicBezTo>
                      <a:pt x="660001" y="154769"/>
                      <a:pt x="667239" y="151937"/>
                      <a:pt x="670719" y="148424"/>
                    </a:cubicBezTo>
                    <a:cubicBezTo>
                      <a:pt x="692808" y="130558"/>
                      <a:pt x="715980" y="83439"/>
                      <a:pt x="736985" y="94825"/>
                    </a:cubicBezTo>
                    <a:cubicBezTo>
                      <a:pt x="776578" y="117684"/>
                      <a:pt x="790794" y="167185"/>
                      <a:pt x="768737" y="205388"/>
                    </a:cubicBezTo>
                    <a:lnTo>
                      <a:pt x="765918" y="208538"/>
                    </a:lnTo>
                    <a:lnTo>
                      <a:pt x="778467" y="206223"/>
                    </a:lnTo>
                    <a:cubicBezTo>
                      <a:pt x="784461" y="206501"/>
                      <a:pt x="789490" y="208369"/>
                      <a:pt x="793110" y="211989"/>
                    </a:cubicBezTo>
                    <a:cubicBezTo>
                      <a:pt x="807588" y="226467"/>
                      <a:pt x="794038" y="263491"/>
                      <a:pt x="762845" y="294685"/>
                    </a:cubicBezTo>
                    <a:lnTo>
                      <a:pt x="756263" y="299145"/>
                    </a:lnTo>
                    <a:lnTo>
                      <a:pt x="761006" y="299432"/>
                    </a:lnTo>
                    <a:cubicBezTo>
                      <a:pt x="744333" y="323544"/>
                      <a:pt x="730940" y="349575"/>
                      <a:pt x="721023" y="376806"/>
                    </a:cubicBezTo>
                    <a:lnTo>
                      <a:pt x="703600" y="453827"/>
                    </a:lnTo>
                    <a:lnTo>
                      <a:pt x="751032" y="422449"/>
                    </a:lnTo>
                    <a:cubicBezTo>
                      <a:pt x="772353" y="402973"/>
                      <a:pt x="790640" y="380174"/>
                      <a:pt x="805397" y="354506"/>
                    </a:cubicBezTo>
                    <a:lnTo>
                      <a:pt x="806543" y="356252"/>
                    </a:lnTo>
                    <a:lnTo>
                      <a:pt x="807536" y="352920"/>
                    </a:lnTo>
                    <a:cubicBezTo>
                      <a:pt x="817839" y="336439"/>
                      <a:pt x="841958" y="324874"/>
                      <a:pt x="870069" y="324873"/>
                    </a:cubicBezTo>
                    <a:lnTo>
                      <a:pt x="892531" y="331169"/>
                    </a:lnTo>
                    <a:lnTo>
                      <a:pt x="931982" y="320112"/>
                    </a:lnTo>
                    <a:cubicBezTo>
                      <a:pt x="969463" y="320112"/>
                      <a:pt x="999848" y="340672"/>
                      <a:pt x="999848" y="366034"/>
                    </a:cubicBezTo>
                    <a:lnTo>
                      <a:pt x="994944" y="382469"/>
                    </a:lnTo>
                    <a:lnTo>
                      <a:pt x="997278" y="383332"/>
                    </a:lnTo>
                    <a:cubicBezTo>
                      <a:pt x="1010636" y="390658"/>
                      <a:pt x="1018899" y="400777"/>
                      <a:pt x="1018898" y="411956"/>
                    </a:cubicBezTo>
                    <a:cubicBezTo>
                      <a:pt x="1018899" y="428724"/>
                      <a:pt x="1000307" y="443110"/>
                      <a:pt x="973813" y="449256"/>
                    </a:cubicBezTo>
                    <a:lnTo>
                      <a:pt x="971579" y="449503"/>
                    </a:lnTo>
                    <a:lnTo>
                      <a:pt x="902225" y="500032"/>
                    </a:lnTo>
                    <a:lnTo>
                      <a:pt x="899899" y="503225"/>
                    </a:lnTo>
                    <a:lnTo>
                      <a:pt x="906979" y="502443"/>
                    </a:lnTo>
                    <a:cubicBezTo>
                      <a:pt x="968790" y="502443"/>
                      <a:pt x="1018899" y="520567"/>
                      <a:pt x="1018898" y="542925"/>
                    </a:cubicBezTo>
                    <a:cubicBezTo>
                      <a:pt x="1018898" y="559694"/>
                      <a:pt x="990713" y="574080"/>
                      <a:pt x="950544" y="580226"/>
                    </a:cubicBezTo>
                    <a:lnTo>
                      <a:pt x="932828" y="581519"/>
                    </a:lnTo>
                    <a:lnTo>
                      <a:pt x="845134" y="621091"/>
                    </a:lnTo>
                    <a:lnTo>
                      <a:pt x="784513" y="668845"/>
                    </a:lnTo>
                    <a:lnTo>
                      <a:pt x="796944" y="667524"/>
                    </a:lnTo>
                    <a:cubicBezTo>
                      <a:pt x="830851" y="668792"/>
                      <a:pt x="857015" y="680432"/>
                      <a:pt x="867399" y="702145"/>
                    </a:cubicBezTo>
                    <a:cubicBezTo>
                      <a:pt x="877783" y="723858"/>
                      <a:pt x="870422" y="751532"/>
                      <a:pt x="850126" y="778723"/>
                    </a:cubicBezTo>
                    <a:lnTo>
                      <a:pt x="849875" y="778973"/>
                    </a:lnTo>
                    <a:lnTo>
                      <a:pt x="851114" y="779182"/>
                    </a:lnTo>
                    <a:lnTo>
                      <a:pt x="830038" y="798848"/>
                    </a:lnTo>
                    <a:lnTo>
                      <a:pt x="810582" y="818340"/>
                    </a:lnTo>
                    <a:lnTo>
                      <a:pt x="806375" y="820928"/>
                    </a:lnTo>
                    <a:lnTo>
                      <a:pt x="784901" y="840968"/>
                    </a:lnTo>
                    <a:cubicBezTo>
                      <a:pt x="763984" y="864967"/>
                      <a:pt x="744530" y="892018"/>
                      <a:pt x="727457" y="921066"/>
                    </a:cubicBezTo>
                    <a:cubicBezTo>
                      <a:pt x="710383" y="950114"/>
                      <a:pt x="696213" y="980272"/>
                      <a:pt x="685421" y="1010221"/>
                    </a:cubicBezTo>
                    <a:lnTo>
                      <a:pt x="678914" y="1036493"/>
                    </a:lnTo>
                    <a:lnTo>
                      <a:pt x="681256" y="1089059"/>
                    </a:lnTo>
                    <a:lnTo>
                      <a:pt x="683234" y="1087891"/>
                    </a:lnTo>
                    <a:cubicBezTo>
                      <a:pt x="738359" y="1049193"/>
                      <a:pt x="783674" y="997959"/>
                      <a:pt x="814232" y="938978"/>
                    </a:cubicBezTo>
                    <a:lnTo>
                      <a:pt x="817066" y="943221"/>
                    </a:lnTo>
                    <a:lnTo>
                      <a:pt x="818015" y="934514"/>
                    </a:lnTo>
                    <a:cubicBezTo>
                      <a:pt x="832615" y="887415"/>
                      <a:pt x="862544" y="853338"/>
                      <a:pt x="884865" y="858400"/>
                    </a:cubicBezTo>
                    <a:cubicBezTo>
                      <a:pt x="890445" y="859665"/>
                      <a:pt x="895022" y="863257"/>
                      <a:pt x="898519" y="868668"/>
                    </a:cubicBezTo>
                    <a:lnTo>
                      <a:pt x="902928" y="881679"/>
                    </a:lnTo>
                    <a:lnTo>
                      <a:pt x="904581" y="877231"/>
                    </a:lnTo>
                    <a:cubicBezTo>
                      <a:pt x="931129" y="834559"/>
                      <a:pt x="988500" y="819060"/>
                      <a:pt x="1032723" y="842609"/>
                    </a:cubicBezTo>
                    <a:cubicBezTo>
                      <a:pt x="1055440" y="855534"/>
                      <a:pt x="1020532" y="904414"/>
                      <a:pt x="1014436" y="935316"/>
                    </a:cubicBezTo>
                    <a:cubicBezTo>
                      <a:pt x="1012774" y="940590"/>
                      <a:pt x="1013814" y="948963"/>
                      <a:pt x="1020945" y="950431"/>
                    </a:cubicBezTo>
                    <a:cubicBezTo>
                      <a:pt x="1028075" y="951899"/>
                      <a:pt x="1032303" y="949197"/>
                      <a:pt x="1035756" y="943932"/>
                    </a:cubicBezTo>
                    <a:lnTo>
                      <a:pt x="1067796" y="880549"/>
                    </a:lnTo>
                    <a:lnTo>
                      <a:pt x="1083599" y="863980"/>
                    </a:lnTo>
                    <a:cubicBezTo>
                      <a:pt x="1099722" y="853952"/>
                      <a:pt x="1115357" y="850764"/>
                      <a:pt x="1126686" y="856797"/>
                    </a:cubicBezTo>
                    <a:cubicBezTo>
                      <a:pt x="1138014" y="862830"/>
                      <a:pt x="1142889" y="876939"/>
                      <a:pt x="1141613" y="894874"/>
                    </a:cubicBezTo>
                    <a:lnTo>
                      <a:pt x="1136933" y="907873"/>
                    </a:lnTo>
                    <a:cubicBezTo>
                      <a:pt x="1146453" y="905014"/>
                      <a:pt x="1150530" y="899768"/>
                      <a:pt x="1165493" y="899299"/>
                    </a:cubicBezTo>
                    <a:cubicBezTo>
                      <a:pt x="1180456" y="898831"/>
                      <a:pt x="1195558" y="904598"/>
                      <a:pt x="1201844" y="915487"/>
                    </a:cubicBezTo>
                    <a:cubicBezTo>
                      <a:pt x="1208131" y="926375"/>
                      <a:pt x="1206156" y="943345"/>
                      <a:pt x="1197687" y="955062"/>
                    </a:cubicBezTo>
                    <a:cubicBezTo>
                      <a:pt x="1189218" y="966778"/>
                      <a:pt x="1179030" y="972637"/>
                      <a:pt x="1169700" y="981425"/>
                    </a:cubicBezTo>
                    <a:lnTo>
                      <a:pt x="1196450" y="989854"/>
                    </a:lnTo>
                    <a:cubicBezTo>
                      <a:pt x="1212620" y="997717"/>
                      <a:pt x="1222401" y="1008993"/>
                      <a:pt x="1221962" y="1021820"/>
                    </a:cubicBezTo>
                    <a:cubicBezTo>
                      <a:pt x="1221522" y="1034646"/>
                      <a:pt x="1210944" y="1046594"/>
                      <a:pt x="1194198" y="1055543"/>
                    </a:cubicBezTo>
                    <a:lnTo>
                      <a:pt x="1172625" y="1062113"/>
                    </a:lnTo>
                    <a:lnTo>
                      <a:pt x="1101269" y="1057405"/>
                    </a:lnTo>
                    <a:cubicBezTo>
                      <a:pt x="1087152" y="1058389"/>
                      <a:pt x="1088149" y="1062294"/>
                      <a:pt x="1086655" y="1066623"/>
                    </a:cubicBezTo>
                    <a:cubicBezTo>
                      <a:pt x="1085161" y="1070953"/>
                      <a:pt x="1092879" y="1080131"/>
                      <a:pt x="1098071" y="1080176"/>
                    </a:cubicBezTo>
                    <a:cubicBezTo>
                      <a:pt x="1128021" y="1090590"/>
                      <a:pt x="1187722" y="1077110"/>
                      <a:pt x="1187919" y="1111417"/>
                    </a:cubicBezTo>
                    <a:cubicBezTo>
                      <a:pt x="1186202" y="1161490"/>
                      <a:pt x="1144094" y="1203425"/>
                      <a:pt x="1093865" y="1205081"/>
                    </a:cubicBezTo>
                    <a:lnTo>
                      <a:pt x="1089186" y="1204288"/>
                    </a:lnTo>
                    <a:lnTo>
                      <a:pt x="1098249" y="1214612"/>
                    </a:lnTo>
                    <a:cubicBezTo>
                      <a:pt x="1101187" y="1220346"/>
                      <a:pt x="1102009" y="1226105"/>
                      <a:pt x="1100315" y="1231571"/>
                    </a:cubicBezTo>
                    <a:cubicBezTo>
                      <a:pt x="1093539" y="1253431"/>
                      <a:pt x="1049062" y="1262313"/>
                      <a:pt x="1000973" y="1251407"/>
                    </a:cubicBezTo>
                    <a:lnTo>
                      <a:pt x="992747" y="1247781"/>
                    </a:lnTo>
                    <a:lnTo>
                      <a:pt x="994087" y="1250498"/>
                    </a:lnTo>
                    <a:cubicBezTo>
                      <a:pt x="927729" y="1247471"/>
                      <a:pt x="860701" y="1261098"/>
                      <a:pt x="799625" y="1289488"/>
                    </a:cubicBezTo>
                    <a:lnTo>
                      <a:pt x="763404" y="1309948"/>
                    </a:lnTo>
                    <a:lnTo>
                      <a:pt x="805536" y="1312891"/>
                    </a:lnTo>
                    <a:cubicBezTo>
                      <a:pt x="833621" y="1321033"/>
                      <a:pt x="857607" y="1335310"/>
                      <a:pt x="873234" y="1356145"/>
                    </a:cubicBezTo>
                    <a:cubicBezTo>
                      <a:pt x="912301" y="1408234"/>
                      <a:pt x="809530" y="1477280"/>
                      <a:pt x="720402" y="1559864"/>
                    </a:cubicBezTo>
                    <a:lnTo>
                      <a:pt x="703009" y="1577447"/>
                    </a:lnTo>
                    <a:lnTo>
                      <a:pt x="709950" y="1733276"/>
                    </a:lnTo>
                    <a:lnTo>
                      <a:pt x="719471" y="1985327"/>
                    </a:lnTo>
                    <a:lnTo>
                      <a:pt x="728110" y="1980683"/>
                    </a:lnTo>
                    <a:cubicBezTo>
                      <a:pt x="739041" y="1973952"/>
                      <a:pt x="749183" y="1966642"/>
                      <a:pt x="758047" y="1958577"/>
                    </a:cubicBezTo>
                    <a:lnTo>
                      <a:pt x="781528" y="1929168"/>
                    </a:lnTo>
                    <a:lnTo>
                      <a:pt x="768333" y="1862037"/>
                    </a:lnTo>
                    <a:cubicBezTo>
                      <a:pt x="765096" y="1845575"/>
                      <a:pt x="779952" y="1824609"/>
                      <a:pt x="801513" y="1815207"/>
                    </a:cubicBezTo>
                    <a:cubicBezTo>
                      <a:pt x="823074" y="1805808"/>
                      <a:pt x="843176" y="1811532"/>
                      <a:pt x="846412" y="1827994"/>
                    </a:cubicBezTo>
                    <a:lnTo>
                      <a:pt x="849039" y="1841360"/>
                    </a:lnTo>
                    <a:lnTo>
                      <a:pt x="843556" y="1873815"/>
                    </a:lnTo>
                    <a:lnTo>
                      <a:pt x="853072" y="1881149"/>
                    </a:lnTo>
                    <a:lnTo>
                      <a:pt x="865807" y="1869431"/>
                    </a:lnTo>
                    <a:lnTo>
                      <a:pt x="941985" y="1751881"/>
                    </a:lnTo>
                    <a:cubicBezTo>
                      <a:pt x="963997" y="1728675"/>
                      <a:pt x="995097" y="1715773"/>
                      <a:pt x="1020574" y="1717256"/>
                    </a:cubicBezTo>
                    <a:cubicBezTo>
                      <a:pt x="1029065" y="1717751"/>
                      <a:pt x="1036933" y="1719845"/>
                      <a:pt x="1043630" y="1723687"/>
                    </a:cubicBezTo>
                    <a:cubicBezTo>
                      <a:pt x="1057025" y="1731374"/>
                      <a:pt x="1063203" y="1744603"/>
                      <a:pt x="1062364" y="1759779"/>
                    </a:cubicBezTo>
                    <a:lnTo>
                      <a:pt x="1057370" y="1778057"/>
                    </a:lnTo>
                    <a:lnTo>
                      <a:pt x="1078197" y="1765194"/>
                    </a:lnTo>
                    <a:cubicBezTo>
                      <a:pt x="1115415" y="1742208"/>
                      <a:pt x="1156871" y="1744485"/>
                      <a:pt x="1170793" y="1770281"/>
                    </a:cubicBezTo>
                    <a:cubicBezTo>
                      <a:pt x="1184716" y="1796077"/>
                      <a:pt x="1165831" y="1835622"/>
                      <a:pt x="1128614" y="1858608"/>
                    </a:cubicBezTo>
                    <a:lnTo>
                      <a:pt x="1100171" y="1876174"/>
                    </a:lnTo>
                    <a:lnTo>
                      <a:pt x="1105483" y="1875481"/>
                    </a:lnTo>
                    <a:cubicBezTo>
                      <a:pt x="1131039" y="1876801"/>
                      <a:pt x="1148541" y="1892372"/>
                      <a:pt x="1147829" y="1916751"/>
                    </a:cubicBezTo>
                    <a:cubicBezTo>
                      <a:pt x="1146879" y="1949254"/>
                      <a:pt x="1113907" y="1985100"/>
                      <a:pt x="1074181" y="1996819"/>
                    </a:cubicBezTo>
                    <a:lnTo>
                      <a:pt x="946896" y="2019674"/>
                    </a:lnTo>
                    <a:lnTo>
                      <a:pt x="931042" y="2025612"/>
                    </a:lnTo>
                    <a:lnTo>
                      <a:pt x="932220" y="2038096"/>
                    </a:lnTo>
                    <a:lnTo>
                      <a:pt x="966967" y="2051445"/>
                    </a:lnTo>
                    <a:lnTo>
                      <a:pt x="972170" y="2073773"/>
                    </a:lnTo>
                    <a:cubicBezTo>
                      <a:pt x="969982" y="2082457"/>
                      <a:pt x="964029" y="2091647"/>
                      <a:pt x="954834" y="2099284"/>
                    </a:cubicBezTo>
                    <a:cubicBezTo>
                      <a:pt x="936444" y="2114558"/>
                      <a:pt x="912042" y="2117837"/>
                      <a:pt x="900332" y="2106608"/>
                    </a:cubicBezTo>
                    <a:lnTo>
                      <a:pt x="856506" y="2064582"/>
                    </a:lnTo>
                    <a:lnTo>
                      <a:pt x="856102" y="2064750"/>
                    </a:lnTo>
                    <a:lnTo>
                      <a:pt x="857613" y="2066273"/>
                    </a:lnTo>
                    <a:cubicBezTo>
                      <a:pt x="809136" y="2075189"/>
                      <a:pt x="765223" y="2129558"/>
                      <a:pt x="726961" y="2176509"/>
                    </a:cubicBezTo>
                    <a:lnTo>
                      <a:pt x="726704" y="2176792"/>
                    </a:lnTo>
                    <a:lnTo>
                      <a:pt x="730580" y="2279387"/>
                    </a:lnTo>
                    <a:lnTo>
                      <a:pt x="734681" y="2403798"/>
                    </a:lnTo>
                    <a:lnTo>
                      <a:pt x="737556" y="2406768"/>
                    </a:lnTo>
                    <a:lnTo>
                      <a:pt x="739929" y="2418842"/>
                    </a:lnTo>
                    <a:lnTo>
                      <a:pt x="735952" y="2442380"/>
                    </a:lnTo>
                    <a:lnTo>
                      <a:pt x="736173" y="2449080"/>
                    </a:lnTo>
                    <a:lnTo>
                      <a:pt x="743572" y="2454782"/>
                    </a:lnTo>
                    <a:lnTo>
                      <a:pt x="755076" y="2444198"/>
                    </a:lnTo>
                    <a:lnTo>
                      <a:pt x="823886" y="2338017"/>
                    </a:lnTo>
                    <a:cubicBezTo>
                      <a:pt x="843769" y="2317055"/>
                      <a:pt x="871861" y="2305401"/>
                      <a:pt x="894874" y="2306741"/>
                    </a:cubicBezTo>
                    <a:cubicBezTo>
                      <a:pt x="902544" y="2307188"/>
                      <a:pt x="909651" y="2309079"/>
                      <a:pt x="915700" y="2312550"/>
                    </a:cubicBezTo>
                    <a:cubicBezTo>
                      <a:pt x="927799" y="2319493"/>
                      <a:pt x="933380" y="2331443"/>
                      <a:pt x="932622" y="2345151"/>
                    </a:cubicBezTo>
                    <a:lnTo>
                      <a:pt x="928111" y="2361662"/>
                    </a:lnTo>
                    <a:lnTo>
                      <a:pt x="946924" y="2350042"/>
                    </a:lnTo>
                    <a:cubicBezTo>
                      <a:pt x="980542" y="2329280"/>
                      <a:pt x="1017988" y="2331336"/>
                      <a:pt x="1030564" y="2354637"/>
                    </a:cubicBezTo>
                    <a:cubicBezTo>
                      <a:pt x="1043141" y="2377938"/>
                      <a:pt x="1026082" y="2413659"/>
                      <a:pt x="992465" y="2434421"/>
                    </a:cubicBezTo>
                    <a:lnTo>
                      <a:pt x="966772" y="2450288"/>
                    </a:lnTo>
                    <a:lnTo>
                      <a:pt x="971571" y="2449663"/>
                    </a:lnTo>
                    <a:cubicBezTo>
                      <a:pt x="994655" y="2450855"/>
                      <a:pt x="1010464" y="2464920"/>
                      <a:pt x="1009821" y="2486941"/>
                    </a:cubicBezTo>
                    <a:cubicBezTo>
                      <a:pt x="1008963" y="2516300"/>
                      <a:pt x="979180" y="2548680"/>
                      <a:pt x="943296" y="2559265"/>
                    </a:cubicBezTo>
                    <a:lnTo>
                      <a:pt x="828321" y="2579909"/>
                    </a:lnTo>
                    <a:lnTo>
                      <a:pt x="814001" y="2585274"/>
                    </a:lnTo>
                    <a:lnTo>
                      <a:pt x="815065" y="2596550"/>
                    </a:lnTo>
                    <a:lnTo>
                      <a:pt x="846452" y="2608608"/>
                    </a:lnTo>
                    <a:lnTo>
                      <a:pt x="851152" y="2628776"/>
                    </a:lnTo>
                    <a:cubicBezTo>
                      <a:pt x="849175" y="2636620"/>
                      <a:pt x="843798" y="2644921"/>
                      <a:pt x="835492" y="2651820"/>
                    </a:cubicBezTo>
                    <a:cubicBezTo>
                      <a:pt x="818880" y="2665617"/>
                      <a:pt x="796838" y="2668579"/>
                      <a:pt x="786262" y="2658435"/>
                    </a:cubicBezTo>
                    <a:lnTo>
                      <a:pt x="746674" y="2620474"/>
                    </a:lnTo>
                    <a:lnTo>
                      <a:pt x="746309" y="2620626"/>
                    </a:lnTo>
                    <a:lnTo>
                      <a:pt x="747674" y="2622002"/>
                    </a:lnTo>
                    <a:lnTo>
                      <a:pt x="741984" y="2625363"/>
                    </a:lnTo>
                    <a:lnTo>
                      <a:pt x="742947" y="2654589"/>
                    </a:lnTo>
                    <a:cubicBezTo>
                      <a:pt x="745637" y="2742448"/>
                      <a:pt x="748002" y="2825127"/>
                      <a:pt x="749992" y="2900992"/>
                    </a:cubicBezTo>
                    <a:lnTo>
                      <a:pt x="750452" y="2920694"/>
                    </a:lnTo>
                    <a:lnTo>
                      <a:pt x="765776" y="2924235"/>
                    </a:lnTo>
                    <a:cubicBezTo>
                      <a:pt x="772283" y="2930612"/>
                      <a:pt x="773048" y="2939971"/>
                      <a:pt x="769024" y="2949946"/>
                    </a:cubicBezTo>
                    <a:lnTo>
                      <a:pt x="761237" y="2960389"/>
                    </a:lnTo>
                    <a:lnTo>
                      <a:pt x="751503" y="2965718"/>
                    </a:lnTo>
                    <a:lnTo>
                      <a:pt x="751944" y="2984649"/>
                    </a:lnTo>
                    <a:lnTo>
                      <a:pt x="764598" y="2978607"/>
                    </a:lnTo>
                    <a:cubicBezTo>
                      <a:pt x="775502" y="2973401"/>
                      <a:pt x="786036" y="2970896"/>
                      <a:pt x="795096" y="2979194"/>
                    </a:cubicBezTo>
                    <a:cubicBezTo>
                      <a:pt x="820497" y="3004091"/>
                      <a:pt x="820585" y="3038613"/>
                      <a:pt x="795291" y="3056302"/>
                    </a:cubicBezTo>
                    <a:lnTo>
                      <a:pt x="792438" y="3057490"/>
                    </a:lnTo>
                    <a:lnTo>
                      <a:pt x="802580" y="3059458"/>
                    </a:lnTo>
                    <a:cubicBezTo>
                      <a:pt x="807122" y="3061254"/>
                      <a:pt x="810575" y="3063776"/>
                      <a:pt x="812563" y="3067000"/>
                    </a:cubicBezTo>
                    <a:cubicBezTo>
                      <a:pt x="816538" y="3073448"/>
                      <a:pt x="813900" y="3081487"/>
                      <a:pt x="806420" y="3089274"/>
                    </a:cubicBezTo>
                    <a:lnTo>
                      <a:pt x="795511" y="3095709"/>
                    </a:lnTo>
                    <a:lnTo>
                      <a:pt x="794424" y="3102346"/>
                    </a:lnTo>
                    <a:lnTo>
                      <a:pt x="786637" y="3112789"/>
                    </a:lnTo>
                    <a:lnTo>
                      <a:pt x="755129" y="3130037"/>
                    </a:lnTo>
                    <a:lnTo>
                      <a:pt x="755144" y="3131072"/>
                    </a:lnTo>
                    <a:lnTo>
                      <a:pt x="782394" y="3131596"/>
                    </a:lnTo>
                    <a:lnTo>
                      <a:pt x="784012" y="3133866"/>
                    </a:lnTo>
                    <a:lnTo>
                      <a:pt x="789998" y="3131007"/>
                    </a:lnTo>
                    <a:cubicBezTo>
                      <a:pt x="800902" y="3125801"/>
                      <a:pt x="811435" y="3123296"/>
                      <a:pt x="820496" y="3131594"/>
                    </a:cubicBezTo>
                    <a:cubicBezTo>
                      <a:pt x="845897" y="3156491"/>
                      <a:pt x="845985" y="3191013"/>
                      <a:pt x="820691" y="3208702"/>
                    </a:cubicBezTo>
                    <a:lnTo>
                      <a:pt x="817838" y="3209890"/>
                    </a:lnTo>
                    <a:lnTo>
                      <a:pt x="827980" y="3211858"/>
                    </a:lnTo>
                    <a:cubicBezTo>
                      <a:pt x="832522" y="3213655"/>
                      <a:pt x="835975" y="3216176"/>
                      <a:pt x="837963" y="3219400"/>
                    </a:cubicBezTo>
                    <a:lnTo>
                      <a:pt x="838787" y="3226565"/>
                    </a:lnTo>
                    <a:lnTo>
                      <a:pt x="839545" y="3226844"/>
                    </a:lnTo>
                    <a:cubicBezTo>
                      <a:pt x="864948" y="3251741"/>
                      <a:pt x="865035" y="3286263"/>
                      <a:pt x="839742" y="3303953"/>
                    </a:cubicBezTo>
                    <a:lnTo>
                      <a:pt x="836887" y="3305140"/>
                    </a:lnTo>
                    <a:lnTo>
                      <a:pt x="847030" y="3307107"/>
                    </a:lnTo>
                    <a:cubicBezTo>
                      <a:pt x="851572" y="3308905"/>
                      <a:pt x="855025" y="3311425"/>
                      <a:pt x="857012" y="3314650"/>
                    </a:cubicBezTo>
                    <a:cubicBezTo>
                      <a:pt x="864963" y="3327546"/>
                      <a:pt x="846459" y="3346809"/>
                      <a:pt x="815683" y="3357679"/>
                    </a:cubicBezTo>
                    <a:lnTo>
                      <a:pt x="810246" y="3358561"/>
                    </a:lnTo>
                    <a:lnTo>
                      <a:pt x="809966" y="3358876"/>
                    </a:lnTo>
                    <a:lnTo>
                      <a:pt x="811618" y="3359552"/>
                    </a:lnTo>
                    <a:lnTo>
                      <a:pt x="807510" y="3362752"/>
                    </a:lnTo>
                    <a:lnTo>
                      <a:pt x="815278" y="3364260"/>
                    </a:lnTo>
                    <a:cubicBezTo>
                      <a:pt x="819820" y="3366057"/>
                      <a:pt x="823273" y="3368578"/>
                      <a:pt x="825261" y="3371802"/>
                    </a:cubicBezTo>
                    <a:lnTo>
                      <a:pt x="826085" y="3378967"/>
                    </a:lnTo>
                    <a:lnTo>
                      <a:pt x="826843" y="3379246"/>
                    </a:lnTo>
                    <a:cubicBezTo>
                      <a:pt x="852246" y="3404143"/>
                      <a:pt x="852333" y="3438665"/>
                      <a:pt x="827040" y="3456355"/>
                    </a:cubicBezTo>
                    <a:lnTo>
                      <a:pt x="824185" y="3457542"/>
                    </a:lnTo>
                    <a:lnTo>
                      <a:pt x="834328" y="3459509"/>
                    </a:lnTo>
                    <a:cubicBezTo>
                      <a:pt x="838870" y="3461307"/>
                      <a:pt x="842323" y="3463827"/>
                      <a:pt x="844310" y="3467052"/>
                    </a:cubicBezTo>
                    <a:cubicBezTo>
                      <a:pt x="852261" y="3479948"/>
                      <a:pt x="833757" y="3499211"/>
                      <a:pt x="802981" y="3510081"/>
                    </a:cubicBezTo>
                    <a:lnTo>
                      <a:pt x="796792" y="3511085"/>
                    </a:lnTo>
                    <a:lnTo>
                      <a:pt x="798916" y="3511954"/>
                    </a:lnTo>
                    <a:cubicBezTo>
                      <a:pt x="780839" y="3522372"/>
                      <a:pt x="764861" y="3534869"/>
                      <a:pt x="751289" y="3549051"/>
                    </a:cubicBezTo>
                    <a:lnTo>
                      <a:pt x="740410" y="3564525"/>
                    </a:lnTo>
                    <a:lnTo>
                      <a:pt x="740257" y="3566519"/>
                    </a:lnTo>
                    <a:cubicBezTo>
                      <a:pt x="715797" y="3755445"/>
                      <a:pt x="665733" y="3873633"/>
                      <a:pt x="583568" y="3874419"/>
                    </a:cubicBezTo>
                    <a:cubicBezTo>
                      <a:pt x="521944" y="3875009"/>
                      <a:pt x="481195" y="3788124"/>
                      <a:pt x="456492" y="3669625"/>
                    </a:cubicBezTo>
                    <a:lnTo>
                      <a:pt x="437661" y="3547225"/>
                    </a:lnTo>
                    <a:lnTo>
                      <a:pt x="392376" y="3511953"/>
                    </a:lnTo>
                    <a:lnTo>
                      <a:pt x="394500" y="3511084"/>
                    </a:lnTo>
                    <a:lnTo>
                      <a:pt x="388311" y="3510080"/>
                    </a:lnTo>
                    <a:cubicBezTo>
                      <a:pt x="357535" y="3499210"/>
                      <a:pt x="339032" y="3479947"/>
                      <a:pt x="346982" y="3467051"/>
                    </a:cubicBezTo>
                    <a:cubicBezTo>
                      <a:pt x="348969" y="3463826"/>
                      <a:pt x="352422" y="3461306"/>
                      <a:pt x="356964" y="3459508"/>
                    </a:cubicBezTo>
                    <a:lnTo>
                      <a:pt x="367107" y="3457541"/>
                    </a:lnTo>
                    <a:lnTo>
                      <a:pt x="364252" y="3456354"/>
                    </a:lnTo>
                    <a:cubicBezTo>
                      <a:pt x="338959" y="3438664"/>
                      <a:pt x="339046" y="3404142"/>
                      <a:pt x="364449" y="3379245"/>
                    </a:cubicBezTo>
                    <a:lnTo>
                      <a:pt x="365207" y="3378966"/>
                    </a:lnTo>
                    <a:lnTo>
                      <a:pt x="366031" y="3371801"/>
                    </a:lnTo>
                    <a:cubicBezTo>
                      <a:pt x="368019" y="3368577"/>
                      <a:pt x="371472" y="3366056"/>
                      <a:pt x="376014" y="3364259"/>
                    </a:cubicBezTo>
                    <a:lnTo>
                      <a:pt x="386156" y="3362291"/>
                    </a:lnTo>
                    <a:lnTo>
                      <a:pt x="383303" y="3361103"/>
                    </a:lnTo>
                    <a:lnTo>
                      <a:pt x="371416" y="3347713"/>
                    </a:lnTo>
                    <a:lnTo>
                      <a:pt x="353125" y="3336924"/>
                    </a:lnTo>
                    <a:cubicBezTo>
                      <a:pt x="345646" y="3329138"/>
                      <a:pt x="343008" y="3321098"/>
                      <a:pt x="346983" y="3314650"/>
                    </a:cubicBezTo>
                    <a:cubicBezTo>
                      <a:pt x="348970" y="3311425"/>
                      <a:pt x="352423" y="3308905"/>
                      <a:pt x="356965" y="3307107"/>
                    </a:cubicBezTo>
                    <a:lnTo>
                      <a:pt x="367108" y="3305140"/>
                    </a:lnTo>
                    <a:lnTo>
                      <a:pt x="364253" y="3303953"/>
                    </a:lnTo>
                    <a:cubicBezTo>
                      <a:pt x="338960" y="3286263"/>
                      <a:pt x="339047" y="3251741"/>
                      <a:pt x="364450" y="3226844"/>
                    </a:cubicBezTo>
                    <a:lnTo>
                      <a:pt x="365208" y="3226565"/>
                    </a:lnTo>
                    <a:lnTo>
                      <a:pt x="366032" y="3219400"/>
                    </a:lnTo>
                    <a:cubicBezTo>
                      <a:pt x="368020" y="3216176"/>
                      <a:pt x="371473" y="3213655"/>
                      <a:pt x="376015" y="3211858"/>
                    </a:cubicBezTo>
                    <a:lnTo>
                      <a:pt x="386157" y="3209890"/>
                    </a:lnTo>
                    <a:lnTo>
                      <a:pt x="383304" y="3208702"/>
                    </a:lnTo>
                    <a:cubicBezTo>
                      <a:pt x="358010" y="3191013"/>
                      <a:pt x="358098" y="3156491"/>
                      <a:pt x="383499" y="3131594"/>
                    </a:cubicBezTo>
                    <a:cubicBezTo>
                      <a:pt x="392560" y="3123296"/>
                      <a:pt x="403093" y="3125801"/>
                      <a:pt x="413997" y="3131007"/>
                    </a:cubicBezTo>
                    <a:lnTo>
                      <a:pt x="414984" y="3131478"/>
                    </a:lnTo>
                    <a:lnTo>
                      <a:pt x="430241" y="3131184"/>
                    </a:lnTo>
                    <a:lnTo>
                      <a:pt x="430602" y="3120039"/>
                    </a:lnTo>
                    <a:lnTo>
                      <a:pt x="417358" y="3112789"/>
                    </a:lnTo>
                    <a:lnTo>
                      <a:pt x="409571" y="3102346"/>
                    </a:lnTo>
                    <a:lnTo>
                      <a:pt x="408484" y="3095709"/>
                    </a:lnTo>
                    <a:lnTo>
                      <a:pt x="397575" y="3089274"/>
                    </a:lnTo>
                    <a:cubicBezTo>
                      <a:pt x="390095" y="3081487"/>
                      <a:pt x="387457" y="3073448"/>
                      <a:pt x="391432" y="3067000"/>
                    </a:cubicBezTo>
                    <a:cubicBezTo>
                      <a:pt x="393420" y="3063776"/>
                      <a:pt x="396873" y="3061254"/>
                      <a:pt x="401415" y="3059458"/>
                    </a:cubicBezTo>
                    <a:lnTo>
                      <a:pt x="411557" y="3057490"/>
                    </a:lnTo>
                    <a:lnTo>
                      <a:pt x="408704" y="3056302"/>
                    </a:lnTo>
                    <a:cubicBezTo>
                      <a:pt x="383410" y="3038613"/>
                      <a:pt x="383498" y="3004091"/>
                      <a:pt x="408899" y="2979194"/>
                    </a:cubicBezTo>
                    <a:lnTo>
                      <a:pt x="435179" y="2978688"/>
                    </a:lnTo>
                    <a:lnTo>
                      <a:pt x="436062" y="2951409"/>
                    </a:lnTo>
                    <a:lnTo>
                      <a:pt x="434971" y="2949946"/>
                    </a:lnTo>
                    <a:cubicBezTo>
                      <a:pt x="432959" y="2944958"/>
                      <a:pt x="432145" y="2940125"/>
                      <a:pt x="432646" y="2935741"/>
                    </a:cubicBezTo>
                    <a:lnTo>
                      <a:pt x="436877" y="2927005"/>
                    </a:lnTo>
                    <a:lnTo>
                      <a:pt x="445478" y="2690080"/>
                    </a:lnTo>
                    <a:lnTo>
                      <a:pt x="447865" y="2629915"/>
                    </a:lnTo>
                    <a:lnTo>
                      <a:pt x="434469" y="2622002"/>
                    </a:lnTo>
                    <a:lnTo>
                      <a:pt x="435834" y="2620626"/>
                    </a:lnTo>
                    <a:lnTo>
                      <a:pt x="435469" y="2620474"/>
                    </a:lnTo>
                    <a:lnTo>
                      <a:pt x="395882" y="2658435"/>
                    </a:lnTo>
                    <a:cubicBezTo>
                      <a:pt x="385305" y="2668579"/>
                      <a:pt x="363263" y="2665617"/>
                      <a:pt x="346651" y="2651820"/>
                    </a:cubicBezTo>
                    <a:cubicBezTo>
                      <a:pt x="338345" y="2644921"/>
                      <a:pt x="332968" y="2636620"/>
                      <a:pt x="330991" y="2628776"/>
                    </a:cubicBezTo>
                    <a:lnTo>
                      <a:pt x="335691" y="2608608"/>
                    </a:lnTo>
                    <a:lnTo>
                      <a:pt x="367078" y="2596550"/>
                    </a:lnTo>
                    <a:lnTo>
                      <a:pt x="368142" y="2585274"/>
                    </a:lnTo>
                    <a:lnTo>
                      <a:pt x="353822" y="2579909"/>
                    </a:lnTo>
                    <a:lnTo>
                      <a:pt x="238847" y="2559265"/>
                    </a:lnTo>
                    <a:cubicBezTo>
                      <a:pt x="202963" y="2548680"/>
                      <a:pt x="173180" y="2516300"/>
                      <a:pt x="172322" y="2486941"/>
                    </a:cubicBezTo>
                    <a:cubicBezTo>
                      <a:pt x="171679" y="2464920"/>
                      <a:pt x="187488" y="2450855"/>
                      <a:pt x="210572" y="2449663"/>
                    </a:cubicBezTo>
                    <a:lnTo>
                      <a:pt x="215371" y="2450288"/>
                    </a:lnTo>
                    <a:lnTo>
                      <a:pt x="189678" y="2434421"/>
                    </a:lnTo>
                    <a:cubicBezTo>
                      <a:pt x="156061" y="2413659"/>
                      <a:pt x="139003" y="2377938"/>
                      <a:pt x="151579" y="2354637"/>
                    </a:cubicBezTo>
                    <a:cubicBezTo>
                      <a:pt x="164155" y="2331336"/>
                      <a:pt x="201601" y="2329280"/>
                      <a:pt x="235219" y="2350042"/>
                    </a:cubicBezTo>
                    <a:lnTo>
                      <a:pt x="254032" y="2361662"/>
                    </a:lnTo>
                    <a:lnTo>
                      <a:pt x="249521" y="2345151"/>
                    </a:lnTo>
                    <a:cubicBezTo>
                      <a:pt x="248763" y="2331443"/>
                      <a:pt x="254344" y="2319493"/>
                      <a:pt x="266443" y="2312550"/>
                    </a:cubicBezTo>
                    <a:cubicBezTo>
                      <a:pt x="272492" y="2309079"/>
                      <a:pt x="279600" y="2307188"/>
                      <a:pt x="287270" y="2306741"/>
                    </a:cubicBezTo>
                    <a:cubicBezTo>
                      <a:pt x="310282" y="2305401"/>
                      <a:pt x="338374" y="2317055"/>
                      <a:pt x="358257" y="2338017"/>
                    </a:cubicBezTo>
                    <a:lnTo>
                      <a:pt x="427068" y="2444198"/>
                    </a:lnTo>
                    <a:lnTo>
                      <a:pt x="438571" y="2454782"/>
                    </a:lnTo>
                    <a:lnTo>
                      <a:pt x="447167" y="2448158"/>
                    </a:lnTo>
                    <a:lnTo>
                      <a:pt x="442214" y="2418842"/>
                    </a:lnTo>
                    <a:lnTo>
                      <a:pt x="444587" y="2406768"/>
                    </a:lnTo>
                    <a:lnTo>
                      <a:pt x="457235" y="2393703"/>
                    </a:lnTo>
                    <a:lnTo>
                      <a:pt x="460342" y="2315375"/>
                    </a:lnTo>
                    <a:lnTo>
                      <a:pt x="467897" y="2142092"/>
                    </a:lnTo>
                    <a:lnTo>
                      <a:pt x="407359" y="2073790"/>
                    </a:lnTo>
                    <a:cubicBezTo>
                      <a:pt x="385538" y="2053214"/>
                      <a:pt x="362441" y="2037393"/>
                      <a:pt x="338202" y="2032935"/>
                    </a:cubicBezTo>
                    <a:lnTo>
                      <a:pt x="339713" y="2031412"/>
                    </a:lnTo>
                    <a:lnTo>
                      <a:pt x="339309" y="2031244"/>
                    </a:lnTo>
                    <a:lnTo>
                      <a:pt x="295483" y="2073270"/>
                    </a:lnTo>
                    <a:cubicBezTo>
                      <a:pt x="283773" y="2084499"/>
                      <a:pt x="259371" y="2081220"/>
                      <a:pt x="240981" y="2065946"/>
                    </a:cubicBezTo>
                    <a:cubicBezTo>
                      <a:pt x="231786" y="2058309"/>
                      <a:pt x="225833" y="2049119"/>
                      <a:pt x="223645" y="2040435"/>
                    </a:cubicBezTo>
                    <a:lnTo>
                      <a:pt x="228848" y="2018107"/>
                    </a:lnTo>
                    <a:lnTo>
                      <a:pt x="263595" y="2004758"/>
                    </a:lnTo>
                    <a:lnTo>
                      <a:pt x="264773" y="1992274"/>
                    </a:lnTo>
                    <a:lnTo>
                      <a:pt x="248920" y="1986336"/>
                    </a:lnTo>
                    <a:lnTo>
                      <a:pt x="121634" y="1963481"/>
                    </a:lnTo>
                    <a:cubicBezTo>
                      <a:pt x="81908" y="1951762"/>
                      <a:pt x="48936" y="1915916"/>
                      <a:pt x="47986" y="1883413"/>
                    </a:cubicBezTo>
                    <a:cubicBezTo>
                      <a:pt x="47274" y="1859034"/>
                      <a:pt x="64776" y="1843463"/>
                      <a:pt x="90332" y="1842143"/>
                    </a:cubicBezTo>
                    <a:lnTo>
                      <a:pt x="95644" y="1842836"/>
                    </a:lnTo>
                    <a:lnTo>
                      <a:pt x="67201" y="1825270"/>
                    </a:lnTo>
                    <a:cubicBezTo>
                      <a:pt x="29984" y="1802284"/>
                      <a:pt x="11099" y="1762739"/>
                      <a:pt x="25022" y="1736943"/>
                    </a:cubicBezTo>
                    <a:cubicBezTo>
                      <a:pt x="38944" y="1711147"/>
                      <a:pt x="80400" y="1708870"/>
                      <a:pt x="117618" y="1731856"/>
                    </a:cubicBezTo>
                    <a:lnTo>
                      <a:pt x="138445" y="1744719"/>
                    </a:lnTo>
                    <a:lnTo>
                      <a:pt x="133451" y="1726441"/>
                    </a:lnTo>
                    <a:cubicBezTo>
                      <a:pt x="132612" y="1711265"/>
                      <a:pt x="138790" y="1698036"/>
                      <a:pt x="152185" y="1690349"/>
                    </a:cubicBezTo>
                    <a:cubicBezTo>
                      <a:pt x="158882" y="1686507"/>
                      <a:pt x="166750" y="1684413"/>
                      <a:pt x="175241" y="1683918"/>
                    </a:cubicBezTo>
                    <a:cubicBezTo>
                      <a:pt x="200718" y="1682435"/>
                      <a:pt x="231818" y="1695337"/>
                      <a:pt x="253830" y="1718543"/>
                    </a:cubicBezTo>
                    <a:lnTo>
                      <a:pt x="330008" y="1836093"/>
                    </a:lnTo>
                    <a:lnTo>
                      <a:pt x="342744" y="1847811"/>
                    </a:lnTo>
                    <a:lnTo>
                      <a:pt x="352259" y="1840477"/>
                    </a:lnTo>
                    <a:lnTo>
                      <a:pt x="346776" y="1808022"/>
                    </a:lnTo>
                    <a:lnTo>
                      <a:pt x="349403" y="1794656"/>
                    </a:lnTo>
                    <a:cubicBezTo>
                      <a:pt x="352639" y="1778194"/>
                      <a:pt x="372741" y="1772470"/>
                      <a:pt x="394303" y="1781869"/>
                    </a:cubicBezTo>
                    <a:cubicBezTo>
                      <a:pt x="415863" y="1791271"/>
                      <a:pt x="430719" y="1812237"/>
                      <a:pt x="427483" y="1828699"/>
                    </a:cubicBezTo>
                    <a:lnTo>
                      <a:pt x="414287" y="1895830"/>
                    </a:lnTo>
                    <a:lnTo>
                      <a:pt x="437769" y="1925239"/>
                    </a:lnTo>
                    <a:cubicBezTo>
                      <a:pt x="446632" y="1933304"/>
                      <a:pt x="456775" y="1940614"/>
                      <a:pt x="467705" y="1947345"/>
                    </a:cubicBezTo>
                    <a:lnTo>
                      <a:pt x="476188" y="1951905"/>
                    </a:lnTo>
                    <a:lnTo>
                      <a:pt x="484329" y="1765175"/>
                    </a:lnTo>
                    <a:lnTo>
                      <a:pt x="494914" y="1551584"/>
                    </a:lnTo>
                    <a:lnTo>
                      <a:pt x="450357" y="1511965"/>
                    </a:lnTo>
                    <a:cubicBezTo>
                      <a:pt x="379664" y="1450340"/>
                      <a:pt x="320141" y="1397816"/>
                      <a:pt x="351396" y="1356145"/>
                    </a:cubicBezTo>
                    <a:cubicBezTo>
                      <a:pt x="367023" y="1335310"/>
                      <a:pt x="391009" y="1321033"/>
                      <a:pt x="419094" y="1312891"/>
                    </a:cubicBezTo>
                    <a:lnTo>
                      <a:pt x="458865" y="1310113"/>
                    </a:lnTo>
                    <a:lnTo>
                      <a:pt x="422353" y="1289488"/>
                    </a:lnTo>
                    <a:cubicBezTo>
                      <a:pt x="361276" y="1261098"/>
                      <a:pt x="294248" y="1247471"/>
                      <a:pt x="227890" y="1250498"/>
                    </a:cubicBezTo>
                    <a:lnTo>
                      <a:pt x="229230" y="1247781"/>
                    </a:lnTo>
                    <a:lnTo>
                      <a:pt x="221004" y="1251407"/>
                    </a:lnTo>
                    <a:cubicBezTo>
                      <a:pt x="172915" y="1262313"/>
                      <a:pt x="128438" y="1253431"/>
                      <a:pt x="121662" y="1231571"/>
                    </a:cubicBezTo>
                    <a:cubicBezTo>
                      <a:pt x="119967" y="1226105"/>
                      <a:pt x="120790" y="1220346"/>
                      <a:pt x="123728" y="1214611"/>
                    </a:cubicBezTo>
                    <a:lnTo>
                      <a:pt x="132791" y="1204288"/>
                    </a:lnTo>
                    <a:lnTo>
                      <a:pt x="128112" y="1205081"/>
                    </a:lnTo>
                    <a:cubicBezTo>
                      <a:pt x="77883" y="1203424"/>
                      <a:pt x="35774" y="1161490"/>
                      <a:pt x="34057" y="1111416"/>
                    </a:cubicBezTo>
                    <a:cubicBezTo>
                      <a:pt x="34255" y="1077109"/>
                      <a:pt x="93956" y="1090589"/>
                      <a:pt x="123906" y="1080176"/>
                    </a:cubicBezTo>
                    <a:cubicBezTo>
                      <a:pt x="129098" y="1080131"/>
                      <a:pt x="136816" y="1070953"/>
                      <a:pt x="135322" y="1066623"/>
                    </a:cubicBezTo>
                    <a:cubicBezTo>
                      <a:pt x="133827" y="1062294"/>
                      <a:pt x="134825" y="1058388"/>
                      <a:pt x="120707" y="1057405"/>
                    </a:cubicBezTo>
                    <a:lnTo>
                      <a:pt x="49351" y="1062113"/>
                    </a:lnTo>
                    <a:lnTo>
                      <a:pt x="27779" y="1055542"/>
                    </a:lnTo>
                    <a:cubicBezTo>
                      <a:pt x="11032" y="1046594"/>
                      <a:pt x="455" y="1034646"/>
                      <a:pt x="14" y="1021819"/>
                    </a:cubicBezTo>
                    <a:cubicBezTo>
                      <a:pt x="-425" y="1008993"/>
                      <a:pt x="9357" y="997717"/>
                      <a:pt x="25527" y="989854"/>
                    </a:cubicBezTo>
                    <a:lnTo>
                      <a:pt x="52276" y="981425"/>
                    </a:lnTo>
                    <a:cubicBezTo>
                      <a:pt x="42947" y="972637"/>
                      <a:pt x="32758" y="966778"/>
                      <a:pt x="24289" y="955061"/>
                    </a:cubicBezTo>
                    <a:cubicBezTo>
                      <a:pt x="15820" y="943344"/>
                      <a:pt x="13845" y="926375"/>
                      <a:pt x="20132" y="915486"/>
                    </a:cubicBezTo>
                    <a:cubicBezTo>
                      <a:pt x="26418" y="904598"/>
                      <a:pt x="41520" y="898830"/>
                      <a:pt x="56484" y="899299"/>
                    </a:cubicBezTo>
                    <a:cubicBezTo>
                      <a:pt x="71447" y="899767"/>
                      <a:pt x="75523" y="905014"/>
                      <a:pt x="85043" y="907872"/>
                    </a:cubicBezTo>
                    <a:lnTo>
                      <a:pt x="80363" y="894874"/>
                    </a:lnTo>
                    <a:cubicBezTo>
                      <a:pt x="79088" y="876939"/>
                      <a:pt x="83962" y="862830"/>
                      <a:pt x="95290" y="856797"/>
                    </a:cubicBezTo>
                    <a:cubicBezTo>
                      <a:pt x="106619" y="850764"/>
                      <a:pt x="122255" y="853951"/>
                      <a:pt x="138377" y="863980"/>
                    </a:cubicBezTo>
                    <a:lnTo>
                      <a:pt x="154180" y="880548"/>
                    </a:lnTo>
                    <a:lnTo>
                      <a:pt x="186221" y="943932"/>
                    </a:lnTo>
                    <a:cubicBezTo>
                      <a:pt x="189674" y="949197"/>
                      <a:pt x="193901" y="951898"/>
                      <a:pt x="201032" y="950430"/>
                    </a:cubicBezTo>
                    <a:cubicBezTo>
                      <a:pt x="208163" y="948962"/>
                      <a:pt x="209203" y="940590"/>
                      <a:pt x="207540" y="935316"/>
                    </a:cubicBezTo>
                    <a:cubicBezTo>
                      <a:pt x="201445" y="904413"/>
                      <a:pt x="166536" y="855533"/>
                      <a:pt x="189253" y="842609"/>
                    </a:cubicBezTo>
                    <a:cubicBezTo>
                      <a:pt x="233477" y="819059"/>
                      <a:pt x="290848" y="834559"/>
                      <a:pt x="317396" y="877230"/>
                    </a:cubicBezTo>
                    <a:lnTo>
                      <a:pt x="319049" y="881679"/>
                    </a:lnTo>
                    <a:lnTo>
                      <a:pt x="323458" y="868668"/>
                    </a:lnTo>
                    <a:cubicBezTo>
                      <a:pt x="326955" y="863256"/>
                      <a:pt x="331532" y="859665"/>
                      <a:pt x="337112" y="858400"/>
                    </a:cubicBezTo>
                    <a:cubicBezTo>
                      <a:pt x="359432" y="853338"/>
                      <a:pt x="389363" y="887415"/>
                      <a:pt x="403963" y="934514"/>
                    </a:cubicBezTo>
                    <a:lnTo>
                      <a:pt x="404911" y="943221"/>
                    </a:lnTo>
                    <a:lnTo>
                      <a:pt x="407746" y="938977"/>
                    </a:lnTo>
                    <a:cubicBezTo>
                      <a:pt x="423024" y="968468"/>
                      <a:pt x="441992" y="996022"/>
                      <a:pt x="464031" y="1021041"/>
                    </a:cubicBezTo>
                    <a:lnTo>
                      <a:pt x="518779" y="1070028"/>
                    </a:lnTo>
                    <a:lnTo>
                      <a:pt x="520617" y="1032942"/>
                    </a:lnTo>
                    <a:lnTo>
                      <a:pt x="523282" y="988009"/>
                    </a:lnTo>
                    <a:lnTo>
                      <a:pt x="491717" y="921064"/>
                    </a:lnTo>
                    <a:cubicBezTo>
                      <a:pt x="474644" y="892016"/>
                      <a:pt x="455190" y="864965"/>
                      <a:pt x="434273" y="840966"/>
                    </a:cubicBezTo>
                    <a:lnTo>
                      <a:pt x="412799" y="820926"/>
                    </a:lnTo>
                    <a:lnTo>
                      <a:pt x="408592" y="818338"/>
                    </a:lnTo>
                    <a:lnTo>
                      <a:pt x="389136" y="798846"/>
                    </a:lnTo>
                    <a:lnTo>
                      <a:pt x="368060" y="779179"/>
                    </a:lnTo>
                    <a:lnTo>
                      <a:pt x="369299" y="778971"/>
                    </a:lnTo>
                    <a:lnTo>
                      <a:pt x="369048" y="778721"/>
                    </a:lnTo>
                    <a:cubicBezTo>
                      <a:pt x="348752" y="751530"/>
                      <a:pt x="341391" y="723856"/>
                      <a:pt x="351775" y="702143"/>
                    </a:cubicBezTo>
                    <a:cubicBezTo>
                      <a:pt x="362159" y="680430"/>
                      <a:pt x="388323" y="668790"/>
                      <a:pt x="422230" y="667521"/>
                    </a:cubicBezTo>
                    <a:lnTo>
                      <a:pt x="426940" y="668022"/>
                    </a:lnTo>
                    <a:lnTo>
                      <a:pt x="367363" y="621091"/>
                    </a:lnTo>
                    <a:lnTo>
                      <a:pt x="279669" y="581519"/>
                    </a:lnTo>
                    <a:lnTo>
                      <a:pt x="261953" y="580226"/>
                    </a:lnTo>
                    <a:cubicBezTo>
                      <a:pt x="221784" y="574080"/>
                      <a:pt x="193599" y="559694"/>
                      <a:pt x="193599" y="542925"/>
                    </a:cubicBezTo>
                    <a:cubicBezTo>
                      <a:pt x="193598" y="520567"/>
                      <a:pt x="243707" y="502443"/>
                      <a:pt x="305518" y="502443"/>
                    </a:cubicBezTo>
                    <a:lnTo>
                      <a:pt x="312598" y="503225"/>
                    </a:lnTo>
                    <a:lnTo>
                      <a:pt x="310272" y="500032"/>
                    </a:lnTo>
                    <a:lnTo>
                      <a:pt x="240918" y="449503"/>
                    </a:lnTo>
                    <a:lnTo>
                      <a:pt x="238684" y="449256"/>
                    </a:lnTo>
                    <a:cubicBezTo>
                      <a:pt x="212190" y="443110"/>
                      <a:pt x="193598" y="428724"/>
                      <a:pt x="193599" y="411956"/>
                    </a:cubicBezTo>
                    <a:cubicBezTo>
                      <a:pt x="193598" y="400777"/>
                      <a:pt x="201861" y="390658"/>
                      <a:pt x="215219" y="383332"/>
                    </a:cubicBezTo>
                    <a:lnTo>
                      <a:pt x="217553" y="382469"/>
                    </a:lnTo>
                    <a:lnTo>
                      <a:pt x="212649" y="366034"/>
                    </a:lnTo>
                    <a:cubicBezTo>
                      <a:pt x="212649" y="340672"/>
                      <a:pt x="243034" y="320112"/>
                      <a:pt x="280515" y="320112"/>
                    </a:cubicBezTo>
                    <a:lnTo>
                      <a:pt x="319966" y="331169"/>
                    </a:lnTo>
                    <a:lnTo>
                      <a:pt x="342428" y="324873"/>
                    </a:lnTo>
                    <a:cubicBezTo>
                      <a:pt x="370539" y="324874"/>
                      <a:pt x="394658" y="336439"/>
                      <a:pt x="404961" y="352920"/>
                    </a:cubicBezTo>
                    <a:lnTo>
                      <a:pt x="405954" y="356252"/>
                    </a:lnTo>
                    <a:lnTo>
                      <a:pt x="407100" y="354506"/>
                    </a:lnTo>
                    <a:cubicBezTo>
                      <a:pt x="421857" y="380174"/>
                      <a:pt x="440144" y="402973"/>
                      <a:pt x="461465" y="422449"/>
                    </a:cubicBezTo>
                    <a:lnTo>
                      <a:pt x="478863" y="433958"/>
                    </a:lnTo>
                    <a:lnTo>
                      <a:pt x="465934" y="376806"/>
                    </a:lnTo>
                    <a:cubicBezTo>
                      <a:pt x="456017" y="349576"/>
                      <a:pt x="442624" y="323545"/>
                      <a:pt x="425951" y="299433"/>
                    </a:cubicBezTo>
                    <a:lnTo>
                      <a:pt x="428767" y="299261"/>
                    </a:lnTo>
                    <a:lnTo>
                      <a:pt x="422010" y="294685"/>
                    </a:lnTo>
                    <a:cubicBezTo>
                      <a:pt x="390817" y="263491"/>
                      <a:pt x="377267" y="226467"/>
                      <a:pt x="391745" y="211989"/>
                    </a:cubicBezTo>
                    <a:cubicBezTo>
                      <a:pt x="395366" y="208369"/>
                      <a:pt x="400394" y="206501"/>
                      <a:pt x="406388" y="206223"/>
                    </a:cubicBezTo>
                    <a:lnTo>
                      <a:pt x="418937" y="208538"/>
                    </a:lnTo>
                    <a:lnTo>
                      <a:pt x="416118" y="205388"/>
                    </a:lnTo>
                    <a:cubicBezTo>
                      <a:pt x="394061" y="167185"/>
                      <a:pt x="408277" y="117684"/>
                      <a:pt x="447870" y="94825"/>
                    </a:cubicBezTo>
                    <a:cubicBezTo>
                      <a:pt x="475636" y="80188"/>
                      <a:pt x="492566" y="130558"/>
                      <a:pt x="514915" y="148424"/>
                    </a:cubicBezTo>
                    <a:cubicBezTo>
                      <a:pt x="517369" y="152280"/>
                      <a:pt x="528368" y="154086"/>
                      <a:pt x="531164" y="151104"/>
                    </a:cubicBezTo>
                    <a:cubicBezTo>
                      <a:pt x="533961" y="148124"/>
                      <a:pt x="537576" y="147185"/>
                      <a:pt x="531794" y="136224"/>
                    </a:cubicBezTo>
                    <a:lnTo>
                      <a:pt x="494764" y="84994"/>
                    </a:lnTo>
                    <a:lnTo>
                      <a:pt x="490017" y="66061"/>
                    </a:lnTo>
                    <a:cubicBezTo>
                      <a:pt x="489436" y="49706"/>
                      <a:pt x="494148" y="36662"/>
                      <a:pt x="504289" y="30806"/>
                    </a:cubicBezTo>
                    <a:cubicBezTo>
                      <a:pt x="514432" y="24951"/>
                      <a:pt x="528083" y="27393"/>
                      <a:pt x="541957" y="36073"/>
                    </a:cubicBezTo>
                    <a:lnTo>
                      <a:pt x="561214" y="52407"/>
                    </a:lnTo>
                    <a:cubicBezTo>
                      <a:pt x="563958" y="41656"/>
                      <a:pt x="563939" y="31527"/>
                      <a:pt x="569446" y="20157"/>
                    </a:cubicBezTo>
                    <a:cubicBezTo>
                      <a:pt x="574953" y="8786"/>
                      <a:pt x="587723" y="0"/>
                      <a:pt x="59943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70000">
                    <a:srgbClr val="006600"/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D821A5D-2E16-4752-A742-FACF9FD85818}"/>
                  </a:ext>
                </a:extLst>
              </p:cNvPr>
              <p:cNvSpPr/>
              <p:nvPr/>
            </p:nvSpPr>
            <p:spPr>
              <a:xfrm rot="393626" flipH="1">
                <a:off x="3324539" y="1272536"/>
                <a:ext cx="1221976" cy="3732035"/>
              </a:xfrm>
              <a:custGeom>
                <a:avLst/>
                <a:gdLst>
                  <a:gd name="connsiteX0" fmla="*/ 599434 w 1221976"/>
                  <a:gd name="connsiteY0" fmla="*/ 0 h 3874421"/>
                  <a:gd name="connsiteX1" fmla="*/ 629421 w 1221976"/>
                  <a:gd name="connsiteY1" fmla="*/ 20157 h 3874421"/>
                  <a:gd name="connsiteX2" fmla="*/ 635807 w 1221976"/>
                  <a:gd name="connsiteY2" fmla="*/ 45167 h 3874421"/>
                  <a:gd name="connsiteX3" fmla="*/ 644112 w 1221976"/>
                  <a:gd name="connsiteY3" fmla="*/ 36073 h 3874421"/>
                  <a:gd name="connsiteX4" fmla="*/ 681779 w 1221976"/>
                  <a:gd name="connsiteY4" fmla="*/ 30806 h 3874421"/>
                  <a:gd name="connsiteX5" fmla="*/ 696052 w 1221976"/>
                  <a:gd name="connsiteY5" fmla="*/ 66061 h 3874421"/>
                  <a:gd name="connsiteX6" fmla="*/ 690047 w 1221976"/>
                  <a:gd name="connsiteY6" fmla="*/ 84996 h 3874421"/>
                  <a:gd name="connsiteX7" fmla="*/ 653839 w 1221976"/>
                  <a:gd name="connsiteY7" fmla="*/ 136224 h 3874421"/>
                  <a:gd name="connsiteX8" fmla="*/ 655496 w 1221976"/>
                  <a:gd name="connsiteY8" fmla="*/ 150079 h 3874421"/>
                  <a:gd name="connsiteX9" fmla="*/ 670719 w 1221976"/>
                  <a:gd name="connsiteY9" fmla="*/ 148424 h 3874421"/>
                  <a:gd name="connsiteX10" fmla="*/ 736985 w 1221976"/>
                  <a:gd name="connsiteY10" fmla="*/ 94825 h 3874421"/>
                  <a:gd name="connsiteX11" fmla="*/ 768737 w 1221976"/>
                  <a:gd name="connsiteY11" fmla="*/ 205388 h 3874421"/>
                  <a:gd name="connsiteX12" fmla="*/ 765918 w 1221976"/>
                  <a:gd name="connsiteY12" fmla="*/ 208538 h 3874421"/>
                  <a:gd name="connsiteX13" fmla="*/ 778467 w 1221976"/>
                  <a:gd name="connsiteY13" fmla="*/ 206223 h 3874421"/>
                  <a:gd name="connsiteX14" fmla="*/ 793110 w 1221976"/>
                  <a:gd name="connsiteY14" fmla="*/ 211989 h 3874421"/>
                  <a:gd name="connsiteX15" fmla="*/ 762845 w 1221976"/>
                  <a:gd name="connsiteY15" fmla="*/ 294685 h 3874421"/>
                  <a:gd name="connsiteX16" fmla="*/ 756263 w 1221976"/>
                  <a:gd name="connsiteY16" fmla="*/ 299145 h 3874421"/>
                  <a:gd name="connsiteX17" fmla="*/ 761006 w 1221976"/>
                  <a:gd name="connsiteY17" fmla="*/ 299432 h 3874421"/>
                  <a:gd name="connsiteX18" fmla="*/ 721023 w 1221976"/>
                  <a:gd name="connsiteY18" fmla="*/ 376806 h 3874421"/>
                  <a:gd name="connsiteX19" fmla="*/ 703600 w 1221976"/>
                  <a:gd name="connsiteY19" fmla="*/ 453827 h 3874421"/>
                  <a:gd name="connsiteX20" fmla="*/ 751032 w 1221976"/>
                  <a:gd name="connsiteY20" fmla="*/ 422449 h 3874421"/>
                  <a:gd name="connsiteX21" fmla="*/ 805397 w 1221976"/>
                  <a:gd name="connsiteY21" fmla="*/ 354506 h 3874421"/>
                  <a:gd name="connsiteX22" fmla="*/ 806543 w 1221976"/>
                  <a:gd name="connsiteY22" fmla="*/ 356252 h 3874421"/>
                  <a:gd name="connsiteX23" fmla="*/ 807536 w 1221976"/>
                  <a:gd name="connsiteY23" fmla="*/ 352920 h 3874421"/>
                  <a:gd name="connsiteX24" fmla="*/ 870069 w 1221976"/>
                  <a:gd name="connsiteY24" fmla="*/ 324873 h 3874421"/>
                  <a:gd name="connsiteX25" fmla="*/ 892531 w 1221976"/>
                  <a:gd name="connsiteY25" fmla="*/ 331169 h 3874421"/>
                  <a:gd name="connsiteX26" fmla="*/ 931982 w 1221976"/>
                  <a:gd name="connsiteY26" fmla="*/ 320112 h 3874421"/>
                  <a:gd name="connsiteX27" fmla="*/ 999848 w 1221976"/>
                  <a:gd name="connsiteY27" fmla="*/ 366034 h 3874421"/>
                  <a:gd name="connsiteX28" fmla="*/ 994944 w 1221976"/>
                  <a:gd name="connsiteY28" fmla="*/ 382469 h 3874421"/>
                  <a:gd name="connsiteX29" fmla="*/ 997278 w 1221976"/>
                  <a:gd name="connsiteY29" fmla="*/ 383332 h 3874421"/>
                  <a:gd name="connsiteX30" fmla="*/ 1018898 w 1221976"/>
                  <a:gd name="connsiteY30" fmla="*/ 411956 h 3874421"/>
                  <a:gd name="connsiteX31" fmla="*/ 973813 w 1221976"/>
                  <a:gd name="connsiteY31" fmla="*/ 449256 h 3874421"/>
                  <a:gd name="connsiteX32" fmla="*/ 971579 w 1221976"/>
                  <a:gd name="connsiteY32" fmla="*/ 449503 h 3874421"/>
                  <a:gd name="connsiteX33" fmla="*/ 902225 w 1221976"/>
                  <a:gd name="connsiteY33" fmla="*/ 500032 h 3874421"/>
                  <a:gd name="connsiteX34" fmla="*/ 899899 w 1221976"/>
                  <a:gd name="connsiteY34" fmla="*/ 503225 h 3874421"/>
                  <a:gd name="connsiteX35" fmla="*/ 906979 w 1221976"/>
                  <a:gd name="connsiteY35" fmla="*/ 502443 h 3874421"/>
                  <a:gd name="connsiteX36" fmla="*/ 1018898 w 1221976"/>
                  <a:gd name="connsiteY36" fmla="*/ 542925 h 3874421"/>
                  <a:gd name="connsiteX37" fmla="*/ 950544 w 1221976"/>
                  <a:gd name="connsiteY37" fmla="*/ 580226 h 3874421"/>
                  <a:gd name="connsiteX38" fmla="*/ 932828 w 1221976"/>
                  <a:gd name="connsiteY38" fmla="*/ 581519 h 3874421"/>
                  <a:gd name="connsiteX39" fmla="*/ 845134 w 1221976"/>
                  <a:gd name="connsiteY39" fmla="*/ 621091 h 3874421"/>
                  <a:gd name="connsiteX40" fmla="*/ 784513 w 1221976"/>
                  <a:gd name="connsiteY40" fmla="*/ 668845 h 3874421"/>
                  <a:gd name="connsiteX41" fmla="*/ 796944 w 1221976"/>
                  <a:gd name="connsiteY41" fmla="*/ 667524 h 3874421"/>
                  <a:gd name="connsiteX42" fmla="*/ 867399 w 1221976"/>
                  <a:gd name="connsiteY42" fmla="*/ 702145 h 3874421"/>
                  <a:gd name="connsiteX43" fmla="*/ 850126 w 1221976"/>
                  <a:gd name="connsiteY43" fmla="*/ 778723 h 3874421"/>
                  <a:gd name="connsiteX44" fmla="*/ 849875 w 1221976"/>
                  <a:gd name="connsiteY44" fmla="*/ 778973 h 3874421"/>
                  <a:gd name="connsiteX45" fmla="*/ 851114 w 1221976"/>
                  <a:gd name="connsiteY45" fmla="*/ 779182 h 3874421"/>
                  <a:gd name="connsiteX46" fmla="*/ 830038 w 1221976"/>
                  <a:gd name="connsiteY46" fmla="*/ 798848 h 3874421"/>
                  <a:gd name="connsiteX47" fmla="*/ 810582 w 1221976"/>
                  <a:gd name="connsiteY47" fmla="*/ 818340 h 3874421"/>
                  <a:gd name="connsiteX48" fmla="*/ 806375 w 1221976"/>
                  <a:gd name="connsiteY48" fmla="*/ 820928 h 3874421"/>
                  <a:gd name="connsiteX49" fmla="*/ 784901 w 1221976"/>
                  <a:gd name="connsiteY49" fmla="*/ 840968 h 3874421"/>
                  <a:gd name="connsiteX50" fmla="*/ 727457 w 1221976"/>
                  <a:gd name="connsiteY50" fmla="*/ 921066 h 3874421"/>
                  <a:gd name="connsiteX51" fmla="*/ 685421 w 1221976"/>
                  <a:gd name="connsiteY51" fmla="*/ 1010221 h 3874421"/>
                  <a:gd name="connsiteX52" fmla="*/ 678914 w 1221976"/>
                  <a:gd name="connsiteY52" fmla="*/ 1036493 h 3874421"/>
                  <a:gd name="connsiteX53" fmla="*/ 681256 w 1221976"/>
                  <a:gd name="connsiteY53" fmla="*/ 1089059 h 3874421"/>
                  <a:gd name="connsiteX54" fmla="*/ 683234 w 1221976"/>
                  <a:gd name="connsiteY54" fmla="*/ 1087891 h 3874421"/>
                  <a:gd name="connsiteX55" fmla="*/ 814232 w 1221976"/>
                  <a:gd name="connsiteY55" fmla="*/ 938978 h 3874421"/>
                  <a:gd name="connsiteX56" fmla="*/ 817066 w 1221976"/>
                  <a:gd name="connsiteY56" fmla="*/ 943221 h 3874421"/>
                  <a:gd name="connsiteX57" fmla="*/ 818015 w 1221976"/>
                  <a:gd name="connsiteY57" fmla="*/ 934514 h 3874421"/>
                  <a:gd name="connsiteX58" fmla="*/ 884865 w 1221976"/>
                  <a:gd name="connsiteY58" fmla="*/ 858400 h 3874421"/>
                  <a:gd name="connsiteX59" fmla="*/ 898519 w 1221976"/>
                  <a:gd name="connsiteY59" fmla="*/ 868668 h 3874421"/>
                  <a:gd name="connsiteX60" fmla="*/ 902928 w 1221976"/>
                  <a:gd name="connsiteY60" fmla="*/ 881679 h 3874421"/>
                  <a:gd name="connsiteX61" fmla="*/ 904581 w 1221976"/>
                  <a:gd name="connsiteY61" fmla="*/ 877231 h 3874421"/>
                  <a:gd name="connsiteX62" fmla="*/ 1032723 w 1221976"/>
                  <a:gd name="connsiteY62" fmla="*/ 842609 h 3874421"/>
                  <a:gd name="connsiteX63" fmla="*/ 1014436 w 1221976"/>
                  <a:gd name="connsiteY63" fmla="*/ 935316 h 3874421"/>
                  <a:gd name="connsiteX64" fmla="*/ 1020945 w 1221976"/>
                  <a:gd name="connsiteY64" fmla="*/ 950431 h 3874421"/>
                  <a:gd name="connsiteX65" fmla="*/ 1035756 w 1221976"/>
                  <a:gd name="connsiteY65" fmla="*/ 943932 h 3874421"/>
                  <a:gd name="connsiteX66" fmla="*/ 1067796 w 1221976"/>
                  <a:gd name="connsiteY66" fmla="*/ 880549 h 3874421"/>
                  <a:gd name="connsiteX67" fmla="*/ 1083599 w 1221976"/>
                  <a:gd name="connsiteY67" fmla="*/ 863980 h 3874421"/>
                  <a:gd name="connsiteX68" fmla="*/ 1126686 w 1221976"/>
                  <a:gd name="connsiteY68" fmla="*/ 856797 h 3874421"/>
                  <a:gd name="connsiteX69" fmla="*/ 1141613 w 1221976"/>
                  <a:gd name="connsiteY69" fmla="*/ 894874 h 3874421"/>
                  <a:gd name="connsiteX70" fmla="*/ 1136933 w 1221976"/>
                  <a:gd name="connsiteY70" fmla="*/ 907873 h 3874421"/>
                  <a:gd name="connsiteX71" fmla="*/ 1165493 w 1221976"/>
                  <a:gd name="connsiteY71" fmla="*/ 899299 h 3874421"/>
                  <a:gd name="connsiteX72" fmla="*/ 1201844 w 1221976"/>
                  <a:gd name="connsiteY72" fmla="*/ 915487 h 3874421"/>
                  <a:gd name="connsiteX73" fmla="*/ 1197687 w 1221976"/>
                  <a:gd name="connsiteY73" fmla="*/ 955062 h 3874421"/>
                  <a:gd name="connsiteX74" fmla="*/ 1169700 w 1221976"/>
                  <a:gd name="connsiteY74" fmla="*/ 981425 h 3874421"/>
                  <a:gd name="connsiteX75" fmla="*/ 1196450 w 1221976"/>
                  <a:gd name="connsiteY75" fmla="*/ 989854 h 3874421"/>
                  <a:gd name="connsiteX76" fmla="*/ 1221962 w 1221976"/>
                  <a:gd name="connsiteY76" fmla="*/ 1021820 h 3874421"/>
                  <a:gd name="connsiteX77" fmla="*/ 1194198 w 1221976"/>
                  <a:gd name="connsiteY77" fmla="*/ 1055543 h 3874421"/>
                  <a:gd name="connsiteX78" fmla="*/ 1172625 w 1221976"/>
                  <a:gd name="connsiteY78" fmla="*/ 1062113 h 3874421"/>
                  <a:gd name="connsiteX79" fmla="*/ 1101269 w 1221976"/>
                  <a:gd name="connsiteY79" fmla="*/ 1057405 h 3874421"/>
                  <a:gd name="connsiteX80" fmla="*/ 1086655 w 1221976"/>
                  <a:gd name="connsiteY80" fmla="*/ 1066623 h 3874421"/>
                  <a:gd name="connsiteX81" fmla="*/ 1098071 w 1221976"/>
                  <a:gd name="connsiteY81" fmla="*/ 1080176 h 3874421"/>
                  <a:gd name="connsiteX82" fmla="*/ 1187919 w 1221976"/>
                  <a:gd name="connsiteY82" fmla="*/ 1111417 h 3874421"/>
                  <a:gd name="connsiteX83" fmla="*/ 1093865 w 1221976"/>
                  <a:gd name="connsiteY83" fmla="*/ 1205081 h 3874421"/>
                  <a:gd name="connsiteX84" fmla="*/ 1089186 w 1221976"/>
                  <a:gd name="connsiteY84" fmla="*/ 1204288 h 3874421"/>
                  <a:gd name="connsiteX85" fmla="*/ 1098249 w 1221976"/>
                  <a:gd name="connsiteY85" fmla="*/ 1214612 h 3874421"/>
                  <a:gd name="connsiteX86" fmla="*/ 1100315 w 1221976"/>
                  <a:gd name="connsiteY86" fmla="*/ 1231571 h 3874421"/>
                  <a:gd name="connsiteX87" fmla="*/ 1000973 w 1221976"/>
                  <a:gd name="connsiteY87" fmla="*/ 1251407 h 3874421"/>
                  <a:gd name="connsiteX88" fmla="*/ 992747 w 1221976"/>
                  <a:gd name="connsiteY88" fmla="*/ 1247781 h 3874421"/>
                  <a:gd name="connsiteX89" fmla="*/ 994087 w 1221976"/>
                  <a:gd name="connsiteY89" fmla="*/ 1250498 h 3874421"/>
                  <a:gd name="connsiteX90" fmla="*/ 799625 w 1221976"/>
                  <a:gd name="connsiteY90" fmla="*/ 1289488 h 3874421"/>
                  <a:gd name="connsiteX91" fmla="*/ 763404 w 1221976"/>
                  <a:gd name="connsiteY91" fmla="*/ 1309948 h 3874421"/>
                  <a:gd name="connsiteX92" fmla="*/ 805536 w 1221976"/>
                  <a:gd name="connsiteY92" fmla="*/ 1312891 h 3874421"/>
                  <a:gd name="connsiteX93" fmla="*/ 873234 w 1221976"/>
                  <a:gd name="connsiteY93" fmla="*/ 1356145 h 3874421"/>
                  <a:gd name="connsiteX94" fmla="*/ 720402 w 1221976"/>
                  <a:gd name="connsiteY94" fmla="*/ 1559864 h 3874421"/>
                  <a:gd name="connsiteX95" fmla="*/ 703009 w 1221976"/>
                  <a:gd name="connsiteY95" fmla="*/ 1577447 h 3874421"/>
                  <a:gd name="connsiteX96" fmla="*/ 709950 w 1221976"/>
                  <a:gd name="connsiteY96" fmla="*/ 1733276 h 3874421"/>
                  <a:gd name="connsiteX97" fmla="*/ 719471 w 1221976"/>
                  <a:gd name="connsiteY97" fmla="*/ 1985327 h 3874421"/>
                  <a:gd name="connsiteX98" fmla="*/ 728110 w 1221976"/>
                  <a:gd name="connsiteY98" fmla="*/ 1980683 h 3874421"/>
                  <a:gd name="connsiteX99" fmla="*/ 758047 w 1221976"/>
                  <a:gd name="connsiteY99" fmla="*/ 1958577 h 3874421"/>
                  <a:gd name="connsiteX100" fmla="*/ 781528 w 1221976"/>
                  <a:gd name="connsiteY100" fmla="*/ 1929168 h 3874421"/>
                  <a:gd name="connsiteX101" fmla="*/ 768333 w 1221976"/>
                  <a:gd name="connsiteY101" fmla="*/ 1862037 h 3874421"/>
                  <a:gd name="connsiteX102" fmla="*/ 801513 w 1221976"/>
                  <a:gd name="connsiteY102" fmla="*/ 1815207 h 3874421"/>
                  <a:gd name="connsiteX103" fmla="*/ 846412 w 1221976"/>
                  <a:gd name="connsiteY103" fmla="*/ 1827994 h 3874421"/>
                  <a:gd name="connsiteX104" fmla="*/ 849039 w 1221976"/>
                  <a:gd name="connsiteY104" fmla="*/ 1841360 h 3874421"/>
                  <a:gd name="connsiteX105" fmla="*/ 843556 w 1221976"/>
                  <a:gd name="connsiteY105" fmla="*/ 1873815 h 3874421"/>
                  <a:gd name="connsiteX106" fmla="*/ 853072 w 1221976"/>
                  <a:gd name="connsiteY106" fmla="*/ 1881149 h 3874421"/>
                  <a:gd name="connsiteX107" fmla="*/ 865807 w 1221976"/>
                  <a:gd name="connsiteY107" fmla="*/ 1869431 h 3874421"/>
                  <a:gd name="connsiteX108" fmla="*/ 941985 w 1221976"/>
                  <a:gd name="connsiteY108" fmla="*/ 1751881 h 3874421"/>
                  <a:gd name="connsiteX109" fmla="*/ 1020574 w 1221976"/>
                  <a:gd name="connsiteY109" fmla="*/ 1717256 h 3874421"/>
                  <a:gd name="connsiteX110" fmla="*/ 1043630 w 1221976"/>
                  <a:gd name="connsiteY110" fmla="*/ 1723687 h 3874421"/>
                  <a:gd name="connsiteX111" fmla="*/ 1062364 w 1221976"/>
                  <a:gd name="connsiteY111" fmla="*/ 1759779 h 3874421"/>
                  <a:gd name="connsiteX112" fmla="*/ 1057370 w 1221976"/>
                  <a:gd name="connsiteY112" fmla="*/ 1778057 h 3874421"/>
                  <a:gd name="connsiteX113" fmla="*/ 1078197 w 1221976"/>
                  <a:gd name="connsiteY113" fmla="*/ 1765194 h 3874421"/>
                  <a:gd name="connsiteX114" fmla="*/ 1170793 w 1221976"/>
                  <a:gd name="connsiteY114" fmla="*/ 1770281 h 3874421"/>
                  <a:gd name="connsiteX115" fmla="*/ 1128614 w 1221976"/>
                  <a:gd name="connsiteY115" fmla="*/ 1858608 h 3874421"/>
                  <a:gd name="connsiteX116" fmla="*/ 1100171 w 1221976"/>
                  <a:gd name="connsiteY116" fmla="*/ 1876174 h 3874421"/>
                  <a:gd name="connsiteX117" fmla="*/ 1105483 w 1221976"/>
                  <a:gd name="connsiteY117" fmla="*/ 1875481 h 3874421"/>
                  <a:gd name="connsiteX118" fmla="*/ 1147829 w 1221976"/>
                  <a:gd name="connsiteY118" fmla="*/ 1916751 h 3874421"/>
                  <a:gd name="connsiteX119" fmla="*/ 1074181 w 1221976"/>
                  <a:gd name="connsiteY119" fmla="*/ 1996819 h 3874421"/>
                  <a:gd name="connsiteX120" fmla="*/ 946896 w 1221976"/>
                  <a:gd name="connsiteY120" fmla="*/ 2019674 h 3874421"/>
                  <a:gd name="connsiteX121" fmla="*/ 931042 w 1221976"/>
                  <a:gd name="connsiteY121" fmla="*/ 2025612 h 3874421"/>
                  <a:gd name="connsiteX122" fmla="*/ 932220 w 1221976"/>
                  <a:gd name="connsiteY122" fmla="*/ 2038096 h 3874421"/>
                  <a:gd name="connsiteX123" fmla="*/ 966967 w 1221976"/>
                  <a:gd name="connsiteY123" fmla="*/ 2051445 h 3874421"/>
                  <a:gd name="connsiteX124" fmla="*/ 972170 w 1221976"/>
                  <a:gd name="connsiteY124" fmla="*/ 2073773 h 3874421"/>
                  <a:gd name="connsiteX125" fmla="*/ 954834 w 1221976"/>
                  <a:gd name="connsiteY125" fmla="*/ 2099284 h 3874421"/>
                  <a:gd name="connsiteX126" fmla="*/ 900332 w 1221976"/>
                  <a:gd name="connsiteY126" fmla="*/ 2106608 h 3874421"/>
                  <a:gd name="connsiteX127" fmla="*/ 856506 w 1221976"/>
                  <a:gd name="connsiteY127" fmla="*/ 2064582 h 3874421"/>
                  <a:gd name="connsiteX128" fmla="*/ 856102 w 1221976"/>
                  <a:gd name="connsiteY128" fmla="*/ 2064750 h 3874421"/>
                  <a:gd name="connsiteX129" fmla="*/ 857613 w 1221976"/>
                  <a:gd name="connsiteY129" fmla="*/ 2066273 h 3874421"/>
                  <a:gd name="connsiteX130" fmla="*/ 726961 w 1221976"/>
                  <a:gd name="connsiteY130" fmla="*/ 2176509 h 3874421"/>
                  <a:gd name="connsiteX131" fmla="*/ 726704 w 1221976"/>
                  <a:gd name="connsiteY131" fmla="*/ 2176792 h 3874421"/>
                  <a:gd name="connsiteX132" fmla="*/ 730580 w 1221976"/>
                  <a:gd name="connsiteY132" fmla="*/ 2279387 h 3874421"/>
                  <a:gd name="connsiteX133" fmla="*/ 734681 w 1221976"/>
                  <a:gd name="connsiteY133" fmla="*/ 2403798 h 3874421"/>
                  <a:gd name="connsiteX134" fmla="*/ 737556 w 1221976"/>
                  <a:gd name="connsiteY134" fmla="*/ 2406768 h 3874421"/>
                  <a:gd name="connsiteX135" fmla="*/ 739929 w 1221976"/>
                  <a:gd name="connsiteY135" fmla="*/ 2418842 h 3874421"/>
                  <a:gd name="connsiteX136" fmla="*/ 735952 w 1221976"/>
                  <a:gd name="connsiteY136" fmla="*/ 2442380 h 3874421"/>
                  <a:gd name="connsiteX137" fmla="*/ 736173 w 1221976"/>
                  <a:gd name="connsiteY137" fmla="*/ 2449080 h 3874421"/>
                  <a:gd name="connsiteX138" fmla="*/ 743572 w 1221976"/>
                  <a:gd name="connsiteY138" fmla="*/ 2454782 h 3874421"/>
                  <a:gd name="connsiteX139" fmla="*/ 755076 w 1221976"/>
                  <a:gd name="connsiteY139" fmla="*/ 2444198 h 3874421"/>
                  <a:gd name="connsiteX140" fmla="*/ 823886 w 1221976"/>
                  <a:gd name="connsiteY140" fmla="*/ 2338017 h 3874421"/>
                  <a:gd name="connsiteX141" fmla="*/ 894874 w 1221976"/>
                  <a:gd name="connsiteY141" fmla="*/ 2306741 h 3874421"/>
                  <a:gd name="connsiteX142" fmla="*/ 915700 w 1221976"/>
                  <a:gd name="connsiteY142" fmla="*/ 2312550 h 3874421"/>
                  <a:gd name="connsiteX143" fmla="*/ 932622 w 1221976"/>
                  <a:gd name="connsiteY143" fmla="*/ 2345151 h 3874421"/>
                  <a:gd name="connsiteX144" fmla="*/ 928111 w 1221976"/>
                  <a:gd name="connsiteY144" fmla="*/ 2361662 h 3874421"/>
                  <a:gd name="connsiteX145" fmla="*/ 946924 w 1221976"/>
                  <a:gd name="connsiteY145" fmla="*/ 2350042 h 3874421"/>
                  <a:gd name="connsiteX146" fmla="*/ 1030564 w 1221976"/>
                  <a:gd name="connsiteY146" fmla="*/ 2354637 h 3874421"/>
                  <a:gd name="connsiteX147" fmla="*/ 992465 w 1221976"/>
                  <a:gd name="connsiteY147" fmla="*/ 2434421 h 3874421"/>
                  <a:gd name="connsiteX148" fmla="*/ 966772 w 1221976"/>
                  <a:gd name="connsiteY148" fmla="*/ 2450288 h 3874421"/>
                  <a:gd name="connsiteX149" fmla="*/ 971571 w 1221976"/>
                  <a:gd name="connsiteY149" fmla="*/ 2449663 h 3874421"/>
                  <a:gd name="connsiteX150" fmla="*/ 1009821 w 1221976"/>
                  <a:gd name="connsiteY150" fmla="*/ 2486941 h 3874421"/>
                  <a:gd name="connsiteX151" fmla="*/ 943296 w 1221976"/>
                  <a:gd name="connsiteY151" fmla="*/ 2559265 h 3874421"/>
                  <a:gd name="connsiteX152" fmla="*/ 828321 w 1221976"/>
                  <a:gd name="connsiteY152" fmla="*/ 2579909 h 3874421"/>
                  <a:gd name="connsiteX153" fmla="*/ 814001 w 1221976"/>
                  <a:gd name="connsiteY153" fmla="*/ 2585274 h 3874421"/>
                  <a:gd name="connsiteX154" fmla="*/ 815065 w 1221976"/>
                  <a:gd name="connsiteY154" fmla="*/ 2596550 h 3874421"/>
                  <a:gd name="connsiteX155" fmla="*/ 846452 w 1221976"/>
                  <a:gd name="connsiteY155" fmla="*/ 2608608 h 3874421"/>
                  <a:gd name="connsiteX156" fmla="*/ 851152 w 1221976"/>
                  <a:gd name="connsiteY156" fmla="*/ 2628776 h 3874421"/>
                  <a:gd name="connsiteX157" fmla="*/ 835492 w 1221976"/>
                  <a:gd name="connsiteY157" fmla="*/ 2651820 h 3874421"/>
                  <a:gd name="connsiteX158" fmla="*/ 786262 w 1221976"/>
                  <a:gd name="connsiteY158" fmla="*/ 2658435 h 3874421"/>
                  <a:gd name="connsiteX159" fmla="*/ 746674 w 1221976"/>
                  <a:gd name="connsiteY159" fmla="*/ 2620474 h 3874421"/>
                  <a:gd name="connsiteX160" fmla="*/ 746309 w 1221976"/>
                  <a:gd name="connsiteY160" fmla="*/ 2620626 h 3874421"/>
                  <a:gd name="connsiteX161" fmla="*/ 747674 w 1221976"/>
                  <a:gd name="connsiteY161" fmla="*/ 2622002 h 3874421"/>
                  <a:gd name="connsiteX162" fmla="*/ 741984 w 1221976"/>
                  <a:gd name="connsiteY162" fmla="*/ 2625363 h 3874421"/>
                  <a:gd name="connsiteX163" fmla="*/ 742947 w 1221976"/>
                  <a:gd name="connsiteY163" fmla="*/ 2654589 h 3874421"/>
                  <a:gd name="connsiteX164" fmla="*/ 749992 w 1221976"/>
                  <a:gd name="connsiteY164" fmla="*/ 2900992 h 3874421"/>
                  <a:gd name="connsiteX165" fmla="*/ 750452 w 1221976"/>
                  <a:gd name="connsiteY165" fmla="*/ 2920694 h 3874421"/>
                  <a:gd name="connsiteX166" fmla="*/ 765776 w 1221976"/>
                  <a:gd name="connsiteY166" fmla="*/ 2924235 h 3874421"/>
                  <a:gd name="connsiteX167" fmla="*/ 769024 w 1221976"/>
                  <a:gd name="connsiteY167" fmla="*/ 2949946 h 3874421"/>
                  <a:gd name="connsiteX168" fmla="*/ 761237 w 1221976"/>
                  <a:gd name="connsiteY168" fmla="*/ 2960389 h 3874421"/>
                  <a:gd name="connsiteX169" fmla="*/ 751503 w 1221976"/>
                  <a:gd name="connsiteY169" fmla="*/ 2965718 h 3874421"/>
                  <a:gd name="connsiteX170" fmla="*/ 751944 w 1221976"/>
                  <a:gd name="connsiteY170" fmla="*/ 2984649 h 3874421"/>
                  <a:gd name="connsiteX171" fmla="*/ 764598 w 1221976"/>
                  <a:gd name="connsiteY171" fmla="*/ 2978607 h 3874421"/>
                  <a:gd name="connsiteX172" fmla="*/ 795096 w 1221976"/>
                  <a:gd name="connsiteY172" fmla="*/ 2979194 h 3874421"/>
                  <a:gd name="connsiteX173" fmla="*/ 795291 w 1221976"/>
                  <a:gd name="connsiteY173" fmla="*/ 3056302 h 3874421"/>
                  <a:gd name="connsiteX174" fmla="*/ 792438 w 1221976"/>
                  <a:gd name="connsiteY174" fmla="*/ 3057490 h 3874421"/>
                  <a:gd name="connsiteX175" fmla="*/ 802580 w 1221976"/>
                  <a:gd name="connsiteY175" fmla="*/ 3059458 h 3874421"/>
                  <a:gd name="connsiteX176" fmla="*/ 812563 w 1221976"/>
                  <a:gd name="connsiteY176" fmla="*/ 3067000 h 3874421"/>
                  <a:gd name="connsiteX177" fmla="*/ 806420 w 1221976"/>
                  <a:gd name="connsiteY177" fmla="*/ 3089274 h 3874421"/>
                  <a:gd name="connsiteX178" fmla="*/ 795511 w 1221976"/>
                  <a:gd name="connsiteY178" fmla="*/ 3095709 h 3874421"/>
                  <a:gd name="connsiteX179" fmla="*/ 794424 w 1221976"/>
                  <a:gd name="connsiteY179" fmla="*/ 3102346 h 3874421"/>
                  <a:gd name="connsiteX180" fmla="*/ 786637 w 1221976"/>
                  <a:gd name="connsiteY180" fmla="*/ 3112789 h 3874421"/>
                  <a:gd name="connsiteX181" fmla="*/ 755129 w 1221976"/>
                  <a:gd name="connsiteY181" fmla="*/ 3130037 h 3874421"/>
                  <a:gd name="connsiteX182" fmla="*/ 755144 w 1221976"/>
                  <a:gd name="connsiteY182" fmla="*/ 3131072 h 3874421"/>
                  <a:gd name="connsiteX183" fmla="*/ 782394 w 1221976"/>
                  <a:gd name="connsiteY183" fmla="*/ 3131596 h 3874421"/>
                  <a:gd name="connsiteX184" fmla="*/ 784012 w 1221976"/>
                  <a:gd name="connsiteY184" fmla="*/ 3133866 h 3874421"/>
                  <a:gd name="connsiteX185" fmla="*/ 789998 w 1221976"/>
                  <a:gd name="connsiteY185" fmla="*/ 3131007 h 3874421"/>
                  <a:gd name="connsiteX186" fmla="*/ 820496 w 1221976"/>
                  <a:gd name="connsiteY186" fmla="*/ 3131594 h 3874421"/>
                  <a:gd name="connsiteX187" fmla="*/ 820691 w 1221976"/>
                  <a:gd name="connsiteY187" fmla="*/ 3208702 h 3874421"/>
                  <a:gd name="connsiteX188" fmla="*/ 817838 w 1221976"/>
                  <a:gd name="connsiteY188" fmla="*/ 3209890 h 3874421"/>
                  <a:gd name="connsiteX189" fmla="*/ 827980 w 1221976"/>
                  <a:gd name="connsiteY189" fmla="*/ 3211858 h 3874421"/>
                  <a:gd name="connsiteX190" fmla="*/ 837963 w 1221976"/>
                  <a:gd name="connsiteY190" fmla="*/ 3219400 h 3874421"/>
                  <a:gd name="connsiteX191" fmla="*/ 838787 w 1221976"/>
                  <a:gd name="connsiteY191" fmla="*/ 3226565 h 3874421"/>
                  <a:gd name="connsiteX192" fmla="*/ 839545 w 1221976"/>
                  <a:gd name="connsiteY192" fmla="*/ 3226844 h 3874421"/>
                  <a:gd name="connsiteX193" fmla="*/ 839742 w 1221976"/>
                  <a:gd name="connsiteY193" fmla="*/ 3303953 h 3874421"/>
                  <a:gd name="connsiteX194" fmla="*/ 836887 w 1221976"/>
                  <a:gd name="connsiteY194" fmla="*/ 3305140 h 3874421"/>
                  <a:gd name="connsiteX195" fmla="*/ 847030 w 1221976"/>
                  <a:gd name="connsiteY195" fmla="*/ 3307107 h 3874421"/>
                  <a:gd name="connsiteX196" fmla="*/ 857012 w 1221976"/>
                  <a:gd name="connsiteY196" fmla="*/ 3314650 h 3874421"/>
                  <a:gd name="connsiteX197" fmla="*/ 815683 w 1221976"/>
                  <a:gd name="connsiteY197" fmla="*/ 3357679 h 3874421"/>
                  <a:gd name="connsiteX198" fmla="*/ 810246 w 1221976"/>
                  <a:gd name="connsiteY198" fmla="*/ 3358561 h 3874421"/>
                  <a:gd name="connsiteX199" fmla="*/ 809966 w 1221976"/>
                  <a:gd name="connsiteY199" fmla="*/ 3358876 h 3874421"/>
                  <a:gd name="connsiteX200" fmla="*/ 811618 w 1221976"/>
                  <a:gd name="connsiteY200" fmla="*/ 3359552 h 3874421"/>
                  <a:gd name="connsiteX201" fmla="*/ 807510 w 1221976"/>
                  <a:gd name="connsiteY201" fmla="*/ 3362752 h 3874421"/>
                  <a:gd name="connsiteX202" fmla="*/ 815278 w 1221976"/>
                  <a:gd name="connsiteY202" fmla="*/ 3364260 h 3874421"/>
                  <a:gd name="connsiteX203" fmla="*/ 825261 w 1221976"/>
                  <a:gd name="connsiteY203" fmla="*/ 3371802 h 3874421"/>
                  <a:gd name="connsiteX204" fmla="*/ 826085 w 1221976"/>
                  <a:gd name="connsiteY204" fmla="*/ 3378967 h 3874421"/>
                  <a:gd name="connsiteX205" fmla="*/ 826843 w 1221976"/>
                  <a:gd name="connsiteY205" fmla="*/ 3379246 h 3874421"/>
                  <a:gd name="connsiteX206" fmla="*/ 827040 w 1221976"/>
                  <a:gd name="connsiteY206" fmla="*/ 3456355 h 3874421"/>
                  <a:gd name="connsiteX207" fmla="*/ 824185 w 1221976"/>
                  <a:gd name="connsiteY207" fmla="*/ 3457542 h 3874421"/>
                  <a:gd name="connsiteX208" fmla="*/ 834328 w 1221976"/>
                  <a:gd name="connsiteY208" fmla="*/ 3459509 h 3874421"/>
                  <a:gd name="connsiteX209" fmla="*/ 844310 w 1221976"/>
                  <a:gd name="connsiteY209" fmla="*/ 3467052 h 3874421"/>
                  <a:gd name="connsiteX210" fmla="*/ 802981 w 1221976"/>
                  <a:gd name="connsiteY210" fmla="*/ 3510081 h 3874421"/>
                  <a:gd name="connsiteX211" fmla="*/ 796792 w 1221976"/>
                  <a:gd name="connsiteY211" fmla="*/ 3511085 h 3874421"/>
                  <a:gd name="connsiteX212" fmla="*/ 798916 w 1221976"/>
                  <a:gd name="connsiteY212" fmla="*/ 3511954 h 3874421"/>
                  <a:gd name="connsiteX213" fmla="*/ 751289 w 1221976"/>
                  <a:gd name="connsiteY213" fmla="*/ 3549051 h 3874421"/>
                  <a:gd name="connsiteX214" fmla="*/ 740410 w 1221976"/>
                  <a:gd name="connsiteY214" fmla="*/ 3564525 h 3874421"/>
                  <a:gd name="connsiteX215" fmla="*/ 740257 w 1221976"/>
                  <a:gd name="connsiteY215" fmla="*/ 3566519 h 3874421"/>
                  <a:gd name="connsiteX216" fmla="*/ 583568 w 1221976"/>
                  <a:gd name="connsiteY216" fmla="*/ 3874419 h 3874421"/>
                  <a:gd name="connsiteX217" fmla="*/ 456492 w 1221976"/>
                  <a:gd name="connsiteY217" fmla="*/ 3669625 h 3874421"/>
                  <a:gd name="connsiteX218" fmla="*/ 437661 w 1221976"/>
                  <a:gd name="connsiteY218" fmla="*/ 3547225 h 3874421"/>
                  <a:gd name="connsiteX219" fmla="*/ 392376 w 1221976"/>
                  <a:gd name="connsiteY219" fmla="*/ 3511953 h 3874421"/>
                  <a:gd name="connsiteX220" fmla="*/ 394500 w 1221976"/>
                  <a:gd name="connsiteY220" fmla="*/ 3511084 h 3874421"/>
                  <a:gd name="connsiteX221" fmla="*/ 388311 w 1221976"/>
                  <a:gd name="connsiteY221" fmla="*/ 3510080 h 3874421"/>
                  <a:gd name="connsiteX222" fmla="*/ 346982 w 1221976"/>
                  <a:gd name="connsiteY222" fmla="*/ 3467051 h 3874421"/>
                  <a:gd name="connsiteX223" fmla="*/ 356964 w 1221976"/>
                  <a:gd name="connsiteY223" fmla="*/ 3459508 h 3874421"/>
                  <a:gd name="connsiteX224" fmla="*/ 367107 w 1221976"/>
                  <a:gd name="connsiteY224" fmla="*/ 3457541 h 3874421"/>
                  <a:gd name="connsiteX225" fmla="*/ 364252 w 1221976"/>
                  <a:gd name="connsiteY225" fmla="*/ 3456354 h 3874421"/>
                  <a:gd name="connsiteX226" fmla="*/ 364449 w 1221976"/>
                  <a:gd name="connsiteY226" fmla="*/ 3379245 h 3874421"/>
                  <a:gd name="connsiteX227" fmla="*/ 365207 w 1221976"/>
                  <a:gd name="connsiteY227" fmla="*/ 3378966 h 3874421"/>
                  <a:gd name="connsiteX228" fmla="*/ 366031 w 1221976"/>
                  <a:gd name="connsiteY228" fmla="*/ 3371801 h 3874421"/>
                  <a:gd name="connsiteX229" fmla="*/ 376014 w 1221976"/>
                  <a:gd name="connsiteY229" fmla="*/ 3364259 h 3874421"/>
                  <a:gd name="connsiteX230" fmla="*/ 386156 w 1221976"/>
                  <a:gd name="connsiteY230" fmla="*/ 3362291 h 3874421"/>
                  <a:gd name="connsiteX231" fmla="*/ 383303 w 1221976"/>
                  <a:gd name="connsiteY231" fmla="*/ 3361103 h 3874421"/>
                  <a:gd name="connsiteX232" fmla="*/ 371416 w 1221976"/>
                  <a:gd name="connsiteY232" fmla="*/ 3347713 h 3874421"/>
                  <a:gd name="connsiteX233" fmla="*/ 353125 w 1221976"/>
                  <a:gd name="connsiteY233" fmla="*/ 3336924 h 3874421"/>
                  <a:gd name="connsiteX234" fmla="*/ 346983 w 1221976"/>
                  <a:gd name="connsiteY234" fmla="*/ 3314650 h 3874421"/>
                  <a:gd name="connsiteX235" fmla="*/ 356965 w 1221976"/>
                  <a:gd name="connsiteY235" fmla="*/ 3307107 h 3874421"/>
                  <a:gd name="connsiteX236" fmla="*/ 367108 w 1221976"/>
                  <a:gd name="connsiteY236" fmla="*/ 3305140 h 3874421"/>
                  <a:gd name="connsiteX237" fmla="*/ 364253 w 1221976"/>
                  <a:gd name="connsiteY237" fmla="*/ 3303953 h 3874421"/>
                  <a:gd name="connsiteX238" fmla="*/ 364450 w 1221976"/>
                  <a:gd name="connsiteY238" fmla="*/ 3226844 h 3874421"/>
                  <a:gd name="connsiteX239" fmla="*/ 365208 w 1221976"/>
                  <a:gd name="connsiteY239" fmla="*/ 3226565 h 3874421"/>
                  <a:gd name="connsiteX240" fmla="*/ 366032 w 1221976"/>
                  <a:gd name="connsiteY240" fmla="*/ 3219400 h 3874421"/>
                  <a:gd name="connsiteX241" fmla="*/ 376015 w 1221976"/>
                  <a:gd name="connsiteY241" fmla="*/ 3211858 h 3874421"/>
                  <a:gd name="connsiteX242" fmla="*/ 386157 w 1221976"/>
                  <a:gd name="connsiteY242" fmla="*/ 3209890 h 3874421"/>
                  <a:gd name="connsiteX243" fmla="*/ 383304 w 1221976"/>
                  <a:gd name="connsiteY243" fmla="*/ 3208702 h 3874421"/>
                  <a:gd name="connsiteX244" fmla="*/ 383499 w 1221976"/>
                  <a:gd name="connsiteY244" fmla="*/ 3131594 h 3874421"/>
                  <a:gd name="connsiteX245" fmla="*/ 413997 w 1221976"/>
                  <a:gd name="connsiteY245" fmla="*/ 3131007 h 3874421"/>
                  <a:gd name="connsiteX246" fmla="*/ 414984 w 1221976"/>
                  <a:gd name="connsiteY246" fmla="*/ 3131478 h 3874421"/>
                  <a:gd name="connsiteX247" fmla="*/ 430241 w 1221976"/>
                  <a:gd name="connsiteY247" fmla="*/ 3131184 h 3874421"/>
                  <a:gd name="connsiteX248" fmla="*/ 430602 w 1221976"/>
                  <a:gd name="connsiteY248" fmla="*/ 3120039 h 3874421"/>
                  <a:gd name="connsiteX249" fmla="*/ 417358 w 1221976"/>
                  <a:gd name="connsiteY249" fmla="*/ 3112789 h 3874421"/>
                  <a:gd name="connsiteX250" fmla="*/ 409571 w 1221976"/>
                  <a:gd name="connsiteY250" fmla="*/ 3102346 h 3874421"/>
                  <a:gd name="connsiteX251" fmla="*/ 408484 w 1221976"/>
                  <a:gd name="connsiteY251" fmla="*/ 3095709 h 3874421"/>
                  <a:gd name="connsiteX252" fmla="*/ 397575 w 1221976"/>
                  <a:gd name="connsiteY252" fmla="*/ 3089274 h 3874421"/>
                  <a:gd name="connsiteX253" fmla="*/ 391432 w 1221976"/>
                  <a:gd name="connsiteY253" fmla="*/ 3067000 h 3874421"/>
                  <a:gd name="connsiteX254" fmla="*/ 401415 w 1221976"/>
                  <a:gd name="connsiteY254" fmla="*/ 3059458 h 3874421"/>
                  <a:gd name="connsiteX255" fmla="*/ 411557 w 1221976"/>
                  <a:gd name="connsiteY255" fmla="*/ 3057490 h 3874421"/>
                  <a:gd name="connsiteX256" fmla="*/ 408704 w 1221976"/>
                  <a:gd name="connsiteY256" fmla="*/ 3056302 h 3874421"/>
                  <a:gd name="connsiteX257" fmla="*/ 408899 w 1221976"/>
                  <a:gd name="connsiteY257" fmla="*/ 2979194 h 3874421"/>
                  <a:gd name="connsiteX258" fmla="*/ 435179 w 1221976"/>
                  <a:gd name="connsiteY258" fmla="*/ 2978688 h 3874421"/>
                  <a:gd name="connsiteX259" fmla="*/ 436062 w 1221976"/>
                  <a:gd name="connsiteY259" fmla="*/ 2951409 h 3874421"/>
                  <a:gd name="connsiteX260" fmla="*/ 434971 w 1221976"/>
                  <a:gd name="connsiteY260" fmla="*/ 2949946 h 3874421"/>
                  <a:gd name="connsiteX261" fmla="*/ 432646 w 1221976"/>
                  <a:gd name="connsiteY261" fmla="*/ 2935741 h 3874421"/>
                  <a:gd name="connsiteX262" fmla="*/ 436877 w 1221976"/>
                  <a:gd name="connsiteY262" fmla="*/ 2927005 h 3874421"/>
                  <a:gd name="connsiteX263" fmla="*/ 445478 w 1221976"/>
                  <a:gd name="connsiteY263" fmla="*/ 2690080 h 3874421"/>
                  <a:gd name="connsiteX264" fmla="*/ 447865 w 1221976"/>
                  <a:gd name="connsiteY264" fmla="*/ 2629915 h 3874421"/>
                  <a:gd name="connsiteX265" fmla="*/ 434469 w 1221976"/>
                  <a:gd name="connsiteY265" fmla="*/ 2622002 h 3874421"/>
                  <a:gd name="connsiteX266" fmla="*/ 435834 w 1221976"/>
                  <a:gd name="connsiteY266" fmla="*/ 2620626 h 3874421"/>
                  <a:gd name="connsiteX267" fmla="*/ 435469 w 1221976"/>
                  <a:gd name="connsiteY267" fmla="*/ 2620474 h 3874421"/>
                  <a:gd name="connsiteX268" fmla="*/ 395882 w 1221976"/>
                  <a:gd name="connsiteY268" fmla="*/ 2658435 h 3874421"/>
                  <a:gd name="connsiteX269" fmla="*/ 346651 w 1221976"/>
                  <a:gd name="connsiteY269" fmla="*/ 2651820 h 3874421"/>
                  <a:gd name="connsiteX270" fmla="*/ 330991 w 1221976"/>
                  <a:gd name="connsiteY270" fmla="*/ 2628776 h 3874421"/>
                  <a:gd name="connsiteX271" fmla="*/ 335691 w 1221976"/>
                  <a:gd name="connsiteY271" fmla="*/ 2608608 h 3874421"/>
                  <a:gd name="connsiteX272" fmla="*/ 367078 w 1221976"/>
                  <a:gd name="connsiteY272" fmla="*/ 2596550 h 3874421"/>
                  <a:gd name="connsiteX273" fmla="*/ 368142 w 1221976"/>
                  <a:gd name="connsiteY273" fmla="*/ 2585274 h 3874421"/>
                  <a:gd name="connsiteX274" fmla="*/ 353822 w 1221976"/>
                  <a:gd name="connsiteY274" fmla="*/ 2579909 h 3874421"/>
                  <a:gd name="connsiteX275" fmla="*/ 238847 w 1221976"/>
                  <a:gd name="connsiteY275" fmla="*/ 2559265 h 3874421"/>
                  <a:gd name="connsiteX276" fmla="*/ 172322 w 1221976"/>
                  <a:gd name="connsiteY276" fmla="*/ 2486941 h 3874421"/>
                  <a:gd name="connsiteX277" fmla="*/ 210572 w 1221976"/>
                  <a:gd name="connsiteY277" fmla="*/ 2449663 h 3874421"/>
                  <a:gd name="connsiteX278" fmla="*/ 215371 w 1221976"/>
                  <a:gd name="connsiteY278" fmla="*/ 2450288 h 3874421"/>
                  <a:gd name="connsiteX279" fmla="*/ 189678 w 1221976"/>
                  <a:gd name="connsiteY279" fmla="*/ 2434421 h 3874421"/>
                  <a:gd name="connsiteX280" fmla="*/ 151579 w 1221976"/>
                  <a:gd name="connsiteY280" fmla="*/ 2354637 h 3874421"/>
                  <a:gd name="connsiteX281" fmla="*/ 235219 w 1221976"/>
                  <a:gd name="connsiteY281" fmla="*/ 2350042 h 3874421"/>
                  <a:gd name="connsiteX282" fmla="*/ 254032 w 1221976"/>
                  <a:gd name="connsiteY282" fmla="*/ 2361662 h 3874421"/>
                  <a:gd name="connsiteX283" fmla="*/ 249521 w 1221976"/>
                  <a:gd name="connsiteY283" fmla="*/ 2345151 h 3874421"/>
                  <a:gd name="connsiteX284" fmla="*/ 266443 w 1221976"/>
                  <a:gd name="connsiteY284" fmla="*/ 2312550 h 3874421"/>
                  <a:gd name="connsiteX285" fmla="*/ 287270 w 1221976"/>
                  <a:gd name="connsiteY285" fmla="*/ 2306741 h 3874421"/>
                  <a:gd name="connsiteX286" fmla="*/ 358257 w 1221976"/>
                  <a:gd name="connsiteY286" fmla="*/ 2338017 h 3874421"/>
                  <a:gd name="connsiteX287" fmla="*/ 427068 w 1221976"/>
                  <a:gd name="connsiteY287" fmla="*/ 2444198 h 3874421"/>
                  <a:gd name="connsiteX288" fmla="*/ 438571 w 1221976"/>
                  <a:gd name="connsiteY288" fmla="*/ 2454782 h 3874421"/>
                  <a:gd name="connsiteX289" fmla="*/ 447167 w 1221976"/>
                  <a:gd name="connsiteY289" fmla="*/ 2448158 h 3874421"/>
                  <a:gd name="connsiteX290" fmla="*/ 442214 w 1221976"/>
                  <a:gd name="connsiteY290" fmla="*/ 2418842 h 3874421"/>
                  <a:gd name="connsiteX291" fmla="*/ 444587 w 1221976"/>
                  <a:gd name="connsiteY291" fmla="*/ 2406768 h 3874421"/>
                  <a:gd name="connsiteX292" fmla="*/ 457235 w 1221976"/>
                  <a:gd name="connsiteY292" fmla="*/ 2393703 h 3874421"/>
                  <a:gd name="connsiteX293" fmla="*/ 460342 w 1221976"/>
                  <a:gd name="connsiteY293" fmla="*/ 2315375 h 3874421"/>
                  <a:gd name="connsiteX294" fmla="*/ 467897 w 1221976"/>
                  <a:gd name="connsiteY294" fmla="*/ 2142092 h 3874421"/>
                  <a:gd name="connsiteX295" fmla="*/ 407359 w 1221976"/>
                  <a:gd name="connsiteY295" fmla="*/ 2073790 h 3874421"/>
                  <a:gd name="connsiteX296" fmla="*/ 338202 w 1221976"/>
                  <a:gd name="connsiteY296" fmla="*/ 2032935 h 3874421"/>
                  <a:gd name="connsiteX297" fmla="*/ 339713 w 1221976"/>
                  <a:gd name="connsiteY297" fmla="*/ 2031412 h 3874421"/>
                  <a:gd name="connsiteX298" fmla="*/ 339309 w 1221976"/>
                  <a:gd name="connsiteY298" fmla="*/ 2031244 h 3874421"/>
                  <a:gd name="connsiteX299" fmla="*/ 295483 w 1221976"/>
                  <a:gd name="connsiteY299" fmla="*/ 2073270 h 3874421"/>
                  <a:gd name="connsiteX300" fmla="*/ 240981 w 1221976"/>
                  <a:gd name="connsiteY300" fmla="*/ 2065946 h 3874421"/>
                  <a:gd name="connsiteX301" fmla="*/ 223645 w 1221976"/>
                  <a:gd name="connsiteY301" fmla="*/ 2040435 h 3874421"/>
                  <a:gd name="connsiteX302" fmla="*/ 228848 w 1221976"/>
                  <a:gd name="connsiteY302" fmla="*/ 2018107 h 3874421"/>
                  <a:gd name="connsiteX303" fmla="*/ 263595 w 1221976"/>
                  <a:gd name="connsiteY303" fmla="*/ 2004758 h 3874421"/>
                  <a:gd name="connsiteX304" fmla="*/ 264773 w 1221976"/>
                  <a:gd name="connsiteY304" fmla="*/ 1992274 h 3874421"/>
                  <a:gd name="connsiteX305" fmla="*/ 248920 w 1221976"/>
                  <a:gd name="connsiteY305" fmla="*/ 1986336 h 3874421"/>
                  <a:gd name="connsiteX306" fmla="*/ 121634 w 1221976"/>
                  <a:gd name="connsiteY306" fmla="*/ 1963481 h 3874421"/>
                  <a:gd name="connsiteX307" fmla="*/ 47986 w 1221976"/>
                  <a:gd name="connsiteY307" fmla="*/ 1883413 h 3874421"/>
                  <a:gd name="connsiteX308" fmla="*/ 90332 w 1221976"/>
                  <a:gd name="connsiteY308" fmla="*/ 1842143 h 3874421"/>
                  <a:gd name="connsiteX309" fmla="*/ 95644 w 1221976"/>
                  <a:gd name="connsiteY309" fmla="*/ 1842836 h 3874421"/>
                  <a:gd name="connsiteX310" fmla="*/ 67201 w 1221976"/>
                  <a:gd name="connsiteY310" fmla="*/ 1825270 h 3874421"/>
                  <a:gd name="connsiteX311" fmla="*/ 25022 w 1221976"/>
                  <a:gd name="connsiteY311" fmla="*/ 1736943 h 3874421"/>
                  <a:gd name="connsiteX312" fmla="*/ 117618 w 1221976"/>
                  <a:gd name="connsiteY312" fmla="*/ 1731856 h 3874421"/>
                  <a:gd name="connsiteX313" fmla="*/ 138445 w 1221976"/>
                  <a:gd name="connsiteY313" fmla="*/ 1744719 h 3874421"/>
                  <a:gd name="connsiteX314" fmla="*/ 133451 w 1221976"/>
                  <a:gd name="connsiteY314" fmla="*/ 1726441 h 3874421"/>
                  <a:gd name="connsiteX315" fmla="*/ 152185 w 1221976"/>
                  <a:gd name="connsiteY315" fmla="*/ 1690349 h 3874421"/>
                  <a:gd name="connsiteX316" fmla="*/ 175241 w 1221976"/>
                  <a:gd name="connsiteY316" fmla="*/ 1683918 h 3874421"/>
                  <a:gd name="connsiteX317" fmla="*/ 253830 w 1221976"/>
                  <a:gd name="connsiteY317" fmla="*/ 1718543 h 3874421"/>
                  <a:gd name="connsiteX318" fmla="*/ 330008 w 1221976"/>
                  <a:gd name="connsiteY318" fmla="*/ 1836093 h 3874421"/>
                  <a:gd name="connsiteX319" fmla="*/ 342744 w 1221976"/>
                  <a:gd name="connsiteY319" fmla="*/ 1847811 h 3874421"/>
                  <a:gd name="connsiteX320" fmla="*/ 352259 w 1221976"/>
                  <a:gd name="connsiteY320" fmla="*/ 1840477 h 3874421"/>
                  <a:gd name="connsiteX321" fmla="*/ 346776 w 1221976"/>
                  <a:gd name="connsiteY321" fmla="*/ 1808022 h 3874421"/>
                  <a:gd name="connsiteX322" fmla="*/ 349403 w 1221976"/>
                  <a:gd name="connsiteY322" fmla="*/ 1794656 h 3874421"/>
                  <a:gd name="connsiteX323" fmla="*/ 394303 w 1221976"/>
                  <a:gd name="connsiteY323" fmla="*/ 1781869 h 3874421"/>
                  <a:gd name="connsiteX324" fmla="*/ 427483 w 1221976"/>
                  <a:gd name="connsiteY324" fmla="*/ 1828699 h 3874421"/>
                  <a:gd name="connsiteX325" fmla="*/ 414287 w 1221976"/>
                  <a:gd name="connsiteY325" fmla="*/ 1895830 h 3874421"/>
                  <a:gd name="connsiteX326" fmla="*/ 437769 w 1221976"/>
                  <a:gd name="connsiteY326" fmla="*/ 1925239 h 3874421"/>
                  <a:gd name="connsiteX327" fmla="*/ 467705 w 1221976"/>
                  <a:gd name="connsiteY327" fmla="*/ 1947345 h 3874421"/>
                  <a:gd name="connsiteX328" fmla="*/ 476188 w 1221976"/>
                  <a:gd name="connsiteY328" fmla="*/ 1951905 h 3874421"/>
                  <a:gd name="connsiteX329" fmla="*/ 484329 w 1221976"/>
                  <a:gd name="connsiteY329" fmla="*/ 1765175 h 3874421"/>
                  <a:gd name="connsiteX330" fmla="*/ 494914 w 1221976"/>
                  <a:gd name="connsiteY330" fmla="*/ 1551584 h 3874421"/>
                  <a:gd name="connsiteX331" fmla="*/ 450357 w 1221976"/>
                  <a:gd name="connsiteY331" fmla="*/ 1511965 h 3874421"/>
                  <a:gd name="connsiteX332" fmla="*/ 351396 w 1221976"/>
                  <a:gd name="connsiteY332" fmla="*/ 1356145 h 3874421"/>
                  <a:gd name="connsiteX333" fmla="*/ 419094 w 1221976"/>
                  <a:gd name="connsiteY333" fmla="*/ 1312891 h 3874421"/>
                  <a:gd name="connsiteX334" fmla="*/ 458865 w 1221976"/>
                  <a:gd name="connsiteY334" fmla="*/ 1310113 h 3874421"/>
                  <a:gd name="connsiteX335" fmla="*/ 422353 w 1221976"/>
                  <a:gd name="connsiteY335" fmla="*/ 1289488 h 3874421"/>
                  <a:gd name="connsiteX336" fmla="*/ 227890 w 1221976"/>
                  <a:gd name="connsiteY336" fmla="*/ 1250498 h 3874421"/>
                  <a:gd name="connsiteX337" fmla="*/ 229230 w 1221976"/>
                  <a:gd name="connsiteY337" fmla="*/ 1247781 h 3874421"/>
                  <a:gd name="connsiteX338" fmla="*/ 221004 w 1221976"/>
                  <a:gd name="connsiteY338" fmla="*/ 1251407 h 3874421"/>
                  <a:gd name="connsiteX339" fmla="*/ 121662 w 1221976"/>
                  <a:gd name="connsiteY339" fmla="*/ 1231571 h 3874421"/>
                  <a:gd name="connsiteX340" fmla="*/ 123728 w 1221976"/>
                  <a:gd name="connsiteY340" fmla="*/ 1214611 h 3874421"/>
                  <a:gd name="connsiteX341" fmla="*/ 132791 w 1221976"/>
                  <a:gd name="connsiteY341" fmla="*/ 1204288 h 3874421"/>
                  <a:gd name="connsiteX342" fmla="*/ 128112 w 1221976"/>
                  <a:gd name="connsiteY342" fmla="*/ 1205081 h 3874421"/>
                  <a:gd name="connsiteX343" fmla="*/ 34057 w 1221976"/>
                  <a:gd name="connsiteY343" fmla="*/ 1111416 h 3874421"/>
                  <a:gd name="connsiteX344" fmla="*/ 123906 w 1221976"/>
                  <a:gd name="connsiteY344" fmla="*/ 1080176 h 3874421"/>
                  <a:gd name="connsiteX345" fmla="*/ 135322 w 1221976"/>
                  <a:gd name="connsiteY345" fmla="*/ 1066623 h 3874421"/>
                  <a:gd name="connsiteX346" fmla="*/ 120707 w 1221976"/>
                  <a:gd name="connsiteY346" fmla="*/ 1057405 h 3874421"/>
                  <a:gd name="connsiteX347" fmla="*/ 49351 w 1221976"/>
                  <a:gd name="connsiteY347" fmla="*/ 1062113 h 3874421"/>
                  <a:gd name="connsiteX348" fmla="*/ 27779 w 1221976"/>
                  <a:gd name="connsiteY348" fmla="*/ 1055542 h 3874421"/>
                  <a:gd name="connsiteX349" fmla="*/ 14 w 1221976"/>
                  <a:gd name="connsiteY349" fmla="*/ 1021819 h 3874421"/>
                  <a:gd name="connsiteX350" fmla="*/ 25527 w 1221976"/>
                  <a:gd name="connsiteY350" fmla="*/ 989854 h 3874421"/>
                  <a:gd name="connsiteX351" fmla="*/ 52276 w 1221976"/>
                  <a:gd name="connsiteY351" fmla="*/ 981425 h 3874421"/>
                  <a:gd name="connsiteX352" fmla="*/ 24289 w 1221976"/>
                  <a:gd name="connsiteY352" fmla="*/ 955061 h 3874421"/>
                  <a:gd name="connsiteX353" fmla="*/ 20132 w 1221976"/>
                  <a:gd name="connsiteY353" fmla="*/ 915486 h 3874421"/>
                  <a:gd name="connsiteX354" fmla="*/ 56484 w 1221976"/>
                  <a:gd name="connsiteY354" fmla="*/ 899299 h 3874421"/>
                  <a:gd name="connsiteX355" fmla="*/ 85043 w 1221976"/>
                  <a:gd name="connsiteY355" fmla="*/ 907872 h 3874421"/>
                  <a:gd name="connsiteX356" fmla="*/ 80363 w 1221976"/>
                  <a:gd name="connsiteY356" fmla="*/ 894874 h 3874421"/>
                  <a:gd name="connsiteX357" fmla="*/ 95290 w 1221976"/>
                  <a:gd name="connsiteY357" fmla="*/ 856797 h 3874421"/>
                  <a:gd name="connsiteX358" fmla="*/ 138377 w 1221976"/>
                  <a:gd name="connsiteY358" fmla="*/ 863980 h 3874421"/>
                  <a:gd name="connsiteX359" fmla="*/ 154180 w 1221976"/>
                  <a:gd name="connsiteY359" fmla="*/ 880548 h 3874421"/>
                  <a:gd name="connsiteX360" fmla="*/ 186221 w 1221976"/>
                  <a:gd name="connsiteY360" fmla="*/ 943932 h 3874421"/>
                  <a:gd name="connsiteX361" fmla="*/ 201032 w 1221976"/>
                  <a:gd name="connsiteY361" fmla="*/ 950430 h 3874421"/>
                  <a:gd name="connsiteX362" fmla="*/ 207540 w 1221976"/>
                  <a:gd name="connsiteY362" fmla="*/ 935316 h 3874421"/>
                  <a:gd name="connsiteX363" fmla="*/ 189253 w 1221976"/>
                  <a:gd name="connsiteY363" fmla="*/ 842609 h 3874421"/>
                  <a:gd name="connsiteX364" fmla="*/ 317396 w 1221976"/>
                  <a:gd name="connsiteY364" fmla="*/ 877230 h 3874421"/>
                  <a:gd name="connsiteX365" fmla="*/ 319049 w 1221976"/>
                  <a:gd name="connsiteY365" fmla="*/ 881679 h 3874421"/>
                  <a:gd name="connsiteX366" fmla="*/ 323458 w 1221976"/>
                  <a:gd name="connsiteY366" fmla="*/ 868668 h 3874421"/>
                  <a:gd name="connsiteX367" fmla="*/ 337112 w 1221976"/>
                  <a:gd name="connsiteY367" fmla="*/ 858400 h 3874421"/>
                  <a:gd name="connsiteX368" fmla="*/ 403963 w 1221976"/>
                  <a:gd name="connsiteY368" fmla="*/ 934514 h 3874421"/>
                  <a:gd name="connsiteX369" fmla="*/ 404911 w 1221976"/>
                  <a:gd name="connsiteY369" fmla="*/ 943221 h 3874421"/>
                  <a:gd name="connsiteX370" fmla="*/ 407746 w 1221976"/>
                  <a:gd name="connsiteY370" fmla="*/ 938977 h 3874421"/>
                  <a:gd name="connsiteX371" fmla="*/ 464031 w 1221976"/>
                  <a:gd name="connsiteY371" fmla="*/ 1021041 h 3874421"/>
                  <a:gd name="connsiteX372" fmla="*/ 518779 w 1221976"/>
                  <a:gd name="connsiteY372" fmla="*/ 1070028 h 3874421"/>
                  <a:gd name="connsiteX373" fmla="*/ 520617 w 1221976"/>
                  <a:gd name="connsiteY373" fmla="*/ 1032942 h 3874421"/>
                  <a:gd name="connsiteX374" fmla="*/ 523282 w 1221976"/>
                  <a:gd name="connsiteY374" fmla="*/ 988009 h 3874421"/>
                  <a:gd name="connsiteX375" fmla="*/ 491717 w 1221976"/>
                  <a:gd name="connsiteY375" fmla="*/ 921064 h 3874421"/>
                  <a:gd name="connsiteX376" fmla="*/ 434273 w 1221976"/>
                  <a:gd name="connsiteY376" fmla="*/ 840966 h 3874421"/>
                  <a:gd name="connsiteX377" fmla="*/ 412799 w 1221976"/>
                  <a:gd name="connsiteY377" fmla="*/ 820926 h 3874421"/>
                  <a:gd name="connsiteX378" fmla="*/ 408592 w 1221976"/>
                  <a:gd name="connsiteY378" fmla="*/ 818338 h 3874421"/>
                  <a:gd name="connsiteX379" fmla="*/ 389136 w 1221976"/>
                  <a:gd name="connsiteY379" fmla="*/ 798846 h 3874421"/>
                  <a:gd name="connsiteX380" fmla="*/ 368060 w 1221976"/>
                  <a:gd name="connsiteY380" fmla="*/ 779179 h 3874421"/>
                  <a:gd name="connsiteX381" fmla="*/ 369299 w 1221976"/>
                  <a:gd name="connsiteY381" fmla="*/ 778971 h 3874421"/>
                  <a:gd name="connsiteX382" fmla="*/ 369048 w 1221976"/>
                  <a:gd name="connsiteY382" fmla="*/ 778721 h 3874421"/>
                  <a:gd name="connsiteX383" fmla="*/ 351775 w 1221976"/>
                  <a:gd name="connsiteY383" fmla="*/ 702143 h 3874421"/>
                  <a:gd name="connsiteX384" fmla="*/ 422230 w 1221976"/>
                  <a:gd name="connsiteY384" fmla="*/ 667521 h 3874421"/>
                  <a:gd name="connsiteX385" fmla="*/ 426940 w 1221976"/>
                  <a:gd name="connsiteY385" fmla="*/ 668022 h 3874421"/>
                  <a:gd name="connsiteX386" fmla="*/ 367363 w 1221976"/>
                  <a:gd name="connsiteY386" fmla="*/ 621091 h 3874421"/>
                  <a:gd name="connsiteX387" fmla="*/ 279669 w 1221976"/>
                  <a:gd name="connsiteY387" fmla="*/ 581519 h 3874421"/>
                  <a:gd name="connsiteX388" fmla="*/ 261953 w 1221976"/>
                  <a:gd name="connsiteY388" fmla="*/ 580226 h 3874421"/>
                  <a:gd name="connsiteX389" fmla="*/ 193599 w 1221976"/>
                  <a:gd name="connsiteY389" fmla="*/ 542925 h 3874421"/>
                  <a:gd name="connsiteX390" fmla="*/ 305518 w 1221976"/>
                  <a:gd name="connsiteY390" fmla="*/ 502443 h 3874421"/>
                  <a:gd name="connsiteX391" fmla="*/ 312598 w 1221976"/>
                  <a:gd name="connsiteY391" fmla="*/ 503225 h 3874421"/>
                  <a:gd name="connsiteX392" fmla="*/ 310272 w 1221976"/>
                  <a:gd name="connsiteY392" fmla="*/ 500032 h 3874421"/>
                  <a:gd name="connsiteX393" fmla="*/ 240918 w 1221976"/>
                  <a:gd name="connsiteY393" fmla="*/ 449503 h 3874421"/>
                  <a:gd name="connsiteX394" fmla="*/ 238684 w 1221976"/>
                  <a:gd name="connsiteY394" fmla="*/ 449256 h 3874421"/>
                  <a:gd name="connsiteX395" fmla="*/ 193599 w 1221976"/>
                  <a:gd name="connsiteY395" fmla="*/ 411956 h 3874421"/>
                  <a:gd name="connsiteX396" fmla="*/ 215219 w 1221976"/>
                  <a:gd name="connsiteY396" fmla="*/ 383332 h 3874421"/>
                  <a:gd name="connsiteX397" fmla="*/ 217553 w 1221976"/>
                  <a:gd name="connsiteY397" fmla="*/ 382469 h 3874421"/>
                  <a:gd name="connsiteX398" fmla="*/ 212649 w 1221976"/>
                  <a:gd name="connsiteY398" fmla="*/ 366034 h 3874421"/>
                  <a:gd name="connsiteX399" fmla="*/ 280515 w 1221976"/>
                  <a:gd name="connsiteY399" fmla="*/ 320112 h 3874421"/>
                  <a:gd name="connsiteX400" fmla="*/ 319966 w 1221976"/>
                  <a:gd name="connsiteY400" fmla="*/ 331169 h 3874421"/>
                  <a:gd name="connsiteX401" fmla="*/ 342428 w 1221976"/>
                  <a:gd name="connsiteY401" fmla="*/ 324873 h 3874421"/>
                  <a:gd name="connsiteX402" fmla="*/ 404961 w 1221976"/>
                  <a:gd name="connsiteY402" fmla="*/ 352920 h 3874421"/>
                  <a:gd name="connsiteX403" fmla="*/ 405954 w 1221976"/>
                  <a:gd name="connsiteY403" fmla="*/ 356252 h 3874421"/>
                  <a:gd name="connsiteX404" fmla="*/ 407100 w 1221976"/>
                  <a:gd name="connsiteY404" fmla="*/ 354506 h 3874421"/>
                  <a:gd name="connsiteX405" fmla="*/ 461465 w 1221976"/>
                  <a:gd name="connsiteY405" fmla="*/ 422449 h 3874421"/>
                  <a:gd name="connsiteX406" fmla="*/ 478863 w 1221976"/>
                  <a:gd name="connsiteY406" fmla="*/ 433958 h 3874421"/>
                  <a:gd name="connsiteX407" fmla="*/ 465934 w 1221976"/>
                  <a:gd name="connsiteY407" fmla="*/ 376806 h 3874421"/>
                  <a:gd name="connsiteX408" fmla="*/ 425951 w 1221976"/>
                  <a:gd name="connsiteY408" fmla="*/ 299433 h 3874421"/>
                  <a:gd name="connsiteX409" fmla="*/ 428767 w 1221976"/>
                  <a:gd name="connsiteY409" fmla="*/ 299261 h 3874421"/>
                  <a:gd name="connsiteX410" fmla="*/ 422010 w 1221976"/>
                  <a:gd name="connsiteY410" fmla="*/ 294685 h 3874421"/>
                  <a:gd name="connsiteX411" fmla="*/ 391745 w 1221976"/>
                  <a:gd name="connsiteY411" fmla="*/ 211989 h 3874421"/>
                  <a:gd name="connsiteX412" fmla="*/ 406388 w 1221976"/>
                  <a:gd name="connsiteY412" fmla="*/ 206223 h 3874421"/>
                  <a:gd name="connsiteX413" fmla="*/ 418937 w 1221976"/>
                  <a:gd name="connsiteY413" fmla="*/ 208538 h 3874421"/>
                  <a:gd name="connsiteX414" fmla="*/ 416118 w 1221976"/>
                  <a:gd name="connsiteY414" fmla="*/ 205388 h 3874421"/>
                  <a:gd name="connsiteX415" fmla="*/ 447870 w 1221976"/>
                  <a:gd name="connsiteY415" fmla="*/ 94825 h 3874421"/>
                  <a:gd name="connsiteX416" fmla="*/ 514915 w 1221976"/>
                  <a:gd name="connsiteY416" fmla="*/ 148424 h 3874421"/>
                  <a:gd name="connsiteX417" fmla="*/ 531164 w 1221976"/>
                  <a:gd name="connsiteY417" fmla="*/ 151104 h 3874421"/>
                  <a:gd name="connsiteX418" fmla="*/ 531794 w 1221976"/>
                  <a:gd name="connsiteY418" fmla="*/ 136224 h 3874421"/>
                  <a:gd name="connsiteX419" fmla="*/ 494764 w 1221976"/>
                  <a:gd name="connsiteY419" fmla="*/ 84994 h 3874421"/>
                  <a:gd name="connsiteX420" fmla="*/ 490017 w 1221976"/>
                  <a:gd name="connsiteY420" fmla="*/ 66061 h 3874421"/>
                  <a:gd name="connsiteX421" fmla="*/ 504289 w 1221976"/>
                  <a:gd name="connsiteY421" fmla="*/ 30806 h 3874421"/>
                  <a:gd name="connsiteX422" fmla="*/ 541957 w 1221976"/>
                  <a:gd name="connsiteY422" fmla="*/ 36073 h 3874421"/>
                  <a:gd name="connsiteX423" fmla="*/ 561214 w 1221976"/>
                  <a:gd name="connsiteY423" fmla="*/ 52407 h 3874421"/>
                  <a:gd name="connsiteX424" fmla="*/ 569446 w 1221976"/>
                  <a:gd name="connsiteY424" fmla="*/ 20157 h 3874421"/>
                  <a:gd name="connsiteX425" fmla="*/ 599434 w 1221976"/>
                  <a:gd name="connsiteY425" fmla="*/ 0 h 3874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</a:cxnLst>
                <a:rect l="l" t="t" r="r" b="b"/>
                <a:pathLst>
                  <a:path w="1221976" h="3874421">
                    <a:moveTo>
                      <a:pt x="599434" y="0"/>
                    </a:moveTo>
                    <a:cubicBezTo>
                      <a:pt x="611145" y="0"/>
                      <a:pt x="622830" y="8786"/>
                      <a:pt x="629421" y="20157"/>
                    </a:cubicBezTo>
                    <a:cubicBezTo>
                      <a:pt x="636012" y="31527"/>
                      <a:pt x="633679" y="36830"/>
                      <a:pt x="635807" y="45167"/>
                    </a:cubicBezTo>
                    <a:lnTo>
                      <a:pt x="644112" y="36073"/>
                    </a:lnTo>
                    <a:cubicBezTo>
                      <a:pt x="657986" y="27393"/>
                      <a:pt x="671637" y="24951"/>
                      <a:pt x="681779" y="30806"/>
                    </a:cubicBezTo>
                    <a:cubicBezTo>
                      <a:pt x="691922" y="36662"/>
                      <a:pt x="696633" y="49706"/>
                      <a:pt x="696052" y="66061"/>
                    </a:cubicBezTo>
                    <a:lnTo>
                      <a:pt x="690047" y="84996"/>
                    </a:lnTo>
                    <a:lnTo>
                      <a:pt x="653839" y="136224"/>
                    </a:lnTo>
                    <a:cubicBezTo>
                      <a:pt x="651201" y="141070"/>
                      <a:pt x="650990" y="145390"/>
                      <a:pt x="655496" y="150079"/>
                    </a:cubicBezTo>
                    <a:cubicBezTo>
                      <a:pt x="660001" y="154769"/>
                      <a:pt x="667239" y="151937"/>
                      <a:pt x="670719" y="148424"/>
                    </a:cubicBezTo>
                    <a:cubicBezTo>
                      <a:pt x="692808" y="130558"/>
                      <a:pt x="715980" y="83439"/>
                      <a:pt x="736985" y="94825"/>
                    </a:cubicBezTo>
                    <a:cubicBezTo>
                      <a:pt x="776578" y="117684"/>
                      <a:pt x="790794" y="167185"/>
                      <a:pt x="768737" y="205388"/>
                    </a:cubicBezTo>
                    <a:lnTo>
                      <a:pt x="765918" y="208538"/>
                    </a:lnTo>
                    <a:lnTo>
                      <a:pt x="778467" y="206223"/>
                    </a:lnTo>
                    <a:cubicBezTo>
                      <a:pt x="784461" y="206501"/>
                      <a:pt x="789490" y="208369"/>
                      <a:pt x="793110" y="211989"/>
                    </a:cubicBezTo>
                    <a:cubicBezTo>
                      <a:pt x="807588" y="226467"/>
                      <a:pt x="794038" y="263491"/>
                      <a:pt x="762845" y="294685"/>
                    </a:cubicBezTo>
                    <a:lnTo>
                      <a:pt x="756263" y="299145"/>
                    </a:lnTo>
                    <a:lnTo>
                      <a:pt x="761006" y="299432"/>
                    </a:lnTo>
                    <a:cubicBezTo>
                      <a:pt x="744333" y="323544"/>
                      <a:pt x="730940" y="349575"/>
                      <a:pt x="721023" y="376806"/>
                    </a:cubicBezTo>
                    <a:lnTo>
                      <a:pt x="703600" y="453827"/>
                    </a:lnTo>
                    <a:lnTo>
                      <a:pt x="751032" y="422449"/>
                    </a:lnTo>
                    <a:cubicBezTo>
                      <a:pt x="772353" y="402973"/>
                      <a:pt x="790640" y="380174"/>
                      <a:pt x="805397" y="354506"/>
                    </a:cubicBezTo>
                    <a:lnTo>
                      <a:pt x="806543" y="356252"/>
                    </a:lnTo>
                    <a:lnTo>
                      <a:pt x="807536" y="352920"/>
                    </a:lnTo>
                    <a:cubicBezTo>
                      <a:pt x="817839" y="336439"/>
                      <a:pt x="841958" y="324874"/>
                      <a:pt x="870069" y="324873"/>
                    </a:cubicBezTo>
                    <a:lnTo>
                      <a:pt x="892531" y="331169"/>
                    </a:lnTo>
                    <a:lnTo>
                      <a:pt x="931982" y="320112"/>
                    </a:lnTo>
                    <a:cubicBezTo>
                      <a:pt x="969463" y="320112"/>
                      <a:pt x="999848" y="340672"/>
                      <a:pt x="999848" y="366034"/>
                    </a:cubicBezTo>
                    <a:lnTo>
                      <a:pt x="994944" y="382469"/>
                    </a:lnTo>
                    <a:lnTo>
                      <a:pt x="997278" y="383332"/>
                    </a:lnTo>
                    <a:cubicBezTo>
                      <a:pt x="1010636" y="390658"/>
                      <a:pt x="1018899" y="400777"/>
                      <a:pt x="1018898" y="411956"/>
                    </a:cubicBezTo>
                    <a:cubicBezTo>
                      <a:pt x="1018899" y="428724"/>
                      <a:pt x="1000307" y="443110"/>
                      <a:pt x="973813" y="449256"/>
                    </a:cubicBezTo>
                    <a:lnTo>
                      <a:pt x="971579" y="449503"/>
                    </a:lnTo>
                    <a:lnTo>
                      <a:pt x="902225" y="500032"/>
                    </a:lnTo>
                    <a:lnTo>
                      <a:pt x="899899" y="503225"/>
                    </a:lnTo>
                    <a:lnTo>
                      <a:pt x="906979" y="502443"/>
                    </a:lnTo>
                    <a:cubicBezTo>
                      <a:pt x="968790" y="502443"/>
                      <a:pt x="1018899" y="520567"/>
                      <a:pt x="1018898" y="542925"/>
                    </a:cubicBezTo>
                    <a:cubicBezTo>
                      <a:pt x="1018898" y="559694"/>
                      <a:pt x="990713" y="574080"/>
                      <a:pt x="950544" y="580226"/>
                    </a:cubicBezTo>
                    <a:lnTo>
                      <a:pt x="932828" y="581519"/>
                    </a:lnTo>
                    <a:lnTo>
                      <a:pt x="845134" y="621091"/>
                    </a:lnTo>
                    <a:lnTo>
                      <a:pt x="784513" y="668845"/>
                    </a:lnTo>
                    <a:lnTo>
                      <a:pt x="796944" y="667524"/>
                    </a:lnTo>
                    <a:cubicBezTo>
                      <a:pt x="830851" y="668792"/>
                      <a:pt x="857015" y="680432"/>
                      <a:pt x="867399" y="702145"/>
                    </a:cubicBezTo>
                    <a:cubicBezTo>
                      <a:pt x="877783" y="723858"/>
                      <a:pt x="870422" y="751532"/>
                      <a:pt x="850126" y="778723"/>
                    </a:cubicBezTo>
                    <a:lnTo>
                      <a:pt x="849875" y="778973"/>
                    </a:lnTo>
                    <a:lnTo>
                      <a:pt x="851114" y="779182"/>
                    </a:lnTo>
                    <a:lnTo>
                      <a:pt x="830038" y="798848"/>
                    </a:lnTo>
                    <a:lnTo>
                      <a:pt x="810582" y="818340"/>
                    </a:lnTo>
                    <a:lnTo>
                      <a:pt x="806375" y="820928"/>
                    </a:lnTo>
                    <a:lnTo>
                      <a:pt x="784901" y="840968"/>
                    </a:lnTo>
                    <a:cubicBezTo>
                      <a:pt x="763984" y="864967"/>
                      <a:pt x="744530" y="892018"/>
                      <a:pt x="727457" y="921066"/>
                    </a:cubicBezTo>
                    <a:cubicBezTo>
                      <a:pt x="710383" y="950114"/>
                      <a:pt x="696213" y="980272"/>
                      <a:pt x="685421" y="1010221"/>
                    </a:cubicBezTo>
                    <a:lnTo>
                      <a:pt x="678914" y="1036493"/>
                    </a:lnTo>
                    <a:lnTo>
                      <a:pt x="681256" y="1089059"/>
                    </a:lnTo>
                    <a:lnTo>
                      <a:pt x="683234" y="1087891"/>
                    </a:lnTo>
                    <a:cubicBezTo>
                      <a:pt x="738359" y="1049193"/>
                      <a:pt x="783674" y="997959"/>
                      <a:pt x="814232" y="938978"/>
                    </a:cubicBezTo>
                    <a:lnTo>
                      <a:pt x="817066" y="943221"/>
                    </a:lnTo>
                    <a:lnTo>
                      <a:pt x="818015" y="934514"/>
                    </a:lnTo>
                    <a:cubicBezTo>
                      <a:pt x="832615" y="887415"/>
                      <a:pt x="862544" y="853338"/>
                      <a:pt x="884865" y="858400"/>
                    </a:cubicBezTo>
                    <a:cubicBezTo>
                      <a:pt x="890445" y="859665"/>
                      <a:pt x="895022" y="863257"/>
                      <a:pt x="898519" y="868668"/>
                    </a:cubicBezTo>
                    <a:lnTo>
                      <a:pt x="902928" y="881679"/>
                    </a:lnTo>
                    <a:lnTo>
                      <a:pt x="904581" y="877231"/>
                    </a:lnTo>
                    <a:cubicBezTo>
                      <a:pt x="931129" y="834559"/>
                      <a:pt x="988500" y="819060"/>
                      <a:pt x="1032723" y="842609"/>
                    </a:cubicBezTo>
                    <a:cubicBezTo>
                      <a:pt x="1055440" y="855534"/>
                      <a:pt x="1020532" y="904414"/>
                      <a:pt x="1014436" y="935316"/>
                    </a:cubicBezTo>
                    <a:cubicBezTo>
                      <a:pt x="1012774" y="940590"/>
                      <a:pt x="1013814" y="948963"/>
                      <a:pt x="1020945" y="950431"/>
                    </a:cubicBezTo>
                    <a:cubicBezTo>
                      <a:pt x="1028075" y="951899"/>
                      <a:pt x="1032303" y="949197"/>
                      <a:pt x="1035756" y="943932"/>
                    </a:cubicBezTo>
                    <a:lnTo>
                      <a:pt x="1067796" y="880549"/>
                    </a:lnTo>
                    <a:lnTo>
                      <a:pt x="1083599" y="863980"/>
                    </a:lnTo>
                    <a:cubicBezTo>
                      <a:pt x="1099722" y="853952"/>
                      <a:pt x="1115357" y="850764"/>
                      <a:pt x="1126686" y="856797"/>
                    </a:cubicBezTo>
                    <a:cubicBezTo>
                      <a:pt x="1138014" y="862830"/>
                      <a:pt x="1142889" y="876939"/>
                      <a:pt x="1141613" y="894874"/>
                    </a:cubicBezTo>
                    <a:lnTo>
                      <a:pt x="1136933" y="907873"/>
                    </a:lnTo>
                    <a:cubicBezTo>
                      <a:pt x="1146453" y="905014"/>
                      <a:pt x="1150530" y="899768"/>
                      <a:pt x="1165493" y="899299"/>
                    </a:cubicBezTo>
                    <a:cubicBezTo>
                      <a:pt x="1180456" y="898831"/>
                      <a:pt x="1195558" y="904598"/>
                      <a:pt x="1201844" y="915487"/>
                    </a:cubicBezTo>
                    <a:cubicBezTo>
                      <a:pt x="1208131" y="926375"/>
                      <a:pt x="1206156" y="943345"/>
                      <a:pt x="1197687" y="955062"/>
                    </a:cubicBezTo>
                    <a:cubicBezTo>
                      <a:pt x="1189218" y="966778"/>
                      <a:pt x="1179030" y="972637"/>
                      <a:pt x="1169700" y="981425"/>
                    </a:cubicBezTo>
                    <a:lnTo>
                      <a:pt x="1196450" y="989854"/>
                    </a:lnTo>
                    <a:cubicBezTo>
                      <a:pt x="1212620" y="997717"/>
                      <a:pt x="1222401" y="1008993"/>
                      <a:pt x="1221962" y="1021820"/>
                    </a:cubicBezTo>
                    <a:cubicBezTo>
                      <a:pt x="1221522" y="1034646"/>
                      <a:pt x="1210944" y="1046594"/>
                      <a:pt x="1194198" y="1055543"/>
                    </a:cubicBezTo>
                    <a:lnTo>
                      <a:pt x="1172625" y="1062113"/>
                    </a:lnTo>
                    <a:lnTo>
                      <a:pt x="1101269" y="1057405"/>
                    </a:lnTo>
                    <a:cubicBezTo>
                      <a:pt x="1087152" y="1058389"/>
                      <a:pt x="1088149" y="1062294"/>
                      <a:pt x="1086655" y="1066623"/>
                    </a:cubicBezTo>
                    <a:cubicBezTo>
                      <a:pt x="1085161" y="1070953"/>
                      <a:pt x="1092879" y="1080131"/>
                      <a:pt x="1098071" y="1080176"/>
                    </a:cubicBezTo>
                    <a:cubicBezTo>
                      <a:pt x="1128021" y="1090590"/>
                      <a:pt x="1187722" y="1077110"/>
                      <a:pt x="1187919" y="1111417"/>
                    </a:cubicBezTo>
                    <a:cubicBezTo>
                      <a:pt x="1186202" y="1161490"/>
                      <a:pt x="1144094" y="1203425"/>
                      <a:pt x="1093865" y="1205081"/>
                    </a:cubicBezTo>
                    <a:lnTo>
                      <a:pt x="1089186" y="1204288"/>
                    </a:lnTo>
                    <a:lnTo>
                      <a:pt x="1098249" y="1214612"/>
                    </a:lnTo>
                    <a:cubicBezTo>
                      <a:pt x="1101187" y="1220346"/>
                      <a:pt x="1102009" y="1226105"/>
                      <a:pt x="1100315" y="1231571"/>
                    </a:cubicBezTo>
                    <a:cubicBezTo>
                      <a:pt x="1093539" y="1253431"/>
                      <a:pt x="1049062" y="1262313"/>
                      <a:pt x="1000973" y="1251407"/>
                    </a:cubicBezTo>
                    <a:lnTo>
                      <a:pt x="992747" y="1247781"/>
                    </a:lnTo>
                    <a:lnTo>
                      <a:pt x="994087" y="1250498"/>
                    </a:lnTo>
                    <a:cubicBezTo>
                      <a:pt x="927729" y="1247471"/>
                      <a:pt x="860701" y="1261098"/>
                      <a:pt x="799625" y="1289488"/>
                    </a:cubicBezTo>
                    <a:lnTo>
                      <a:pt x="763404" y="1309948"/>
                    </a:lnTo>
                    <a:lnTo>
                      <a:pt x="805536" y="1312891"/>
                    </a:lnTo>
                    <a:cubicBezTo>
                      <a:pt x="833621" y="1321033"/>
                      <a:pt x="857607" y="1335310"/>
                      <a:pt x="873234" y="1356145"/>
                    </a:cubicBezTo>
                    <a:cubicBezTo>
                      <a:pt x="912301" y="1408234"/>
                      <a:pt x="809530" y="1477280"/>
                      <a:pt x="720402" y="1559864"/>
                    </a:cubicBezTo>
                    <a:lnTo>
                      <a:pt x="703009" y="1577447"/>
                    </a:lnTo>
                    <a:lnTo>
                      <a:pt x="709950" y="1733276"/>
                    </a:lnTo>
                    <a:lnTo>
                      <a:pt x="719471" y="1985327"/>
                    </a:lnTo>
                    <a:lnTo>
                      <a:pt x="728110" y="1980683"/>
                    </a:lnTo>
                    <a:cubicBezTo>
                      <a:pt x="739041" y="1973952"/>
                      <a:pt x="749183" y="1966642"/>
                      <a:pt x="758047" y="1958577"/>
                    </a:cubicBezTo>
                    <a:lnTo>
                      <a:pt x="781528" y="1929168"/>
                    </a:lnTo>
                    <a:lnTo>
                      <a:pt x="768333" y="1862037"/>
                    </a:lnTo>
                    <a:cubicBezTo>
                      <a:pt x="765096" y="1845575"/>
                      <a:pt x="779952" y="1824609"/>
                      <a:pt x="801513" y="1815207"/>
                    </a:cubicBezTo>
                    <a:cubicBezTo>
                      <a:pt x="823074" y="1805808"/>
                      <a:pt x="843176" y="1811532"/>
                      <a:pt x="846412" y="1827994"/>
                    </a:cubicBezTo>
                    <a:lnTo>
                      <a:pt x="849039" y="1841360"/>
                    </a:lnTo>
                    <a:lnTo>
                      <a:pt x="843556" y="1873815"/>
                    </a:lnTo>
                    <a:lnTo>
                      <a:pt x="853072" y="1881149"/>
                    </a:lnTo>
                    <a:lnTo>
                      <a:pt x="865807" y="1869431"/>
                    </a:lnTo>
                    <a:lnTo>
                      <a:pt x="941985" y="1751881"/>
                    </a:lnTo>
                    <a:cubicBezTo>
                      <a:pt x="963997" y="1728675"/>
                      <a:pt x="995097" y="1715773"/>
                      <a:pt x="1020574" y="1717256"/>
                    </a:cubicBezTo>
                    <a:cubicBezTo>
                      <a:pt x="1029065" y="1717751"/>
                      <a:pt x="1036933" y="1719845"/>
                      <a:pt x="1043630" y="1723687"/>
                    </a:cubicBezTo>
                    <a:cubicBezTo>
                      <a:pt x="1057025" y="1731374"/>
                      <a:pt x="1063203" y="1744603"/>
                      <a:pt x="1062364" y="1759779"/>
                    </a:cubicBezTo>
                    <a:lnTo>
                      <a:pt x="1057370" y="1778057"/>
                    </a:lnTo>
                    <a:lnTo>
                      <a:pt x="1078197" y="1765194"/>
                    </a:lnTo>
                    <a:cubicBezTo>
                      <a:pt x="1115415" y="1742208"/>
                      <a:pt x="1156871" y="1744485"/>
                      <a:pt x="1170793" y="1770281"/>
                    </a:cubicBezTo>
                    <a:cubicBezTo>
                      <a:pt x="1184716" y="1796077"/>
                      <a:pt x="1165831" y="1835622"/>
                      <a:pt x="1128614" y="1858608"/>
                    </a:cubicBezTo>
                    <a:lnTo>
                      <a:pt x="1100171" y="1876174"/>
                    </a:lnTo>
                    <a:lnTo>
                      <a:pt x="1105483" y="1875481"/>
                    </a:lnTo>
                    <a:cubicBezTo>
                      <a:pt x="1131039" y="1876801"/>
                      <a:pt x="1148541" y="1892372"/>
                      <a:pt x="1147829" y="1916751"/>
                    </a:cubicBezTo>
                    <a:cubicBezTo>
                      <a:pt x="1146879" y="1949254"/>
                      <a:pt x="1113907" y="1985100"/>
                      <a:pt x="1074181" y="1996819"/>
                    </a:cubicBezTo>
                    <a:lnTo>
                      <a:pt x="946896" y="2019674"/>
                    </a:lnTo>
                    <a:lnTo>
                      <a:pt x="931042" y="2025612"/>
                    </a:lnTo>
                    <a:lnTo>
                      <a:pt x="932220" y="2038096"/>
                    </a:lnTo>
                    <a:lnTo>
                      <a:pt x="966967" y="2051445"/>
                    </a:lnTo>
                    <a:lnTo>
                      <a:pt x="972170" y="2073773"/>
                    </a:lnTo>
                    <a:cubicBezTo>
                      <a:pt x="969982" y="2082457"/>
                      <a:pt x="964029" y="2091647"/>
                      <a:pt x="954834" y="2099284"/>
                    </a:cubicBezTo>
                    <a:cubicBezTo>
                      <a:pt x="936444" y="2114558"/>
                      <a:pt x="912042" y="2117837"/>
                      <a:pt x="900332" y="2106608"/>
                    </a:cubicBezTo>
                    <a:lnTo>
                      <a:pt x="856506" y="2064582"/>
                    </a:lnTo>
                    <a:lnTo>
                      <a:pt x="856102" y="2064750"/>
                    </a:lnTo>
                    <a:lnTo>
                      <a:pt x="857613" y="2066273"/>
                    </a:lnTo>
                    <a:cubicBezTo>
                      <a:pt x="809136" y="2075189"/>
                      <a:pt x="765223" y="2129558"/>
                      <a:pt x="726961" y="2176509"/>
                    </a:cubicBezTo>
                    <a:lnTo>
                      <a:pt x="726704" y="2176792"/>
                    </a:lnTo>
                    <a:lnTo>
                      <a:pt x="730580" y="2279387"/>
                    </a:lnTo>
                    <a:lnTo>
                      <a:pt x="734681" y="2403798"/>
                    </a:lnTo>
                    <a:lnTo>
                      <a:pt x="737556" y="2406768"/>
                    </a:lnTo>
                    <a:lnTo>
                      <a:pt x="739929" y="2418842"/>
                    </a:lnTo>
                    <a:lnTo>
                      <a:pt x="735952" y="2442380"/>
                    </a:lnTo>
                    <a:lnTo>
                      <a:pt x="736173" y="2449080"/>
                    </a:lnTo>
                    <a:lnTo>
                      <a:pt x="743572" y="2454782"/>
                    </a:lnTo>
                    <a:lnTo>
                      <a:pt x="755076" y="2444198"/>
                    </a:lnTo>
                    <a:lnTo>
                      <a:pt x="823886" y="2338017"/>
                    </a:lnTo>
                    <a:cubicBezTo>
                      <a:pt x="843769" y="2317055"/>
                      <a:pt x="871861" y="2305401"/>
                      <a:pt x="894874" y="2306741"/>
                    </a:cubicBezTo>
                    <a:cubicBezTo>
                      <a:pt x="902544" y="2307188"/>
                      <a:pt x="909651" y="2309079"/>
                      <a:pt x="915700" y="2312550"/>
                    </a:cubicBezTo>
                    <a:cubicBezTo>
                      <a:pt x="927799" y="2319493"/>
                      <a:pt x="933380" y="2331443"/>
                      <a:pt x="932622" y="2345151"/>
                    </a:cubicBezTo>
                    <a:lnTo>
                      <a:pt x="928111" y="2361662"/>
                    </a:lnTo>
                    <a:lnTo>
                      <a:pt x="946924" y="2350042"/>
                    </a:lnTo>
                    <a:cubicBezTo>
                      <a:pt x="980542" y="2329280"/>
                      <a:pt x="1017988" y="2331336"/>
                      <a:pt x="1030564" y="2354637"/>
                    </a:cubicBezTo>
                    <a:cubicBezTo>
                      <a:pt x="1043141" y="2377938"/>
                      <a:pt x="1026082" y="2413659"/>
                      <a:pt x="992465" y="2434421"/>
                    </a:cubicBezTo>
                    <a:lnTo>
                      <a:pt x="966772" y="2450288"/>
                    </a:lnTo>
                    <a:lnTo>
                      <a:pt x="971571" y="2449663"/>
                    </a:lnTo>
                    <a:cubicBezTo>
                      <a:pt x="994655" y="2450855"/>
                      <a:pt x="1010464" y="2464920"/>
                      <a:pt x="1009821" y="2486941"/>
                    </a:cubicBezTo>
                    <a:cubicBezTo>
                      <a:pt x="1008963" y="2516300"/>
                      <a:pt x="979180" y="2548680"/>
                      <a:pt x="943296" y="2559265"/>
                    </a:cubicBezTo>
                    <a:lnTo>
                      <a:pt x="828321" y="2579909"/>
                    </a:lnTo>
                    <a:lnTo>
                      <a:pt x="814001" y="2585274"/>
                    </a:lnTo>
                    <a:lnTo>
                      <a:pt x="815065" y="2596550"/>
                    </a:lnTo>
                    <a:lnTo>
                      <a:pt x="846452" y="2608608"/>
                    </a:lnTo>
                    <a:lnTo>
                      <a:pt x="851152" y="2628776"/>
                    </a:lnTo>
                    <a:cubicBezTo>
                      <a:pt x="849175" y="2636620"/>
                      <a:pt x="843798" y="2644921"/>
                      <a:pt x="835492" y="2651820"/>
                    </a:cubicBezTo>
                    <a:cubicBezTo>
                      <a:pt x="818880" y="2665617"/>
                      <a:pt x="796838" y="2668579"/>
                      <a:pt x="786262" y="2658435"/>
                    </a:cubicBezTo>
                    <a:lnTo>
                      <a:pt x="746674" y="2620474"/>
                    </a:lnTo>
                    <a:lnTo>
                      <a:pt x="746309" y="2620626"/>
                    </a:lnTo>
                    <a:lnTo>
                      <a:pt x="747674" y="2622002"/>
                    </a:lnTo>
                    <a:lnTo>
                      <a:pt x="741984" y="2625363"/>
                    </a:lnTo>
                    <a:lnTo>
                      <a:pt x="742947" y="2654589"/>
                    </a:lnTo>
                    <a:cubicBezTo>
                      <a:pt x="745637" y="2742448"/>
                      <a:pt x="748002" y="2825127"/>
                      <a:pt x="749992" y="2900992"/>
                    </a:cubicBezTo>
                    <a:lnTo>
                      <a:pt x="750452" y="2920694"/>
                    </a:lnTo>
                    <a:lnTo>
                      <a:pt x="765776" y="2924235"/>
                    </a:lnTo>
                    <a:cubicBezTo>
                      <a:pt x="772283" y="2930612"/>
                      <a:pt x="773048" y="2939971"/>
                      <a:pt x="769024" y="2949946"/>
                    </a:cubicBezTo>
                    <a:lnTo>
                      <a:pt x="761237" y="2960389"/>
                    </a:lnTo>
                    <a:lnTo>
                      <a:pt x="751503" y="2965718"/>
                    </a:lnTo>
                    <a:lnTo>
                      <a:pt x="751944" y="2984649"/>
                    </a:lnTo>
                    <a:lnTo>
                      <a:pt x="764598" y="2978607"/>
                    </a:lnTo>
                    <a:cubicBezTo>
                      <a:pt x="775502" y="2973401"/>
                      <a:pt x="786036" y="2970896"/>
                      <a:pt x="795096" y="2979194"/>
                    </a:cubicBezTo>
                    <a:cubicBezTo>
                      <a:pt x="820497" y="3004091"/>
                      <a:pt x="820585" y="3038613"/>
                      <a:pt x="795291" y="3056302"/>
                    </a:cubicBezTo>
                    <a:lnTo>
                      <a:pt x="792438" y="3057490"/>
                    </a:lnTo>
                    <a:lnTo>
                      <a:pt x="802580" y="3059458"/>
                    </a:lnTo>
                    <a:cubicBezTo>
                      <a:pt x="807122" y="3061254"/>
                      <a:pt x="810575" y="3063776"/>
                      <a:pt x="812563" y="3067000"/>
                    </a:cubicBezTo>
                    <a:cubicBezTo>
                      <a:pt x="816538" y="3073448"/>
                      <a:pt x="813900" y="3081487"/>
                      <a:pt x="806420" y="3089274"/>
                    </a:cubicBezTo>
                    <a:lnTo>
                      <a:pt x="795511" y="3095709"/>
                    </a:lnTo>
                    <a:lnTo>
                      <a:pt x="794424" y="3102346"/>
                    </a:lnTo>
                    <a:lnTo>
                      <a:pt x="786637" y="3112789"/>
                    </a:lnTo>
                    <a:lnTo>
                      <a:pt x="755129" y="3130037"/>
                    </a:lnTo>
                    <a:lnTo>
                      <a:pt x="755144" y="3131072"/>
                    </a:lnTo>
                    <a:lnTo>
                      <a:pt x="782394" y="3131596"/>
                    </a:lnTo>
                    <a:lnTo>
                      <a:pt x="784012" y="3133866"/>
                    </a:lnTo>
                    <a:lnTo>
                      <a:pt x="789998" y="3131007"/>
                    </a:lnTo>
                    <a:cubicBezTo>
                      <a:pt x="800902" y="3125801"/>
                      <a:pt x="811435" y="3123296"/>
                      <a:pt x="820496" y="3131594"/>
                    </a:cubicBezTo>
                    <a:cubicBezTo>
                      <a:pt x="845897" y="3156491"/>
                      <a:pt x="845985" y="3191013"/>
                      <a:pt x="820691" y="3208702"/>
                    </a:cubicBezTo>
                    <a:lnTo>
                      <a:pt x="817838" y="3209890"/>
                    </a:lnTo>
                    <a:lnTo>
                      <a:pt x="827980" y="3211858"/>
                    </a:lnTo>
                    <a:cubicBezTo>
                      <a:pt x="832522" y="3213655"/>
                      <a:pt x="835975" y="3216176"/>
                      <a:pt x="837963" y="3219400"/>
                    </a:cubicBezTo>
                    <a:lnTo>
                      <a:pt x="838787" y="3226565"/>
                    </a:lnTo>
                    <a:lnTo>
                      <a:pt x="839545" y="3226844"/>
                    </a:lnTo>
                    <a:cubicBezTo>
                      <a:pt x="864948" y="3251741"/>
                      <a:pt x="865035" y="3286263"/>
                      <a:pt x="839742" y="3303953"/>
                    </a:cubicBezTo>
                    <a:lnTo>
                      <a:pt x="836887" y="3305140"/>
                    </a:lnTo>
                    <a:lnTo>
                      <a:pt x="847030" y="3307107"/>
                    </a:lnTo>
                    <a:cubicBezTo>
                      <a:pt x="851572" y="3308905"/>
                      <a:pt x="855025" y="3311425"/>
                      <a:pt x="857012" y="3314650"/>
                    </a:cubicBezTo>
                    <a:cubicBezTo>
                      <a:pt x="864963" y="3327546"/>
                      <a:pt x="846459" y="3346809"/>
                      <a:pt x="815683" y="3357679"/>
                    </a:cubicBezTo>
                    <a:lnTo>
                      <a:pt x="810246" y="3358561"/>
                    </a:lnTo>
                    <a:lnTo>
                      <a:pt x="809966" y="3358876"/>
                    </a:lnTo>
                    <a:lnTo>
                      <a:pt x="811618" y="3359552"/>
                    </a:lnTo>
                    <a:lnTo>
                      <a:pt x="807510" y="3362752"/>
                    </a:lnTo>
                    <a:lnTo>
                      <a:pt x="815278" y="3364260"/>
                    </a:lnTo>
                    <a:cubicBezTo>
                      <a:pt x="819820" y="3366057"/>
                      <a:pt x="823273" y="3368578"/>
                      <a:pt x="825261" y="3371802"/>
                    </a:cubicBezTo>
                    <a:lnTo>
                      <a:pt x="826085" y="3378967"/>
                    </a:lnTo>
                    <a:lnTo>
                      <a:pt x="826843" y="3379246"/>
                    </a:lnTo>
                    <a:cubicBezTo>
                      <a:pt x="852246" y="3404143"/>
                      <a:pt x="852333" y="3438665"/>
                      <a:pt x="827040" y="3456355"/>
                    </a:cubicBezTo>
                    <a:lnTo>
                      <a:pt x="824185" y="3457542"/>
                    </a:lnTo>
                    <a:lnTo>
                      <a:pt x="834328" y="3459509"/>
                    </a:lnTo>
                    <a:cubicBezTo>
                      <a:pt x="838870" y="3461307"/>
                      <a:pt x="842323" y="3463827"/>
                      <a:pt x="844310" y="3467052"/>
                    </a:cubicBezTo>
                    <a:cubicBezTo>
                      <a:pt x="852261" y="3479948"/>
                      <a:pt x="833757" y="3499211"/>
                      <a:pt x="802981" y="3510081"/>
                    </a:cubicBezTo>
                    <a:lnTo>
                      <a:pt x="796792" y="3511085"/>
                    </a:lnTo>
                    <a:lnTo>
                      <a:pt x="798916" y="3511954"/>
                    </a:lnTo>
                    <a:cubicBezTo>
                      <a:pt x="780839" y="3522372"/>
                      <a:pt x="764861" y="3534869"/>
                      <a:pt x="751289" y="3549051"/>
                    </a:cubicBezTo>
                    <a:lnTo>
                      <a:pt x="740410" y="3564525"/>
                    </a:lnTo>
                    <a:lnTo>
                      <a:pt x="740257" y="3566519"/>
                    </a:lnTo>
                    <a:cubicBezTo>
                      <a:pt x="715797" y="3755445"/>
                      <a:pt x="665733" y="3873633"/>
                      <a:pt x="583568" y="3874419"/>
                    </a:cubicBezTo>
                    <a:cubicBezTo>
                      <a:pt x="521944" y="3875009"/>
                      <a:pt x="481195" y="3788124"/>
                      <a:pt x="456492" y="3669625"/>
                    </a:cubicBezTo>
                    <a:lnTo>
                      <a:pt x="437661" y="3547225"/>
                    </a:lnTo>
                    <a:lnTo>
                      <a:pt x="392376" y="3511953"/>
                    </a:lnTo>
                    <a:lnTo>
                      <a:pt x="394500" y="3511084"/>
                    </a:lnTo>
                    <a:lnTo>
                      <a:pt x="388311" y="3510080"/>
                    </a:lnTo>
                    <a:cubicBezTo>
                      <a:pt x="357535" y="3499210"/>
                      <a:pt x="339032" y="3479947"/>
                      <a:pt x="346982" y="3467051"/>
                    </a:cubicBezTo>
                    <a:cubicBezTo>
                      <a:pt x="348969" y="3463826"/>
                      <a:pt x="352422" y="3461306"/>
                      <a:pt x="356964" y="3459508"/>
                    </a:cubicBezTo>
                    <a:lnTo>
                      <a:pt x="367107" y="3457541"/>
                    </a:lnTo>
                    <a:lnTo>
                      <a:pt x="364252" y="3456354"/>
                    </a:lnTo>
                    <a:cubicBezTo>
                      <a:pt x="338959" y="3438664"/>
                      <a:pt x="339046" y="3404142"/>
                      <a:pt x="364449" y="3379245"/>
                    </a:cubicBezTo>
                    <a:lnTo>
                      <a:pt x="365207" y="3378966"/>
                    </a:lnTo>
                    <a:lnTo>
                      <a:pt x="366031" y="3371801"/>
                    </a:lnTo>
                    <a:cubicBezTo>
                      <a:pt x="368019" y="3368577"/>
                      <a:pt x="371472" y="3366056"/>
                      <a:pt x="376014" y="3364259"/>
                    </a:cubicBezTo>
                    <a:lnTo>
                      <a:pt x="386156" y="3362291"/>
                    </a:lnTo>
                    <a:lnTo>
                      <a:pt x="383303" y="3361103"/>
                    </a:lnTo>
                    <a:lnTo>
                      <a:pt x="371416" y="3347713"/>
                    </a:lnTo>
                    <a:lnTo>
                      <a:pt x="353125" y="3336924"/>
                    </a:lnTo>
                    <a:cubicBezTo>
                      <a:pt x="345646" y="3329138"/>
                      <a:pt x="343008" y="3321098"/>
                      <a:pt x="346983" y="3314650"/>
                    </a:cubicBezTo>
                    <a:cubicBezTo>
                      <a:pt x="348970" y="3311425"/>
                      <a:pt x="352423" y="3308905"/>
                      <a:pt x="356965" y="3307107"/>
                    </a:cubicBezTo>
                    <a:lnTo>
                      <a:pt x="367108" y="3305140"/>
                    </a:lnTo>
                    <a:lnTo>
                      <a:pt x="364253" y="3303953"/>
                    </a:lnTo>
                    <a:cubicBezTo>
                      <a:pt x="338960" y="3286263"/>
                      <a:pt x="339047" y="3251741"/>
                      <a:pt x="364450" y="3226844"/>
                    </a:cubicBezTo>
                    <a:lnTo>
                      <a:pt x="365208" y="3226565"/>
                    </a:lnTo>
                    <a:lnTo>
                      <a:pt x="366032" y="3219400"/>
                    </a:lnTo>
                    <a:cubicBezTo>
                      <a:pt x="368020" y="3216176"/>
                      <a:pt x="371473" y="3213655"/>
                      <a:pt x="376015" y="3211858"/>
                    </a:cubicBezTo>
                    <a:lnTo>
                      <a:pt x="386157" y="3209890"/>
                    </a:lnTo>
                    <a:lnTo>
                      <a:pt x="383304" y="3208702"/>
                    </a:lnTo>
                    <a:cubicBezTo>
                      <a:pt x="358010" y="3191013"/>
                      <a:pt x="358098" y="3156491"/>
                      <a:pt x="383499" y="3131594"/>
                    </a:cubicBezTo>
                    <a:cubicBezTo>
                      <a:pt x="392560" y="3123296"/>
                      <a:pt x="403093" y="3125801"/>
                      <a:pt x="413997" y="3131007"/>
                    </a:cubicBezTo>
                    <a:lnTo>
                      <a:pt x="414984" y="3131478"/>
                    </a:lnTo>
                    <a:lnTo>
                      <a:pt x="430241" y="3131184"/>
                    </a:lnTo>
                    <a:lnTo>
                      <a:pt x="430602" y="3120039"/>
                    </a:lnTo>
                    <a:lnTo>
                      <a:pt x="417358" y="3112789"/>
                    </a:lnTo>
                    <a:lnTo>
                      <a:pt x="409571" y="3102346"/>
                    </a:lnTo>
                    <a:lnTo>
                      <a:pt x="408484" y="3095709"/>
                    </a:lnTo>
                    <a:lnTo>
                      <a:pt x="397575" y="3089274"/>
                    </a:lnTo>
                    <a:cubicBezTo>
                      <a:pt x="390095" y="3081487"/>
                      <a:pt x="387457" y="3073448"/>
                      <a:pt x="391432" y="3067000"/>
                    </a:cubicBezTo>
                    <a:cubicBezTo>
                      <a:pt x="393420" y="3063776"/>
                      <a:pt x="396873" y="3061254"/>
                      <a:pt x="401415" y="3059458"/>
                    </a:cubicBezTo>
                    <a:lnTo>
                      <a:pt x="411557" y="3057490"/>
                    </a:lnTo>
                    <a:lnTo>
                      <a:pt x="408704" y="3056302"/>
                    </a:lnTo>
                    <a:cubicBezTo>
                      <a:pt x="383410" y="3038613"/>
                      <a:pt x="383498" y="3004091"/>
                      <a:pt x="408899" y="2979194"/>
                    </a:cubicBezTo>
                    <a:lnTo>
                      <a:pt x="435179" y="2978688"/>
                    </a:lnTo>
                    <a:lnTo>
                      <a:pt x="436062" y="2951409"/>
                    </a:lnTo>
                    <a:lnTo>
                      <a:pt x="434971" y="2949946"/>
                    </a:lnTo>
                    <a:cubicBezTo>
                      <a:pt x="432959" y="2944958"/>
                      <a:pt x="432145" y="2940125"/>
                      <a:pt x="432646" y="2935741"/>
                    </a:cubicBezTo>
                    <a:lnTo>
                      <a:pt x="436877" y="2927005"/>
                    </a:lnTo>
                    <a:lnTo>
                      <a:pt x="445478" y="2690080"/>
                    </a:lnTo>
                    <a:lnTo>
                      <a:pt x="447865" y="2629915"/>
                    </a:lnTo>
                    <a:lnTo>
                      <a:pt x="434469" y="2622002"/>
                    </a:lnTo>
                    <a:lnTo>
                      <a:pt x="435834" y="2620626"/>
                    </a:lnTo>
                    <a:lnTo>
                      <a:pt x="435469" y="2620474"/>
                    </a:lnTo>
                    <a:lnTo>
                      <a:pt x="395882" y="2658435"/>
                    </a:lnTo>
                    <a:cubicBezTo>
                      <a:pt x="385305" y="2668579"/>
                      <a:pt x="363263" y="2665617"/>
                      <a:pt x="346651" y="2651820"/>
                    </a:cubicBezTo>
                    <a:cubicBezTo>
                      <a:pt x="338345" y="2644921"/>
                      <a:pt x="332968" y="2636620"/>
                      <a:pt x="330991" y="2628776"/>
                    </a:cubicBezTo>
                    <a:lnTo>
                      <a:pt x="335691" y="2608608"/>
                    </a:lnTo>
                    <a:lnTo>
                      <a:pt x="367078" y="2596550"/>
                    </a:lnTo>
                    <a:lnTo>
                      <a:pt x="368142" y="2585274"/>
                    </a:lnTo>
                    <a:lnTo>
                      <a:pt x="353822" y="2579909"/>
                    </a:lnTo>
                    <a:lnTo>
                      <a:pt x="238847" y="2559265"/>
                    </a:lnTo>
                    <a:cubicBezTo>
                      <a:pt x="202963" y="2548680"/>
                      <a:pt x="173180" y="2516300"/>
                      <a:pt x="172322" y="2486941"/>
                    </a:cubicBezTo>
                    <a:cubicBezTo>
                      <a:pt x="171679" y="2464920"/>
                      <a:pt x="187488" y="2450855"/>
                      <a:pt x="210572" y="2449663"/>
                    </a:cubicBezTo>
                    <a:lnTo>
                      <a:pt x="215371" y="2450288"/>
                    </a:lnTo>
                    <a:lnTo>
                      <a:pt x="189678" y="2434421"/>
                    </a:lnTo>
                    <a:cubicBezTo>
                      <a:pt x="156061" y="2413659"/>
                      <a:pt x="139003" y="2377938"/>
                      <a:pt x="151579" y="2354637"/>
                    </a:cubicBezTo>
                    <a:cubicBezTo>
                      <a:pt x="164155" y="2331336"/>
                      <a:pt x="201601" y="2329280"/>
                      <a:pt x="235219" y="2350042"/>
                    </a:cubicBezTo>
                    <a:lnTo>
                      <a:pt x="254032" y="2361662"/>
                    </a:lnTo>
                    <a:lnTo>
                      <a:pt x="249521" y="2345151"/>
                    </a:lnTo>
                    <a:cubicBezTo>
                      <a:pt x="248763" y="2331443"/>
                      <a:pt x="254344" y="2319493"/>
                      <a:pt x="266443" y="2312550"/>
                    </a:cubicBezTo>
                    <a:cubicBezTo>
                      <a:pt x="272492" y="2309079"/>
                      <a:pt x="279600" y="2307188"/>
                      <a:pt x="287270" y="2306741"/>
                    </a:cubicBezTo>
                    <a:cubicBezTo>
                      <a:pt x="310282" y="2305401"/>
                      <a:pt x="338374" y="2317055"/>
                      <a:pt x="358257" y="2338017"/>
                    </a:cubicBezTo>
                    <a:lnTo>
                      <a:pt x="427068" y="2444198"/>
                    </a:lnTo>
                    <a:lnTo>
                      <a:pt x="438571" y="2454782"/>
                    </a:lnTo>
                    <a:lnTo>
                      <a:pt x="447167" y="2448158"/>
                    </a:lnTo>
                    <a:lnTo>
                      <a:pt x="442214" y="2418842"/>
                    </a:lnTo>
                    <a:lnTo>
                      <a:pt x="444587" y="2406768"/>
                    </a:lnTo>
                    <a:lnTo>
                      <a:pt x="457235" y="2393703"/>
                    </a:lnTo>
                    <a:lnTo>
                      <a:pt x="460342" y="2315375"/>
                    </a:lnTo>
                    <a:lnTo>
                      <a:pt x="467897" y="2142092"/>
                    </a:lnTo>
                    <a:lnTo>
                      <a:pt x="407359" y="2073790"/>
                    </a:lnTo>
                    <a:cubicBezTo>
                      <a:pt x="385538" y="2053214"/>
                      <a:pt x="362441" y="2037393"/>
                      <a:pt x="338202" y="2032935"/>
                    </a:cubicBezTo>
                    <a:lnTo>
                      <a:pt x="339713" y="2031412"/>
                    </a:lnTo>
                    <a:lnTo>
                      <a:pt x="339309" y="2031244"/>
                    </a:lnTo>
                    <a:lnTo>
                      <a:pt x="295483" y="2073270"/>
                    </a:lnTo>
                    <a:cubicBezTo>
                      <a:pt x="283773" y="2084499"/>
                      <a:pt x="259371" y="2081220"/>
                      <a:pt x="240981" y="2065946"/>
                    </a:cubicBezTo>
                    <a:cubicBezTo>
                      <a:pt x="231786" y="2058309"/>
                      <a:pt x="225833" y="2049119"/>
                      <a:pt x="223645" y="2040435"/>
                    </a:cubicBezTo>
                    <a:lnTo>
                      <a:pt x="228848" y="2018107"/>
                    </a:lnTo>
                    <a:lnTo>
                      <a:pt x="263595" y="2004758"/>
                    </a:lnTo>
                    <a:lnTo>
                      <a:pt x="264773" y="1992274"/>
                    </a:lnTo>
                    <a:lnTo>
                      <a:pt x="248920" y="1986336"/>
                    </a:lnTo>
                    <a:lnTo>
                      <a:pt x="121634" y="1963481"/>
                    </a:lnTo>
                    <a:cubicBezTo>
                      <a:pt x="81908" y="1951762"/>
                      <a:pt x="48936" y="1915916"/>
                      <a:pt x="47986" y="1883413"/>
                    </a:cubicBezTo>
                    <a:cubicBezTo>
                      <a:pt x="47274" y="1859034"/>
                      <a:pt x="64776" y="1843463"/>
                      <a:pt x="90332" y="1842143"/>
                    </a:cubicBezTo>
                    <a:lnTo>
                      <a:pt x="95644" y="1842836"/>
                    </a:lnTo>
                    <a:lnTo>
                      <a:pt x="67201" y="1825270"/>
                    </a:lnTo>
                    <a:cubicBezTo>
                      <a:pt x="29984" y="1802284"/>
                      <a:pt x="11099" y="1762739"/>
                      <a:pt x="25022" y="1736943"/>
                    </a:cubicBezTo>
                    <a:cubicBezTo>
                      <a:pt x="38944" y="1711147"/>
                      <a:pt x="80400" y="1708870"/>
                      <a:pt x="117618" y="1731856"/>
                    </a:cubicBezTo>
                    <a:lnTo>
                      <a:pt x="138445" y="1744719"/>
                    </a:lnTo>
                    <a:lnTo>
                      <a:pt x="133451" y="1726441"/>
                    </a:lnTo>
                    <a:cubicBezTo>
                      <a:pt x="132612" y="1711265"/>
                      <a:pt x="138790" y="1698036"/>
                      <a:pt x="152185" y="1690349"/>
                    </a:cubicBezTo>
                    <a:cubicBezTo>
                      <a:pt x="158882" y="1686507"/>
                      <a:pt x="166750" y="1684413"/>
                      <a:pt x="175241" y="1683918"/>
                    </a:cubicBezTo>
                    <a:cubicBezTo>
                      <a:pt x="200718" y="1682435"/>
                      <a:pt x="231818" y="1695337"/>
                      <a:pt x="253830" y="1718543"/>
                    </a:cubicBezTo>
                    <a:lnTo>
                      <a:pt x="330008" y="1836093"/>
                    </a:lnTo>
                    <a:lnTo>
                      <a:pt x="342744" y="1847811"/>
                    </a:lnTo>
                    <a:lnTo>
                      <a:pt x="352259" y="1840477"/>
                    </a:lnTo>
                    <a:lnTo>
                      <a:pt x="346776" y="1808022"/>
                    </a:lnTo>
                    <a:lnTo>
                      <a:pt x="349403" y="1794656"/>
                    </a:lnTo>
                    <a:cubicBezTo>
                      <a:pt x="352639" y="1778194"/>
                      <a:pt x="372741" y="1772470"/>
                      <a:pt x="394303" y="1781869"/>
                    </a:cubicBezTo>
                    <a:cubicBezTo>
                      <a:pt x="415863" y="1791271"/>
                      <a:pt x="430719" y="1812237"/>
                      <a:pt x="427483" y="1828699"/>
                    </a:cubicBezTo>
                    <a:lnTo>
                      <a:pt x="414287" y="1895830"/>
                    </a:lnTo>
                    <a:lnTo>
                      <a:pt x="437769" y="1925239"/>
                    </a:lnTo>
                    <a:cubicBezTo>
                      <a:pt x="446632" y="1933304"/>
                      <a:pt x="456775" y="1940614"/>
                      <a:pt x="467705" y="1947345"/>
                    </a:cubicBezTo>
                    <a:lnTo>
                      <a:pt x="476188" y="1951905"/>
                    </a:lnTo>
                    <a:lnTo>
                      <a:pt x="484329" y="1765175"/>
                    </a:lnTo>
                    <a:lnTo>
                      <a:pt x="494914" y="1551584"/>
                    </a:lnTo>
                    <a:lnTo>
                      <a:pt x="450357" y="1511965"/>
                    </a:lnTo>
                    <a:cubicBezTo>
                      <a:pt x="379664" y="1450340"/>
                      <a:pt x="320141" y="1397816"/>
                      <a:pt x="351396" y="1356145"/>
                    </a:cubicBezTo>
                    <a:cubicBezTo>
                      <a:pt x="367023" y="1335310"/>
                      <a:pt x="391009" y="1321033"/>
                      <a:pt x="419094" y="1312891"/>
                    </a:cubicBezTo>
                    <a:lnTo>
                      <a:pt x="458865" y="1310113"/>
                    </a:lnTo>
                    <a:lnTo>
                      <a:pt x="422353" y="1289488"/>
                    </a:lnTo>
                    <a:cubicBezTo>
                      <a:pt x="361276" y="1261098"/>
                      <a:pt x="294248" y="1247471"/>
                      <a:pt x="227890" y="1250498"/>
                    </a:cubicBezTo>
                    <a:lnTo>
                      <a:pt x="229230" y="1247781"/>
                    </a:lnTo>
                    <a:lnTo>
                      <a:pt x="221004" y="1251407"/>
                    </a:lnTo>
                    <a:cubicBezTo>
                      <a:pt x="172915" y="1262313"/>
                      <a:pt x="128438" y="1253431"/>
                      <a:pt x="121662" y="1231571"/>
                    </a:cubicBezTo>
                    <a:cubicBezTo>
                      <a:pt x="119967" y="1226105"/>
                      <a:pt x="120790" y="1220346"/>
                      <a:pt x="123728" y="1214611"/>
                    </a:cubicBezTo>
                    <a:lnTo>
                      <a:pt x="132791" y="1204288"/>
                    </a:lnTo>
                    <a:lnTo>
                      <a:pt x="128112" y="1205081"/>
                    </a:lnTo>
                    <a:cubicBezTo>
                      <a:pt x="77883" y="1203424"/>
                      <a:pt x="35774" y="1161490"/>
                      <a:pt x="34057" y="1111416"/>
                    </a:cubicBezTo>
                    <a:cubicBezTo>
                      <a:pt x="34255" y="1077109"/>
                      <a:pt x="93956" y="1090589"/>
                      <a:pt x="123906" y="1080176"/>
                    </a:cubicBezTo>
                    <a:cubicBezTo>
                      <a:pt x="129098" y="1080131"/>
                      <a:pt x="136816" y="1070953"/>
                      <a:pt x="135322" y="1066623"/>
                    </a:cubicBezTo>
                    <a:cubicBezTo>
                      <a:pt x="133827" y="1062294"/>
                      <a:pt x="134825" y="1058388"/>
                      <a:pt x="120707" y="1057405"/>
                    </a:cubicBezTo>
                    <a:lnTo>
                      <a:pt x="49351" y="1062113"/>
                    </a:lnTo>
                    <a:lnTo>
                      <a:pt x="27779" y="1055542"/>
                    </a:lnTo>
                    <a:cubicBezTo>
                      <a:pt x="11032" y="1046594"/>
                      <a:pt x="455" y="1034646"/>
                      <a:pt x="14" y="1021819"/>
                    </a:cubicBezTo>
                    <a:cubicBezTo>
                      <a:pt x="-425" y="1008993"/>
                      <a:pt x="9357" y="997717"/>
                      <a:pt x="25527" y="989854"/>
                    </a:cubicBezTo>
                    <a:lnTo>
                      <a:pt x="52276" y="981425"/>
                    </a:lnTo>
                    <a:cubicBezTo>
                      <a:pt x="42947" y="972637"/>
                      <a:pt x="32758" y="966778"/>
                      <a:pt x="24289" y="955061"/>
                    </a:cubicBezTo>
                    <a:cubicBezTo>
                      <a:pt x="15820" y="943344"/>
                      <a:pt x="13845" y="926375"/>
                      <a:pt x="20132" y="915486"/>
                    </a:cubicBezTo>
                    <a:cubicBezTo>
                      <a:pt x="26418" y="904598"/>
                      <a:pt x="41520" y="898830"/>
                      <a:pt x="56484" y="899299"/>
                    </a:cubicBezTo>
                    <a:cubicBezTo>
                      <a:pt x="71447" y="899767"/>
                      <a:pt x="75523" y="905014"/>
                      <a:pt x="85043" y="907872"/>
                    </a:cubicBezTo>
                    <a:lnTo>
                      <a:pt x="80363" y="894874"/>
                    </a:lnTo>
                    <a:cubicBezTo>
                      <a:pt x="79088" y="876939"/>
                      <a:pt x="83962" y="862830"/>
                      <a:pt x="95290" y="856797"/>
                    </a:cubicBezTo>
                    <a:cubicBezTo>
                      <a:pt x="106619" y="850764"/>
                      <a:pt x="122255" y="853951"/>
                      <a:pt x="138377" y="863980"/>
                    </a:cubicBezTo>
                    <a:lnTo>
                      <a:pt x="154180" y="880548"/>
                    </a:lnTo>
                    <a:lnTo>
                      <a:pt x="186221" y="943932"/>
                    </a:lnTo>
                    <a:cubicBezTo>
                      <a:pt x="189674" y="949197"/>
                      <a:pt x="193901" y="951898"/>
                      <a:pt x="201032" y="950430"/>
                    </a:cubicBezTo>
                    <a:cubicBezTo>
                      <a:pt x="208163" y="948962"/>
                      <a:pt x="209203" y="940590"/>
                      <a:pt x="207540" y="935316"/>
                    </a:cubicBezTo>
                    <a:cubicBezTo>
                      <a:pt x="201445" y="904413"/>
                      <a:pt x="166536" y="855533"/>
                      <a:pt x="189253" y="842609"/>
                    </a:cubicBezTo>
                    <a:cubicBezTo>
                      <a:pt x="233477" y="819059"/>
                      <a:pt x="290848" y="834559"/>
                      <a:pt x="317396" y="877230"/>
                    </a:cubicBezTo>
                    <a:lnTo>
                      <a:pt x="319049" y="881679"/>
                    </a:lnTo>
                    <a:lnTo>
                      <a:pt x="323458" y="868668"/>
                    </a:lnTo>
                    <a:cubicBezTo>
                      <a:pt x="326955" y="863256"/>
                      <a:pt x="331532" y="859665"/>
                      <a:pt x="337112" y="858400"/>
                    </a:cubicBezTo>
                    <a:cubicBezTo>
                      <a:pt x="359432" y="853338"/>
                      <a:pt x="389363" y="887415"/>
                      <a:pt x="403963" y="934514"/>
                    </a:cubicBezTo>
                    <a:lnTo>
                      <a:pt x="404911" y="943221"/>
                    </a:lnTo>
                    <a:lnTo>
                      <a:pt x="407746" y="938977"/>
                    </a:lnTo>
                    <a:cubicBezTo>
                      <a:pt x="423024" y="968468"/>
                      <a:pt x="441992" y="996022"/>
                      <a:pt x="464031" y="1021041"/>
                    </a:cubicBezTo>
                    <a:lnTo>
                      <a:pt x="518779" y="1070028"/>
                    </a:lnTo>
                    <a:lnTo>
                      <a:pt x="520617" y="1032942"/>
                    </a:lnTo>
                    <a:lnTo>
                      <a:pt x="523282" y="988009"/>
                    </a:lnTo>
                    <a:lnTo>
                      <a:pt x="491717" y="921064"/>
                    </a:lnTo>
                    <a:cubicBezTo>
                      <a:pt x="474644" y="892016"/>
                      <a:pt x="455190" y="864965"/>
                      <a:pt x="434273" y="840966"/>
                    </a:cubicBezTo>
                    <a:lnTo>
                      <a:pt x="412799" y="820926"/>
                    </a:lnTo>
                    <a:lnTo>
                      <a:pt x="408592" y="818338"/>
                    </a:lnTo>
                    <a:lnTo>
                      <a:pt x="389136" y="798846"/>
                    </a:lnTo>
                    <a:lnTo>
                      <a:pt x="368060" y="779179"/>
                    </a:lnTo>
                    <a:lnTo>
                      <a:pt x="369299" y="778971"/>
                    </a:lnTo>
                    <a:lnTo>
                      <a:pt x="369048" y="778721"/>
                    </a:lnTo>
                    <a:cubicBezTo>
                      <a:pt x="348752" y="751530"/>
                      <a:pt x="341391" y="723856"/>
                      <a:pt x="351775" y="702143"/>
                    </a:cubicBezTo>
                    <a:cubicBezTo>
                      <a:pt x="362159" y="680430"/>
                      <a:pt x="388323" y="668790"/>
                      <a:pt x="422230" y="667521"/>
                    </a:cubicBezTo>
                    <a:lnTo>
                      <a:pt x="426940" y="668022"/>
                    </a:lnTo>
                    <a:lnTo>
                      <a:pt x="367363" y="621091"/>
                    </a:lnTo>
                    <a:lnTo>
                      <a:pt x="279669" y="581519"/>
                    </a:lnTo>
                    <a:lnTo>
                      <a:pt x="261953" y="580226"/>
                    </a:lnTo>
                    <a:cubicBezTo>
                      <a:pt x="221784" y="574080"/>
                      <a:pt x="193599" y="559694"/>
                      <a:pt x="193599" y="542925"/>
                    </a:cubicBezTo>
                    <a:cubicBezTo>
                      <a:pt x="193598" y="520567"/>
                      <a:pt x="243707" y="502443"/>
                      <a:pt x="305518" y="502443"/>
                    </a:cubicBezTo>
                    <a:lnTo>
                      <a:pt x="312598" y="503225"/>
                    </a:lnTo>
                    <a:lnTo>
                      <a:pt x="310272" y="500032"/>
                    </a:lnTo>
                    <a:lnTo>
                      <a:pt x="240918" y="449503"/>
                    </a:lnTo>
                    <a:lnTo>
                      <a:pt x="238684" y="449256"/>
                    </a:lnTo>
                    <a:cubicBezTo>
                      <a:pt x="212190" y="443110"/>
                      <a:pt x="193598" y="428724"/>
                      <a:pt x="193599" y="411956"/>
                    </a:cubicBezTo>
                    <a:cubicBezTo>
                      <a:pt x="193598" y="400777"/>
                      <a:pt x="201861" y="390658"/>
                      <a:pt x="215219" y="383332"/>
                    </a:cubicBezTo>
                    <a:lnTo>
                      <a:pt x="217553" y="382469"/>
                    </a:lnTo>
                    <a:lnTo>
                      <a:pt x="212649" y="366034"/>
                    </a:lnTo>
                    <a:cubicBezTo>
                      <a:pt x="212649" y="340672"/>
                      <a:pt x="243034" y="320112"/>
                      <a:pt x="280515" y="320112"/>
                    </a:cubicBezTo>
                    <a:lnTo>
                      <a:pt x="319966" y="331169"/>
                    </a:lnTo>
                    <a:lnTo>
                      <a:pt x="342428" y="324873"/>
                    </a:lnTo>
                    <a:cubicBezTo>
                      <a:pt x="370539" y="324874"/>
                      <a:pt x="394658" y="336439"/>
                      <a:pt x="404961" y="352920"/>
                    </a:cubicBezTo>
                    <a:lnTo>
                      <a:pt x="405954" y="356252"/>
                    </a:lnTo>
                    <a:lnTo>
                      <a:pt x="407100" y="354506"/>
                    </a:lnTo>
                    <a:cubicBezTo>
                      <a:pt x="421857" y="380174"/>
                      <a:pt x="440144" y="402973"/>
                      <a:pt x="461465" y="422449"/>
                    </a:cubicBezTo>
                    <a:lnTo>
                      <a:pt x="478863" y="433958"/>
                    </a:lnTo>
                    <a:lnTo>
                      <a:pt x="465934" y="376806"/>
                    </a:lnTo>
                    <a:cubicBezTo>
                      <a:pt x="456017" y="349576"/>
                      <a:pt x="442624" y="323545"/>
                      <a:pt x="425951" y="299433"/>
                    </a:cubicBezTo>
                    <a:lnTo>
                      <a:pt x="428767" y="299261"/>
                    </a:lnTo>
                    <a:lnTo>
                      <a:pt x="422010" y="294685"/>
                    </a:lnTo>
                    <a:cubicBezTo>
                      <a:pt x="390817" y="263491"/>
                      <a:pt x="377267" y="226467"/>
                      <a:pt x="391745" y="211989"/>
                    </a:cubicBezTo>
                    <a:cubicBezTo>
                      <a:pt x="395366" y="208369"/>
                      <a:pt x="400394" y="206501"/>
                      <a:pt x="406388" y="206223"/>
                    </a:cubicBezTo>
                    <a:lnTo>
                      <a:pt x="418937" y="208538"/>
                    </a:lnTo>
                    <a:lnTo>
                      <a:pt x="416118" y="205388"/>
                    </a:lnTo>
                    <a:cubicBezTo>
                      <a:pt x="394061" y="167185"/>
                      <a:pt x="408277" y="117684"/>
                      <a:pt x="447870" y="94825"/>
                    </a:cubicBezTo>
                    <a:cubicBezTo>
                      <a:pt x="475636" y="80188"/>
                      <a:pt x="492566" y="130558"/>
                      <a:pt x="514915" y="148424"/>
                    </a:cubicBezTo>
                    <a:cubicBezTo>
                      <a:pt x="517369" y="152280"/>
                      <a:pt x="528368" y="154086"/>
                      <a:pt x="531164" y="151104"/>
                    </a:cubicBezTo>
                    <a:cubicBezTo>
                      <a:pt x="533961" y="148124"/>
                      <a:pt x="537576" y="147185"/>
                      <a:pt x="531794" y="136224"/>
                    </a:cubicBezTo>
                    <a:lnTo>
                      <a:pt x="494764" y="84994"/>
                    </a:lnTo>
                    <a:lnTo>
                      <a:pt x="490017" y="66061"/>
                    </a:lnTo>
                    <a:cubicBezTo>
                      <a:pt x="489436" y="49706"/>
                      <a:pt x="494148" y="36662"/>
                      <a:pt x="504289" y="30806"/>
                    </a:cubicBezTo>
                    <a:cubicBezTo>
                      <a:pt x="514432" y="24951"/>
                      <a:pt x="528083" y="27393"/>
                      <a:pt x="541957" y="36073"/>
                    </a:cubicBezTo>
                    <a:lnTo>
                      <a:pt x="561214" y="52407"/>
                    </a:lnTo>
                    <a:cubicBezTo>
                      <a:pt x="563958" y="41656"/>
                      <a:pt x="563939" y="31527"/>
                      <a:pt x="569446" y="20157"/>
                    </a:cubicBezTo>
                    <a:cubicBezTo>
                      <a:pt x="574953" y="8786"/>
                      <a:pt x="587723" y="0"/>
                      <a:pt x="59943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70000">
                    <a:srgbClr val="006600"/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" name="楕円 2">
                <a:extLst>
                  <a:ext uri="{FF2B5EF4-FFF2-40B4-BE49-F238E27FC236}">
                    <a16:creationId xmlns:a16="http://schemas.microsoft.com/office/drawing/2014/main" id="{15123F61-83F2-4686-8398-05C89EF2540F}"/>
                  </a:ext>
                </a:extLst>
              </p:cNvPr>
              <p:cNvSpPr/>
              <p:nvPr/>
            </p:nvSpPr>
            <p:spPr>
              <a:xfrm rot="21206374">
                <a:off x="2976752" y="1550433"/>
                <a:ext cx="100243" cy="3566002"/>
              </a:xfrm>
              <a:custGeom>
                <a:avLst/>
                <a:gdLst>
                  <a:gd name="connsiteX0" fmla="*/ 0 w 336550"/>
                  <a:gd name="connsiteY0" fmla="*/ 825500 h 1651000"/>
                  <a:gd name="connsiteX1" fmla="*/ 168275 w 336550"/>
                  <a:gd name="connsiteY1" fmla="*/ 0 h 1651000"/>
                  <a:gd name="connsiteX2" fmla="*/ 336550 w 336550"/>
                  <a:gd name="connsiteY2" fmla="*/ 825500 h 1651000"/>
                  <a:gd name="connsiteX3" fmla="*/ 168275 w 336550"/>
                  <a:gd name="connsiteY3" fmla="*/ 1651000 h 1651000"/>
                  <a:gd name="connsiteX4" fmla="*/ 0 w 336550"/>
                  <a:gd name="connsiteY4" fmla="*/ 825500 h 16510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62 w 337012"/>
                  <a:gd name="connsiteY0" fmla="*/ 3060700 h 3886200"/>
                  <a:gd name="connsiteX1" fmla="*/ 213187 w 337012"/>
                  <a:gd name="connsiteY1" fmla="*/ 0 h 3886200"/>
                  <a:gd name="connsiteX2" fmla="*/ 337012 w 337012"/>
                  <a:gd name="connsiteY2" fmla="*/ 3060700 h 3886200"/>
                  <a:gd name="connsiteX3" fmla="*/ 168737 w 337012"/>
                  <a:gd name="connsiteY3" fmla="*/ 3886200 h 3886200"/>
                  <a:gd name="connsiteX4" fmla="*/ 462 w 337012"/>
                  <a:gd name="connsiteY4" fmla="*/ 3060700 h 3886200"/>
                  <a:gd name="connsiteX0" fmla="*/ 497 w 286247"/>
                  <a:gd name="connsiteY0" fmla="*/ 3054350 h 3886202"/>
                  <a:gd name="connsiteX1" fmla="*/ 162422 w 286247"/>
                  <a:gd name="connsiteY1" fmla="*/ 0 h 3886202"/>
                  <a:gd name="connsiteX2" fmla="*/ 286247 w 286247"/>
                  <a:gd name="connsiteY2" fmla="*/ 3060700 h 3886202"/>
                  <a:gd name="connsiteX3" fmla="*/ 117972 w 286247"/>
                  <a:gd name="connsiteY3" fmla="*/ 3886200 h 3886202"/>
                  <a:gd name="connsiteX4" fmla="*/ 497 w 286247"/>
                  <a:gd name="connsiteY4" fmla="*/ 3054350 h 3886202"/>
                  <a:gd name="connsiteX0" fmla="*/ 437 w 216337"/>
                  <a:gd name="connsiteY0" fmla="*/ 3054350 h 3886202"/>
                  <a:gd name="connsiteX1" fmla="*/ 162362 w 216337"/>
                  <a:gd name="connsiteY1" fmla="*/ 0 h 3886202"/>
                  <a:gd name="connsiteX2" fmla="*/ 216337 w 216337"/>
                  <a:gd name="connsiteY2" fmla="*/ 3060700 h 3886202"/>
                  <a:gd name="connsiteX3" fmla="*/ 117912 w 216337"/>
                  <a:gd name="connsiteY3" fmla="*/ 3886200 h 3886202"/>
                  <a:gd name="connsiteX4" fmla="*/ 437 w 216337"/>
                  <a:gd name="connsiteY4" fmla="*/ 3054350 h 3886202"/>
                  <a:gd name="connsiteX0" fmla="*/ 2102 w 219292"/>
                  <a:gd name="connsiteY0" fmla="*/ 3054350 h 3886202"/>
                  <a:gd name="connsiteX1" fmla="*/ 164027 w 219292"/>
                  <a:gd name="connsiteY1" fmla="*/ 0 h 3886202"/>
                  <a:gd name="connsiteX2" fmla="*/ 218002 w 219292"/>
                  <a:gd name="connsiteY2" fmla="*/ 3060700 h 3886202"/>
                  <a:gd name="connsiteX3" fmla="*/ 119577 w 219292"/>
                  <a:gd name="connsiteY3" fmla="*/ 3886200 h 3886202"/>
                  <a:gd name="connsiteX4" fmla="*/ 2102 w 219292"/>
                  <a:gd name="connsiteY4" fmla="*/ 3054350 h 3886202"/>
                  <a:gd name="connsiteX0" fmla="*/ 4320 w 220311"/>
                  <a:gd name="connsiteY0" fmla="*/ 3054350 h 3571927"/>
                  <a:gd name="connsiteX1" fmla="*/ 166245 w 220311"/>
                  <a:gd name="connsiteY1" fmla="*/ 0 h 3571927"/>
                  <a:gd name="connsiteX2" fmla="*/ 220220 w 220311"/>
                  <a:gd name="connsiteY2" fmla="*/ 3060700 h 3571927"/>
                  <a:gd name="connsiteX3" fmla="*/ 109095 w 220311"/>
                  <a:gd name="connsiteY3" fmla="*/ 3568700 h 3571927"/>
                  <a:gd name="connsiteX4" fmla="*/ 4320 w 220311"/>
                  <a:gd name="connsiteY4" fmla="*/ 3054350 h 3571927"/>
                  <a:gd name="connsiteX0" fmla="*/ 1564 w 217464"/>
                  <a:gd name="connsiteY0" fmla="*/ 3054350 h 3569464"/>
                  <a:gd name="connsiteX1" fmla="*/ 163489 w 217464"/>
                  <a:gd name="connsiteY1" fmla="*/ 0 h 3569464"/>
                  <a:gd name="connsiteX2" fmla="*/ 217464 w 217464"/>
                  <a:gd name="connsiteY2" fmla="*/ 3060700 h 3569464"/>
                  <a:gd name="connsiteX3" fmla="*/ 106339 w 217464"/>
                  <a:gd name="connsiteY3" fmla="*/ 3568700 h 3569464"/>
                  <a:gd name="connsiteX4" fmla="*/ 1564 w 217464"/>
                  <a:gd name="connsiteY4" fmla="*/ 3054350 h 3569464"/>
                  <a:gd name="connsiteX0" fmla="*/ 7834 w 223734"/>
                  <a:gd name="connsiteY0" fmla="*/ 3054350 h 3569464"/>
                  <a:gd name="connsiteX1" fmla="*/ 169759 w 223734"/>
                  <a:gd name="connsiteY1" fmla="*/ 0 h 3569464"/>
                  <a:gd name="connsiteX2" fmla="*/ 223734 w 223734"/>
                  <a:gd name="connsiteY2" fmla="*/ 3060700 h 3569464"/>
                  <a:gd name="connsiteX3" fmla="*/ 112609 w 223734"/>
                  <a:gd name="connsiteY3" fmla="*/ 3568700 h 3569464"/>
                  <a:gd name="connsiteX4" fmla="*/ 7834 w 223734"/>
                  <a:gd name="connsiteY4" fmla="*/ 3054350 h 3569464"/>
                  <a:gd name="connsiteX0" fmla="*/ 7834 w 223734"/>
                  <a:gd name="connsiteY0" fmla="*/ 3054350 h 3569268"/>
                  <a:gd name="connsiteX1" fmla="*/ 169759 w 223734"/>
                  <a:gd name="connsiteY1" fmla="*/ 0 h 3569268"/>
                  <a:gd name="connsiteX2" fmla="*/ 223734 w 223734"/>
                  <a:gd name="connsiteY2" fmla="*/ 3060700 h 3569268"/>
                  <a:gd name="connsiteX3" fmla="*/ 112609 w 223734"/>
                  <a:gd name="connsiteY3" fmla="*/ 3568700 h 3569268"/>
                  <a:gd name="connsiteX4" fmla="*/ 7834 w 223734"/>
                  <a:gd name="connsiteY4" fmla="*/ 3054350 h 3569268"/>
                  <a:gd name="connsiteX0" fmla="*/ 7834 w 232168"/>
                  <a:gd name="connsiteY0" fmla="*/ 3054350 h 3568998"/>
                  <a:gd name="connsiteX1" fmla="*/ 169759 w 232168"/>
                  <a:gd name="connsiteY1" fmla="*/ 0 h 3568998"/>
                  <a:gd name="connsiteX2" fmla="*/ 223734 w 232168"/>
                  <a:gd name="connsiteY2" fmla="*/ 3060700 h 3568998"/>
                  <a:gd name="connsiteX3" fmla="*/ 112609 w 232168"/>
                  <a:gd name="connsiteY3" fmla="*/ 3568700 h 3568998"/>
                  <a:gd name="connsiteX4" fmla="*/ 7834 w 232168"/>
                  <a:gd name="connsiteY4" fmla="*/ 3054350 h 3568998"/>
                  <a:gd name="connsiteX0" fmla="*/ 7834 w 232168"/>
                  <a:gd name="connsiteY0" fmla="*/ 3054350 h 3568953"/>
                  <a:gd name="connsiteX1" fmla="*/ 169759 w 232168"/>
                  <a:gd name="connsiteY1" fmla="*/ 0 h 3568953"/>
                  <a:gd name="connsiteX2" fmla="*/ 223734 w 232168"/>
                  <a:gd name="connsiteY2" fmla="*/ 3060700 h 3568953"/>
                  <a:gd name="connsiteX3" fmla="*/ 112609 w 232168"/>
                  <a:gd name="connsiteY3" fmla="*/ 3568700 h 3568953"/>
                  <a:gd name="connsiteX4" fmla="*/ 7834 w 232168"/>
                  <a:gd name="connsiteY4" fmla="*/ 3054350 h 3568953"/>
                  <a:gd name="connsiteX0" fmla="*/ 757 w 216976"/>
                  <a:gd name="connsiteY0" fmla="*/ 3060303 h 3582242"/>
                  <a:gd name="connsiteX1" fmla="*/ 142140 w 216976"/>
                  <a:gd name="connsiteY1" fmla="*/ 0 h 3582242"/>
                  <a:gd name="connsiteX2" fmla="*/ 216657 w 216976"/>
                  <a:gd name="connsiteY2" fmla="*/ 3066653 h 3582242"/>
                  <a:gd name="connsiteX3" fmla="*/ 105532 w 216976"/>
                  <a:gd name="connsiteY3" fmla="*/ 3574653 h 3582242"/>
                  <a:gd name="connsiteX4" fmla="*/ 757 w 216976"/>
                  <a:gd name="connsiteY4" fmla="*/ 3060303 h 3582242"/>
                  <a:gd name="connsiteX0" fmla="*/ 179 w 216131"/>
                  <a:gd name="connsiteY0" fmla="*/ 3042443 h 3564006"/>
                  <a:gd name="connsiteX1" fmla="*/ 121019 w 216131"/>
                  <a:gd name="connsiteY1" fmla="*/ 0 h 3564006"/>
                  <a:gd name="connsiteX2" fmla="*/ 216079 w 216131"/>
                  <a:gd name="connsiteY2" fmla="*/ 3048793 h 3564006"/>
                  <a:gd name="connsiteX3" fmla="*/ 104954 w 216131"/>
                  <a:gd name="connsiteY3" fmla="*/ 3556793 h 3564006"/>
                  <a:gd name="connsiteX4" fmla="*/ 179 w 216131"/>
                  <a:gd name="connsiteY4" fmla="*/ 3042443 h 3564006"/>
                  <a:gd name="connsiteX0" fmla="*/ 179 w 216235"/>
                  <a:gd name="connsiteY0" fmla="*/ 3042443 h 3564006"/>
                  <a:gd name="connsiteX1" fmla="*/ 121019 w 216235"/>
                  <a:gd name="connsiteY1" fmla="*/ 0 h 3564006"/>
                  <a:gd name="connsiteX2" fmla="*/ 216079 w 216235"/>
                  <a:gd name="connsiteY2" fmla="*/ 3048793 h 3564006"/>
                  <a:gd name="connsiteX3" fmla="*/ 104954 w 216235"/>
                  <a:gd name="connsiteY3" fmla="*/ 3556793 h 3564006"/>
                  <a:gd name="connsiteX4" fmla="*/ 179 w 216235"/>
                  <a:gd name="connsiteY4" fmla="*/ 3042443 h 3564006"/>
                  <a:gd name="connsiteX0" fmla="*/ 179 w 216167"/>
                  <a:gd name="connsiteY0" fmla="*/ 3042443 h 3564006"/>
                  <a:gd name="connsiteX1" fmla="*/ 121019 w 216167"/>
                  <a:gd name="connsiteY1" fmla="*/ 0 h 3564006"/>
                  <a:gd name="connsiteX2" fmla="*/ 216079 w 216167"/>
                  <a:gd name="connsiteY2" fmla="*/ 3048793 h 3564006"/>
                  <a:gd name="connsiteX3" fmla="*/ 104954 w 216167"/>
                  <a:gd name="connsiteY3" fmla="*/ 3556793 h 3564006"/>
                  <a:gd name="connsiteX4" fmla="*/ 179 w 216167"/>
                  <a:gd name="connsiteY4" fmla="*/ 3042443 h 3564006"/>
                  <a:gd name="connsiteX0" fmla="*/ 179 w 224444"/>
                  <a:gd name="connsiteY0" fmla="*/ 3042443 h 3564006"/>
                  <a:gd name="connsiteX1" fmla="*/ 121019 w 224444"/>
                  <a:gd name="connsiteY1" fmla="*/ 0 h 3564006"/>
                  <a:gd name="connsiteX2" fmla="*/ 216079 w 224444"/>
                  <a:gd name="connsiteY2" fmla="*/ 3048793 h 3564006"/>
                  <a:gd name="connsiteX3" fmla="*/ 104954 w 224444"/>
                  <a:gd name="connsiteY3" fmla="*/ 3556793 h 3564006"/>
                  <a:gd name="connsiteX4" fmla="*/ 179 w 224444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40464"/>
                  <a:gd name="connsiteY0" fmla="*/ 3042443 h 3557455"/>
                  <a:gd name="connsiteX1" fmla="*/ 131846 w 240464"/>
                  <a:gd name="connsiteY1" fmla="*/ 0 h 3557455"/>
                  <a:gd name="connsiteX2" fmla="*/ 226906 w 240464"/>
                  <a:gd name="connsiteY2" fmla="*/ 3048793 h 3557455"/>
                  <a:gd name="connsiteX3" fmla="*/ 115781 w 240464"/>
                  <a:gd name="connsiteY3" fmla="*/ 3556793 h 3557455"/>
                  <a:gd name="connsiteX4" fmla="*/ 11006 w 240464"/>
                  <a:gd name="connsiteY4" fmla="*/ 3042443 h 3557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464" h="3557455">
                    <a:moveTo>
                      <a:pt x="11006" y="3042443"/>
                    </a:moveTo>
                    <a:cubicBezTo>
                      <a:pt x="47921" y="2640148"/>
                      <a:pt x="45260" y="2190750"/>
                      <a:pt x="131846" y="0"/>
                    </a:cubicBezTo>
                    <a:cubicBezTo>
                      <a:pt x="170617" y="2184797"/>
                      <a:pt x="181651" y="2581012"/>
                      <a:pt x="226906" y="3048793"/>
                    </a:cubicBezTo>
                    <a:cubicBezTo>
                      <a:pt x="272161" y="3516574"/>
                      <a:pt x="196214" y="3564201"/>
                      <a:pt x="115781" y="3556793"/>
                    </a:cubicBezTo>
                    <a:cubicBezTo>
                      <a:pt x="35348" y="3549385"/>
                      <a:pt x="-25909" y="3444738"/>
                      <a:pt x="11006" y="3042443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FF99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" name="楕円 2">
                <a:extLst>
                  <a:ext uri="{FF2B5EF4-FFF2-40B4-BE49-F238E27FC236}">
                    <a16:creationId xmlns:a16="http://schemas.microsoft.com/office/drawing/2014/main" id="{B7B20BBD-50C2-4FFC-B954-DEDCD8E6CA85}"/>
                  </a:ext>
                </a:extLst>
              </p:cNvPr>
              <p:cNvSpPr/>
              <p:nvPr/>
            </p:nvSpPr>
            <p:spPr>
              <a:xfrm rot="393626" flipH="1">
                <a:off x="3885173" y="1550561"/>
                <a:ext cx="100243" cy="3566002"/>
              </a:xfrm>
              <a:custGeom>
                <a:avLst/>
                <a:gdLst>
                  <a:gd name="connsiteX0" fmla="*/ 0 w 336550"/>
                  <a:gd name="connsiteY0" fmla="*/ 825500 h 1651000"/>
                  <a:gd name="connsiteX1" fmla="*/ 168275 w 336550"/>
                  <a:gd name="connsiteY1" fmla="*/ 0 h 1651000"/>
                  <a:gd name="connsiteX2" fmla="*/ 336550 w 336550"/>
                  <a:gd name="connsiteY2" fmla="*/ 825500 h 1651000"/>
                  <a:gd name="connsiteX3" fmla="*/ 168275 w 336550"/>
                  <a:gd name="connsiteY3" fmla="*/ 1651000 h 1651000"/>
                  <a:gd name="connsiteX4" fmla="*/ 0 w 336550"/>
                  <a:gd name="connsiteY4" fmla="*/ 825500 h 16510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62 w 337012"/>
                  <a:gd name="connsiteY0" fmla="*/ 3060700 h 3886200"/>
                  <a:gd name="connsiteX1" fmla="*/ 213187 w 337012"/>
                  <a:gd name="connsiteY1" fmla="*/ 0 h 3886200"/>
                  <a:gd name="connsiteX2" fmla="*/ 337012 w 337012"/>
                  <a:gd name="connsiteY2" fmla="*/ 3060700 h 3886200"/>
                  <a:gd name="connsiteX3" fmla="*/ 168737 w 337012"/>
                  <a:gd name="connsiteY3" fmla="*/ 3886200 h 3886200"/>
                  <a:gd name="connsiteX4" fmla="*/ 462 w 337012"/>
                  <a:gd name="connsiteY4" fmla="*/ 3060700 h 3886200"/>
                  <a:gd name="connsiteX0" fmla="*/ 497 w 286247"/>
                  <a:gd name="connsiteY0" fmla="*/ 3054350 h 3886202"/>
                  <a:gd name="connsiteX1" fmla="*/ 162422 w 286247"/>
                  <a:gd name="connsiteY1" fmla="*/ 0 h 3886202"/>
                  <a:gd name="connsiteX2" fmla="*/ 286247 w 286247"/>
                  <a:gd name="connsiteY2" fmla="*/ 3060700 h 3886202"/>
                  <a:gd name="connsiteX3" fmla="*/ 117972 w 286247"/>
                  <a:gd name="connsiteY3" fmla="*/ 3886200 h 3886202"/>
                  <a:gd name="connsiteX4" fmla="*/ 497 w 286247"/>
                  <a:gd name="connsiteY4" fmla="*/ 3054350 h 3886202"/>
                  <a:gd name="connsiteX0" fmla="*/ 437 w 216337"/>
                  <a:gd name="connsiteY0" fmla="*/ 3054350 h 3886202"/>
                  <a:gd name="connsiteX1" fmla="*/ 162362 w 216337"/>
                  <a:gd name="connsiteY1" fmla="*/ 0 h 3886202"/>
                  <a:gd name="connsiteX2" fmla="*/ 216337 w 216337"/>
                  <a:gd name="connsiteY2" fmla="*/ 3060700 h 3886202"/>
                  <a:gd name="connsiteX3" fmla="*/ 117912 w 216337"/>
                  <a:gd name="connsiteY3" fmla="*/ 3886200 h 3886202"/>
                  <a:gd name="connsiteX4" fmla="*/ 437 w 216337"/>
                  <a:gd name="connsiteY4" fmla="*/ 3054350 h 3886202"/>
                  <a:gd name="connsiteX0" fmla="*/ 2102 w 219292"/>
                  <a:gd name="connsiteY0" fmla="*/ 3054350 h 3886202"/>
                  <a:gd name="connsiteX1" fmla="*/ 164027 w 219292"/>
                  <a:gd name="connsiteY1" fmla="*/ 0 h 3886202"/>
                  <a:gd name="connsiteX2" fmla="*/ 218002 w 219292"/>
                  <a:gd name="connsiteY2" fmla="*/ 3060700 h 3886202"/>
                  <a:gd name="connsiteX3" fmla="*/ 119577 w 219292"/>
                  <a:gd name="connsiteY3" fmla="*/ 3886200 h 3886202"/>
                  <a:gd name="connsiteX4" fmla="*/ 2102 w 219292"/>
                  <a:gd name="connsiteY4" fmla="*/ 3054350 h 3886202"/>
                  <a:gd name="connsiteX0" fmla="*/ 4320 w 220311"/>
                  <a:gd name="connsiteY0" fmla="*/ 3054350 h 3571927"/>
                  <a:gd name="connsiteX1" fmla="*/ 166245 w 220311"/>
                  <a:gd name="connsiteY1" fmla="*/ 0 h 3571927"/>
                  <a:gd name="connsiteX2" fmla="*/ 220220 w 220311"/>
                  <a:gd name="connsiteY2" fmla="*/ 3060700 h 3571927"/>
                  <a:gd name="connsiteX3" fmla="*/ 109095 w 220311"/>
                  <a:gd name="connsiteY3" fmla="*/ 3568700 h 3571927"/>
                  <a:gd name="connsiteX4" fmla="*/ 4320 w 220311"/>
                  <a:gd name="connsiteY4" fmla="*/ 3054350 h 3571927"/>
                  <a:gd name="connsiteX0" fmla="*/ 1564 w 217464"/>
                  <a:gd name="connsiteY0" fmla="*/ 3054350 h 3569464"/>
                  <a:gd name="connsiteX1" fmla="*/ 163489 w 217464"/>
                  <a:gd name="connsiteY1" fmla="*/ 0 h 3569464"/>
                  <a:gd name="connsiteX2" fmla="*/ 217464 w 217464"/>
                  <a:gd name="connsiteY2" fmla="*/ 3060700 h 3569464"/>
                  <a:gd name="connsiteX3" fmla="*/ 106339 w 217464"/>
                  <a:gd name="connsiteY3" fmla="*/ 3568700 h 3569464"/>
                  <a:gd name="connsiteX4" fmla="*/ 1564 w 217464"/>
                  <a:gd name="connsiteY4" fmla="*/ 3054350 h 3569464"/>
                  <a:gd name="connsiteX0" fmla="*/ 7834 w 223734"/>
                  <a:gd name="connsiteY0" fmla="*/ 3054350 h 3569464"/>
                  <a:gd name="connsiteX1" fmla="*/ 169759 w 223734"/>
                  <a:gd name="connsiteY1" fmla="*/ 0 h 3569464"/>
                  <a:gd name="connsiteX2" fmla="*/ 223734 w 223734"/>
                  <a:gd name="connsiteY2" fmla="*/ 3060700 h 3569464"/>
                  <a:gd name="connsiteX3" fmla="*/ 112609 w 223734"/>
                  <a:gd name="connsiteY3" fmla="*/ 3568700 h 3569464"/>
                  <a:gd name="connsiteX4" fmla="*/ 7834 w 223734"/>
                  <a:gd name="connsiteY4" fmla="*/ 3054350 h 3569464"/>
                  <a:gd name="connsiteX0" fmla="*/ 7834 w 223734"/>
                  <a:gd name="connsiteY0" fmla="*/ 3054350 h 3569268"/>
                  <a:gd name="connsiteX1" fmla="*/ 169759 w 223734"/>
                  <a:gd name="connsiteY1" fmla="*/ 0 h 3569268"/>
                  <a:gd name="connsiteX2" fmla="*/ 223734 w 223734"/>
                  <a:gd name="connsiteY2" fmla="*/ 3060700 h 3569268"/>
                  <a:gd name="connsiteX3" fmla="*/ 112609 w 223734"/>
                  <a:gd name="connsiteY3" fmla="*/ 3568700 h 3569268"/>
                  <a:gd name="connsiteX4" fmla="*/ 7834 w 223734"/>
                  <a:gd name="connsiteY4" fmla="*/ 3054350 h 3569268"/>
                  <a:gd name="connsiteX0" fmla="*/ 7834 w 232168"/>
                  <a:gd name="connsiteY0" fmla="*/ 3054350 h 3568998"/>
                  <a:gd name="connsiteX1" fmla="*/ 169759 w 232168"/>
                  <a:gd name="connsiteY1" fmla="*/ 0 h 3568998"/>
                  <a:gd name="connsiteX2" fmla="*/ 223734 w 232168"/>
                  <a:gd name="connsiteY2" fmla="*/ 3060700 h 3568998"/>
                  <a:gd name="connsiteX3" fmla="*/ 112609 w 232168"/>
                  <a:gd name="connsiteY3" fmla="*/ 3568700 h 3568998"/>
                  <a:gd name="connsiteX4" fmla="*/ 7834 w 232168"/>
                  <a:gd name="connsiteY4" fmla="*/ 3054350 h 3568998"/>
                  <a:gd name="connsiteX0" fmla="*/ 7834 w 232168"/>
                  <a:gd name="connsiteY0" fmla="*/ 3054350 h 3568953"/>
                  <a:gd name="connsiteX1" fmla="*/ 169759 w 232168"/>
                  <a:gd name="connsiteY1" fmla="*/ 0 h 3568953"/>
                  <a:gd name="connsiteX2" fmla="*/ 223734 w 232168"/>
                  <a:gd name="connsiteY2" fmla="*/ 3060700 h 3568953"/>
                  <a:gd name="connsiteX3" fmla="*/ 112609 w 232168"/>
                  <a:gd name="connsiteY3" fmla="*/ 3568700 h 3568953"/>
                  <a:gd name="connsiteX4" fmla="*/ 7834 w 232168"/>
                  <a:gd name="connsiteY4" fmla="*/ 3054350 h 3568953"/>
                  <a:gd name="connsiteX0" fmla="*/ 757 w 216976"/>
                  <a:gd name="connsiteY0" fmla="*/ 3060303 h 3582242"/>
                  <a:gd name="connsiteX1" fmla="*/ 142140 w 216976"/>
                  <a:gd name="connsiteY1" fmla="*/ 0 h 3582242"/>
                  <a:gd name="connsiteX2" fmla="*/ 216657 w 216976"/>
                  <a:gd name="connsiteY2" fmla="*/ 3066653 h 3582242"/>
                  <a:gd name="connsiteX3" fmla="*/ 105532 w 216976"/>
                  <a:gd name="connsiteY3" fmla="*/ 3574653 h 3582242"/>
                  <a:gd name="connsiteX4" fmla="*/ 757 w 216976"/>
                  <a:gd name="connsiteY4" fmla="*/ 3060303 h 3582242"/>
                  <a:gd name="connsiteX0" fmla="*/ 179 w 216131"/>
                  <a:gd name="connsiteY0" fmla="*/ 3042443 h 3564006"/>
                  <a:gd name="connsiteX1" fmla="*/ 121019 w 216131"/>
                  <a:gd name="connsiteY1" fmla="*/ 0 h 3564006"/>
                  <a:gd name="connsiteX2" fmla="*/ 216079 w 216131"/>
                  <a:gd name="connsiteY2" fmla="*/ 3048793 h 3564006"/>
                  <a:gd name="connsiteX3" fmla="*/ 104954 w 216131"/>
                  <a:gd name="connsiteY3" fmla="*/ 3556793 h 3564006"/>
                  <a:gd name="connsiteX4" fmla="*/ 179 w 216131"/>
                  <a:gd name="connsiteY4" fmla="*/ 3042443 h 3564006"/>
                  <a:gd name="connsiteX0" fmla="*/ 179 w 216235"/>
                  <a:gd name="connsiteY0" fmla="*/ 3042443 h 3564006"/>
                  <a:gd name="connsiteX1" fmla="*/ 121019 w 216235"/>
                  <a:gd name="connsiteY1" fmla="*/ 0 h 3564006"/>
                  <a:gd name="connsiteX2" fmla="*/ 216079 w 216235"/>
                  <a:gd name="connsiteY2" fmla="*/ 3048793 h 3564006"/>
                  <a:gd name="connsiteX3" fmla="*/ 104954 w 216235"/>
                  <a:gd name="connsiteY3" fmla="*/ 3556793 h 3564006"/>
                  <a:gd name="connsiteX4" fmla="*/ 179 w 216235"/>
                  <a:gd name="connsiteY4" fmla="*/ 3042443 h 3564006"/>
                  <a:gd name="connsiteX0" fmla="*/ 179 w 216167"/>
                  <a:gd name="connsiteY0" fmla="*/ 3042443 h 3564006"/>
                  <a:gd name="connsiteX1" fmla="*/ 121019 w 216167"/>
                  <a:gd name="connsiteY1" fmla="*/ 0 h 3564006"/>
                  <a:gd name="connsiteX2" fmla="*/ 216079 w 216167"/>
                  <a:gd name="connsiteY2" fmla="*/ 3048793 h 3564006"/>
                  <a:gd name="connsiteX3" fmla="*/ 104954 w 216167"/>
                  <a:gd name="connsiteY3" fmla="*/ 3556793 h 3564006"/>
                  <a:gd name="connsiteX4" fmla="*/ 179 w 216167"/>
                  <a:gd name="connsiteY4" fmla="*/ 3042443 h 3564006"/>
                  <a:gd name="connsiteX0" fmla="*/ 179 w 224444"/>
                  <a:gd name="connsiteY0" fmla="*/ 3042443 h 3564006"/>
                  <a:gd name="connsiteX1" fmla="*/ 121019 w 224444"/>
                  <a:gd name="connsiteY1" fmla="*/ 0 h 3564006"/>
                  <a:gd name="connsiteX2" fmla="*/ 216079 w 224444"/>
                  <a:gd name="connsiteY2" fmla="*/ 3048793 h 3564006"/>
                  <a:gd name="connsiteX3" fmla="*/ 104954 w 224444"/>
                  <a:gd name="connsiteY3" fmla="*/ 3556793 h 3564006"/>
                  <a:gd name="connsiteX4" fmla="*/ 179 w 224444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40464"/>
                  <a:gd name="connsiteY0" fmla="*/ 3042443 h 3557455"/>
                  <a:gd name="connsiteX1" fmla="*/ 131846 w 240464"/>
                  <a:gd name="connsiteY1" fmla="*/ 0 h 3557455"/>
                  <a:gd name="connsiteX2" fmla="*/ 226906 w 240464"/>
                  <a:gd name="connsiteY2" fmla="*/ 3048793 h 3557455"/>
                  <a:gd name="connsiteX3" fmla="*/ 115781 w 240464"/>
                  <a:gd name="connsiteY3" fmla="*/ 3556793 h 3557455"/>
                  <a:gd name="connsiteX4" fmla="*/ 11006 w 240464"/>
                  <a:gd name="connsiteY4" fmla="*/ 3042443 h 3557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464" h="3557455">
                    <a:moveTo>
                      <a:pt x="11006" y="3042443"/>
                    </a:moveTo>
                    <a:cubicBezTo>
                      <a:pt x="47921" y="2640148"/>
                      <a:pt x="45260" y="2190750"/>
                      <a:pt x="131846" y="0"/>
                    </a:cubicBezTo>
                    <a:cubicBezTo>
                      <a:pt x="170617" y="2184797"/>
                      <a:pt x="181651" y="2581012"/>
                      <a:pt x="226906" y="3048793"/>
                    </a:cubicBezTo>
                    <a:cubicBezTo>
                      <a:pt x="272161" y="3516574"/>
                      <a:pt x="196214" y="3564201"/>
                      <a:pt x="115781" y="3556793"/>
                    </a:cubicBezTo>
                    <a:cubicBezTo>
                      <a:pt x="35348" y="3549385"/>
                      <a:pt x="-25909" y="3444738"/>
                      <a:pt x="11006" y="3042443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FF99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18C101BA-24B7-44F2-A371-302EAD973F46}"/>
                  </a:ext>
                </a:extLst>
              </p:cNvPr>
              <p:cNvGrpSpPr/>
              <p:nvPr/>
            </p:nvGrpSpPr>
            <p:grpSpPr>
              <a:xfrm>
                <a:off x="2896766" y="1128713"/>
                <a:ext cx="1221976" cy="3989387"/>
                <a:chOff x="2896766" y="1128713"/>
                <a:chExt cx="1221976" cy="3989387"/>
              </a:xfrm>
            </p:grpSpPr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F67C3A7A-A4C9-4A29-A896-CB6521F15CF6}"/>
                    </a:ext>
                  </a:extLst>
                </p:cNvPr>
                <p:cNvSpPr/>
                <p:nvPr/>
              </p:nvSpPr>
              <p:spPr>
                <a:xfrm>
                  <a:off x="2896766" y="1128713"/>
                  <a:ext cx="1221976" cy="3874421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339933"/>
                    </a:gs>
                    <a:gs pos="50000">
                      <a:srgbClr val="0066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" name="楕円 2">
                  <a:extLst>
                    <a:ext uri="{FF2B5EF4-FFF2-40B4-BE49-F238E27FC236}">
                      <a16:creationId xmlns:a16="http://schemas.microsoft.com/office/drawing/2014/main" id="{5ADFC75A-042B-4B61-A464-5C4DDEBE662D}"/>
                    </a:ext>
                  </a:extLst>
                </p:cNvPr>
                <p:cNvSpPr/>
                <p:nvPr/>
              </p:nvSpPr>
              <p:spPr>
                <a:xfrm>
                  <a:off x="3436706" y="1416047"/>
                  <a:ext cx="100243" cy="3702053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69F7112-AC27-4CE0-8EE7-C2B308727331}"/>
                </a:ext>
              </a:extLst>
            </p:cNvPr>
            <p:cNvGrpSpPr/>
            <p:nvPr/>
          </p:nvGrpSpPr>
          <p:grpSpPr>
            <a:xfrm>
              <a:off x="2414536" y="1128713"/>
              <a:ext cx="2131979" cy="3989387"/>
              <a:chOff x="2414536" y="1128713"/>
              <a:chExt cx="2131979" cy="3989387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4F4C0EAA-2883-40F7-81AC-B32C3309C95F}"/>
                  </a:ext>
                </a:extLst>
              </p:cNvPr>
              <p:cNvSpPr/>
              <p:nvPr/>
            </p:nvSpPr>
            <p:spPr>
              <a:xfrm rot="21206374">
                <a:off x="2414536" y="1272536"/>
                <a:ext cx="1221976" cy="3732035"/>
              </a:xfrm>
              <a:custGeom>
                <a:avLst/>
                <a:gdLst>
                  <a:gd name="connsiteX0" fmla="*/ 599434 w 1221976"/>
                  <a:gd name="connsiteY0" fmla="*/ 0 h 3874421"/>
                  <a:gd name="connsiteX1" fmla="*/ 629421 w 1221976"/>
                  <a:gd name="connsiteY1" fmla="*/ 20157 h 3874421"/>
                  <a:gd name="connsiteX2" fmla="*/ 635807 w 1221976"/>
                  <a:gd name="connsiteY2" fmla="*/ 45167 h 3874421"/>
                  <a:gd name="connsiteX3" fmla="*/ 644112 w 1221976"/>
                  <a:gd name="connsiteY3" fmla="*/ 36073 h 3874421"/>
                  <a:gd name="connsiteX4" fmla="*/ 681779 w 1221976"/>
                  <a:gd name="connsiteY4" fmla="*/ 30806 h 3874421"/>
                  <a:gd name="connsiteX5" fmla="*/ 696052 w 1221976"/>
                  <a:gd name="connsiteY5" fmla="*/ 66061 h 3874421"/>
                  <a:gd name="connsiteX6" fmla="*/ 690047 w 1221976"/>
                  <a:gd name="connsiteY6" fmla="*/ 84996 h 3874421"/>
                  <a:gd name="connsiteX7" fmla="*/ 653839 w 1221976"/>
                  <a:gd name="connsiteY7" fmla="*/ 136224 h 3874421"/>
                  <a:gd name="connsiteX8" fmla="*/ 655496 w 1221976"/>
                  <a:gd name="connsiteY8" fmla="*/ 150079 h 3874421"/>
                  <a:gd name="connsiteX9" fmla="*/ 670719 w 1221976"/>
                  <a:gd name="connsiteY9" fmla="*/ 148424 h 3874421"/>
                  <a:gd name="connsiteX10" fmla="*/ 736985 w 1221976"/>
                  <a:gd name="connsiteY10" fmla="*/ 94825 h 3874421"/>
                  <a:gd name="connsiteX11" fmla="*/ 768737 w 1221976"/>
                  <a:gd name="connsiteY11" fmla="*/ 205388 h 3874421"/>
                  <a:gd name="connsiteX12" fmla="*/ 765918 w 1221976"/>
                  <a:gd name="connsiteY12" fmla="*/ 208538 h 3874421"/>
                  <a:gd name="connsiteX13" fmla="*/ 778467 w 1221976"/>
                  <a:gd name="connsiteY13" fmla="*/ 206223 h 3874421"/>
                  <a:gd name="connsiteX14" fmla="*/ 793110 w 1221976"/>
                  <a:gd name="connsiteY14" fmla="*/ 211989 h 3874421"/>
                  <a:gd name="connsiteX15" fmla="*/ 762845 w 1221976"/>
                  <a:gd name="connsiteY15" fmla="*/ 294685 h 3874421"/>
                  <a:gd name="connsiteX16" fmla="*/ 756263 w 1221976"/>
                  <a:gd name="connsiteY16" fmla="*/ 299145 h 3874421"/>
                  <a:gd name="connsiteX17" fmla="*/ 761006 w 1221976"/>
                  <a:gd name="connsiteY17" fmla="*/ 299432 h 3874421"/>
                  <a:gd name="connsiteX18" fmla="*/ 721023 w 1221976"/>
                  <a:gd name="connsiteY18" fmla="*/ 376806 h 3874421"/>
                  <a:gd name="connsiteX19" fmla="*/ 703600 w 1221976"/>
                  <a:gd name="connsiteY19" fmla="*/ 453827 h 3874421"/>
                  <a:gd name="connsiteX20" fmla="*/ 751032 w 1221976"/>
                  <a:gd name="connsiteY20" fmla="*/ 422449 h 3874421"/>
                  <a:gd name="connsiteX21" fmla="*/ 805397 w 1221976"/>
                  <a:gd name="connsiteY21" fmla="*/ 354506 h 3874421"/>
                  <a:gd name="connsiteX22" fmla="*/ 806543 w 1221976"/>
                  <a:gd name="connsiteY22" fmla="*/ 356252 h 3874421"/>
                  <a:gd name="connsiteX23" fmla="*/ 807536 w 1221976"/>
                  <a:gd name="connsiteY23" fmla="*/ 352920 h 3874421"/>
                  <a:gd name="connsiteX24" fmla="*/ 870069 w 1221976"/>
                  <a:gd name="connsiteY24" fmla="*/ 324873 h 3874421"/>
                  <a:gd name="connsiteX25" fmla="*/ 892531 w 1221976"/>
                  <a:gd name="connsiteY25" fmla="*/ 331169 h 3874421"/>
                  <a:gd name="connsiteX26" fmla="*/ 931982 w 1221976"/>
                  <a:gd name="connsiteY26" fmla="*/ 320112 h 3874421"/>
                  <a:gd name="connsiteX27" fmla="*/ 999848 w 1221976"/>
                  <a:gd name="connsiteY27" fmla="*/ 366034 h 3874421"/>
                  <a:gd name="connsiteX28" fmla="*/ 994944 w 1221976"/>
                  <a:gd name="connsiteY28" fmla="*/ 382469 h 3874421"/>
                  <a:gd name="connsiteX29" fmla="*/ 997278 w 1221976"/>
                  <a:gd name="connsiteY29" fmla="*/ 383332 h 3874421"/>
                  <a:gd name="connsiteX30" fmla="*/ 1018898 w 1221976"/>
                  <a:gd name="connsiteY30" fmla="*/ 411956 h 3874421"/>
                  <a:gd name="connsiteX31" fmla="*/ 973813 w 1221976"/>
                  <a:gd name="connsiteY31" fmla="*/ 449256 h 3874421"/>
                  <a:gd name="connsiteX32" fmla="*/ 971579 w 1221976"/>
                  <a:gd name="connsiteY32" fmla="*/ 449503 h 3874421"/>
                  <a:gd name="connsiteX33" fmla="*/ 902225 w 1221976"/>
                  <a:gd name="connsiteY33" fmla="*/ 500032 h 3874421"/>
                  <a:gd name="connsiteX34" fmla="*/ 899899 w 1221976"/>
                  <a:gd name="connsiteY34" fmla="*/ 503225 h 3874421"/>
                  <a:gd name="connsiteX35" fmla="*/ 906979 w 1221976"/>
                  <a:gd name="connsiteY35" fmla="*/ 502443 h 3874421"/>
                  <a:gd name="connsiteX36" fmla="*/ 1018898 w 1221976"/>
                  <a:gd name="connsiteY36" fmla="*/ 542925 h 3874421"/>
                  <a:gd name="connsiteX37" fmla="*/ 950544 w 1221976"/>
                  <a:gd name="connsiteY37" fmla="*/ 580226 h 3874421"/>
                  <a:gd name="connsiteX38" fmla="*/ 932828 w 1221976"/>
                  <a:gd name="connsiteY38" fmla="*/ 581519 h 3874421"/>
                  <a:gd name="connsiteX39" fmla="*/ 845134 w 1221976"/>
                  <a:gd name="connsiteY39" fmla="*/ 621091 h 3874421"/>
                  <a:gd name="connsiteX40" fmla="*/ 784513 w 1221976"/>
                  <a:gd name="connsiteY40" fmla="*/ 668845 h 3874421"/>
                  <a:gd name="connsiteX41" fmla="*/ 796944 w 1221976"/>
                  <a:gd name="connsiteY41" fmla="*/ 667524 h 3874421"/>
                  <a:gd name="connsiteX42" fmla="*/ 867399 w 1221976"/>
                  <a:gd name="connsiteY42" fmla="*/ 702145 h 3874421"/>
                  <a:gd name="connsiteX43" fmla="*/ 850126 w 1221976"/>
                  <a:gd name="connsiteY43" fmla="*/ 778723 h 3874421"/>
                  <a:gd name="connsiteX44" fmla="*/ 849875 w 1221976"/>
                  <a:gd name="connsiteY44" fmla="*/ 778973 h 3874421"/>
                  <a:gd name="connsiteX45" fmla="*/ 851114 w 1221976"/>
                  <a:gd name="connsiteY45" fmla="*/ 779182 h 3874421"/>
                  <a:gd name="connsiteX46" fmla="*/ 830038 w 1221976"/>
                  <a:gd name="connsiteY46" fmla="*/ 798848 h 3874421"/>
                  <a:gd name="connsiteX47" fmla="*/ 810582 w 1221976"/>
                  <a:gd name="connsiteY47" fmla="*/ 818340 h 3874421"/>
                  <a:gd name="connsiteX48" fmla="*/ 806375 w 1221976"/>
                  <a:gd name="connsiteY48" fmla="*/ 820928 h 3874421"/>
                  <a:gd name="connsiteX49" fmla="*/ 784901 w 1221976"/>
                  <a:gd name="connsiteY49" fmla="*/ 840968 h 3874421"/>
                  <a:gd name="connsiteX50" fmla="*/ 727457 w 1221976"/>
                  <a:gd name="connsiteY50" fmla="*/ 921066 h 3874421"/>
                  <a:gd name="connsiteX51" fmla="*/ 685421 w 1221976"/>
                  <a:gd name="connsiteY51" fmla="*/ 1010221 h 3874421"/>
                  <a:gd name="connsiteX52" fmla="*/ 678914 w 1221976"/>
                  <a:gd name="connsiteY52" fmla="*/ 1036493 h 3874421"/>
                  <a:gd name="connsiteX53" fmla="*/ 681256 w 1221976"/>
                  <a:gd name="connsiteY53" fmla="*/ 1089059 h 3874421"/>
                  <a:gd name="connsiteX54" fmla="*/ 683234 w 1221976"/>
                  <a:gd name="connsiteY54" fmla="*/ 1087891 h 3874421"/>
                  <a:gd name="connsiteX55" fmla="*/ 814232 w 1221976"/>
                  <a:gd name="connsiteY55" fmla="*/ 938978 h 3874421"/>
                  <a:gd name="connsiteX56" fmla="*/ 817066 w 1221976"/>
                  <a:gd name="connsiteY56" fmla="*/ 943221 h 3874421"/>
                  <a:gd name="connsiteX57" fmla="*/ 818015 w 1221976"/>
                  <a:gd name="connsiteY57" fmla="*/ 934514 h 3874421"/>
                  <a:gd name="connsiteX58" fmla="*/ 884865 w 1221976"/>
                  <a:gd name="connsiteY58" fmla="*/ 858400 h 3874421"/>
                  <a:gd name="connsiteX59" fmla="*/ 898519 w 1221976"/>
                  <a:gd name="connsiteY59" fmla="*/ 868668 h 3874421"/>
                  <a:gd name="connsiteX60" fmla="*/ 902928 w 1221976"/>
                  <a:gd name="connsiteY60" fmla="*/ 881679 h 3874421"/>
                  <a:gd name="connsiteX61" fmla="*/ 904581 w 1221976"/>
                  <a:gd name="connsiteY61" fmla="*/ 877231 h 3874421"/>
                  <a:gd name="connsiteX62" fmla="*/ 1032723 w 1221976"/>
                  <a:gd name="connsiteY62" fmla="*/ 842609 h 3874421"/>
                  <a:gd name="connsiteX63" fmla="*/ 1014436 w 1221976"/>
                  <a:gd name="connsiteY63" fmla="*/ 935316 h 3874421"/>
                  <a:gd name="connsiteX64" fmla="*/ 1020945 w 1221976"/>
                  <a:gd name="connsiteY64" fmla="*/ 950431 h 3874421"/>
                  <a:gd name="connsiteX65" fmla="*/ 1035756 w 1221976"/>
                  <a:gd name="connsiteY65" fmla="*/ 943932 h 3874421"/>
                  <a:gd name="connsiteX66" fmla="*/ 1067796 w 1221976"/>
                  <a:gd name="connsiteY66" fmla="*/ 880549 h 3874421"/>
                  <a:gd name="connsiteX67" fmla="*/ 1083599 w 1221976"/>
                  <a:gd name="connsiteY67" fmla="*/ 863980 h 3874421"/>
                  <a:gd name="connsiteX68" fmla="*/ 1126686 w 1221976"/>
                  <a:gd name="connsiteY68" fmla="*/ 856797 h 3874421"/>
                  <a:gd name="connsiteX69" fmla="*/ 1141613 w 1221976"/>
                  <a:gd name="connsiteY69" fmla="*/ 894874 h 3874421"/>
                  <a:gd name="connsiteX70" fmla="*/ 1136933 w 1221976"/>
                  <a:gd name="connsiteY70" fmla="*/ 907873 h 3874421"/>
                  <a:gd name="connsiteX71" fmla="*/ 1165493 w 1221976"/>
                  <a:gd name="connsiteY71" fmla="*/ 899299 h 3874421"/>
                  <a:gd name="connsiteX72" fmla="*/ 1201844 w 1221976"/>
                  <a:gd name="connsiteY72" fmla="*/ 915487 h 3874421"/>
                  <a:gd name="connsiteX73" fmla="*/ 1197687 w 1221976"/>
                  <a:gd name="connsiteY73" fmla="*/ 955062 h 3874421"/>
                  <a:gd name="connsiteX74" fmla="*/ 1169700 w 1221976"/>
                  <a:gd name="connsiteY74" fmla="*/ 981425 h 3874421"/>
                  <a:gd name="connsiteX75" fmla="*/ 1196450 w 1221976"/>
                  <a:gd name="connsiteY75" fmla="*/ 989854 h 3874421"/>
                  <a:gd name="connsiteX76" fmla="*/ 1221962 w 1221976"/>
                  <a:gd name="connsiteY76" fmla="*/ 1021820 h 3874421"/>
                  <a:gd name="connsiteX77" fmla="*/ 1194198 w 1221976"/>
                  <a:gd name="connsiteY77" fmla="*/ 1055543 h 3874421"/>
                  <a:gd name="connsiteX78" fmla="*/ 1172625 w 1221976"/>
                  <a:gd name="connsiteY78" fmla="*/ 1062113 h 3874421"/>
                  <a:gd name="connsiteX79" fmla="*/ 1101269 w 1221976"/>
                  <a:gd name="connsiteY79" fmla="*/ 1057405 h 3874421"/>
                  <a:gd name="connsiteX80" fmla="*/ 1086655 w 1221976"/>
                  <a:gd name="connsiteY80" fmla="*/ 1066623 h 3874421"/>
                  <a:gd name="connsiteX81" fmla="*/ 1098071 w 1221976"/>
                  <a:gd name="connsiteY81" fmla="*/ 1080176 h 3874421"/>
                  <a:gd name="connsiteX82" fmla="*/ 1187919 w 1221976"/>
                  <a:gd name="connsiteY82" fmla="*/ 1111417 h 3874421"/>
                  <a:gd name="connsiteX83" fmla="*/ 1093865 w 1221976"/>
                  <a:gd name="connsiteY83" fmla="*/ 1205081 h 3874421"/>
                  <a:gd name="connsiteX84" fmla="*/ 1089186 w 1221976"/>
                  <a:gd name="connsiteY84" fmla="*/ 1204288 h 3874421"/>
                  <a:gd name="connsiteX85" fmla="*/ 1098249 w 1221976"/>
                  <a:gd name="connsiteY85" fmla="*/ 1214612 h 3874421"/>
                  <a:gd name="connsiteX86" fmla="*/ 1100315 w 1221976"/>
                  <a:gd name="connsiteY86" fmla="*/ 1231571 h 3874421"/>
                  <a:gd name="connsiteX87" fmla="*/ 1000973 w 1221976"/>
                  <a:gd name="connsiteY87" fmla="*/ 1251407 h 3874421"/>
                  <a:gd name="connsiteX88" fmla="*/ 992747 w 1221976"/>
                  <a:gd name="connsiteY88" fmla="*/ 1247781 h 3874421"/>
                  <a:gd name="connsiteX89" fmla="*/ 994087 w 1221976"/>
                  <a:gd name="connsiteY89" fmla="*/ 1250498 h 3874421"/>
                  <a:gd name="connsiteX90" fmla="*/ 799625 w 1221976"/>
                  <a:gd name="connsiteY90" fmla="*/ 1289488 h 3874421"/>
                  <a:gd name="connsiteX91" fmla="*/ 763404 w 1221976"/>
                  <a:gd name="connsiteY91" fmla="*/ 1309948 h 3874421"/>
                  <a:gd name="connsiteX92" fmla="*/ 805536 w 1221976"/>
                  <a:gd name="connsiteY92" fmla="*/ 1312891 h 3874421"/>
                  <a:gd name="connsiteX93" fmla="*/ 873234 w 1221976"/>
                  <a:gd name="connsiteY93" fmla="*/ 1356145 h 3874421"/>
                  <a:gd name="connsiteX94" fmla="*/ 720402 w 1221976"/>
                  <a:gd name="connsiteY94" fmla="*/ 1559864 h 3874421"/>
                  <a:gd name="connsiteX95" fmla="*/ 703009 w 1221976"/>
                  <a:gd name="connsiteY95" fmla="*/ 1577447 h 3874421"/>
                  <a:gd name="connsiteX96" fmla="*/ 709950 w 1221976"/>
                  <a:gd name="connsiteY96" fmla="*/ 1733276 h 3874421"/>
                  <a:gd name="connsiteX97" fmla="*/ 719471 w 1221976"/>
                  <a:gd name="connsiteY97" fmla="*/ 1985327 h 3874421"/>
                  <a:gd name="connsiteX98" fmla="*/ 728110 w 1221976"/>
                  <a:gd name="connsiteY98" fmla="*/ 1980683 h 3874421"/>
                  <a:gd name="connsiteX99" fmla="*/ 758047 w 1221976"/>
                  <a:gd name="connsiteY99" fmla="*/ 1958577 h 3874421"/>
                  <a:gd name="connsiteX100" fmla="*/ 781528 w 1221976"/>
                  <a:gd name="connsiteY100" fmla="*/ 1929168 h 3874421"/>
                  <a:gd name="connsiteX101" fmla="*/ 768333 w 1221976"/>
                  <a:gd name="connsiteY101" fmla="*/ 1862037 h 3874421"/>
                  <a:gd name="connsiteX102" fmla="*/ 801513 w 1221976"/>
                  <a:gd name="connsiteY102" fmla="*/ 1815207 h 3874421"/>
                  <a:gd name="connsiteX103" fmla="*/ 846412 w 1221976"/>
                  <a:gd name="connsiteY103" fmla="*/ 1827994 h 3874421"/>
                  <a:gd name="connsiteX104" fmla="*/ 849039 w 1221976"/>
                  <a:gd name="connsiteY104" fmla="*/ 1841360 h 3874421"/>
                  <a:gd name="connsiteX105" fmla="*/ 843556 w 1221976"/>
                  <a:gd name="connsiteY105" fmla="*/ 1873815 h 3874421"/>
                  <a:gd name="connsiteX106" fmla="*/ 853072 w 1221976"/>
                  <a:gd name="connsiteY106" fmla="*/ 1881149 h 3874421"/>
                  <a:gd name="connsiteX107" fmla="*/ 865807 w 1221976"/>
                  <a:gd name="connsiteY107" fmla="*/ 1869431 h 3874421"/>
                  <a:gd name="connsiteX108" fmla="*/ 941985 w 1221976"/>
                  <a:gd name="connsiteY108" fmla="*/ 1751881 h 3874421"/>
                  <a:gd name="connsiteX109" fmla="*/ 1020574 w 1221976"/>
                  <a:gd name="connsiteY109" fmla="*/ 1717256 h 3874421"/>
                  <a:gd name="connsiteX110" fmla="*/ 1043630 w 1221976"/>
                  <a:gd name="connsiteY110" fmla="*/ 1723687 h 3874421"/>
                  <a:gd name="connsiteX111" fmla="*/ 1062364 w 1221976"/>
                  <a:gd name="connsiteY111" fmla="*/ 1759779 h 3874421"/>
                  <a:gd name="connsiteX112" fmla="*/ 1057370 w 1221976"/>
                  <a:gd name="connsiteY112" fmla="*/ 1778057 h 3874421"/>
                  <a:gd name="connsiteX113" fmla="*/ 1078197 w 1221976"/>
                  <a:gd name="connsiteY113" fmla="*/ 1765194 h 3874421"/>
                  <a:gd name="connsiteX114" fmla="*/ 1170793 w 1221976"/>
                  <a:gd name="connsiteY114" fmla="*/ 1770281 h 3874421"/>
                  <a:gd name="connsiteX115" fmla="*/ 1128614 w 1221976"/>
                  <a:gd name="connsiteY115" fmla="*/ 1858608 h 3874421"/>
                  <a:gd name="connsiteX116" fmla="*/ 1100171 w 1221976"/>
                  <a:gd name="connsiteY116" fmla="*/ 1876174 h 3874421"/>
                  <a:gd name="connsiteX117" fmla="*/ 1105483 w 1221976"/>
                  <a:gd name="connsiteY117" fmla="*/ 1875481 h 3874421"/>
                  <a:gd name="connsiteX118" fmla="*/ 1147829 w 1221976"/>
                  <a:gd name="connsiteY118" fmla="*/ 1916751 h 3874421"/>
                  <a:gd name="connsiteX119" fmla="*/ 1074181 w 1221976"/>
                  <a:gd name="connsiteY119" fmla="*/ 1996819 h 3874421"/>
                  <a:gd name="connsiteX120" fmla="*/ 946896 w 1221976"/>
                  <a:gd name="connsiteY120" fmla="*/ 2019674 h 3874421"/>
                  <a:gd name="connsiteX121" fmla="*/ 931042 w 1221976"/>
                  <a:gd name="connsiteY121" fmla="*/ 2025612 h 3874421"/>
                  <a:gd name="connsiteX122" fmla="*/ 932220 w 1221976"/>
                  <a:gd name="connsiteY122" fmla="*/ 2038096 h 3874421"/>
                  <a:gd name="connsiteX123" fmla="*/ 966967 w 1221976"/>
                  <a:gd name="connsiteY123" fmla="*/ 2051445 h 3874421"/>
                  <a:gd name="connsiteX124" fmla="*/ 972170 w 1221976"/>
                  <a:gd name="connsiteY124" fmla="*/ 2073773 h 3874421"/>
                  <a:gd name="connsiteX125" fmla="*/ 954834 w 1221976"/>
                  <a:gd name="connsiteY125" fmla="*/ 2099284 h 3874421"/>
                  <a:gd name="connsiteX126" fmla="*/ 900332 w 1221976"/>
                  <a:gd name="connsiteY126" fmla="*/ 2106608 h 3874421"/>
                  <a:gd name="connsiteX127" fmla="*/ 856506 w 1221976"/>
                  <a:gd name="connsiteY127" fmla="*/ 2064582 h 3874421"/>
                  <a:gd name="connsiteX128" fmla="*/ 856102 w 1221976"/>
                  <a:gd name="connsiteY128" fmla="*/ 2064750 h 3874421"/>
                  <a:gd name="connsiteX129" fmla="*/ 857613 w 1221976"/>
                  <a:gd name="connsiteY129" fmla="*/ 2066273 h 3874421"/>
                  <a:gd name="connsiteX130" fmla="*/ 726961 w 1221976"/>
                  <a:gd name="connsiteY130" fmla="*/ 2176509 h 3874421"/>
                  <a:gd name="connsiteX131" fmla="*/ 726704 w 1221976"/>
                  <a:gd name="connsiteY131" fmla="*/ 2176792 h 3874421"/>
                  <a:gd name="connsiteX132" fmla="*/ 730580 w 1221976"/>
                  <a:gd name="connsiteY132" fmla="*/ 2279387 h 3874421"/>
                  <a:gd name="connsiteX133" fmla="*/ 734681 w 1221976"/>
                  <a:gd name="connsiteY133" fmla="*/ 2403798 h 3874421"/>
                  <a:gd name="connsiteX134" fmla="*/ 737556 w 1221976"/>
                  <a:gd name="connsiteY134" fmla="*/ 2406768 h 3874421"/>
                  <a:gd name="connsiteX135" fmla="*/ 739929 w 1221976"/>
                  <a:gd name="connsiteY135" fmla="*/ 2418842 h 3874421"/>
                  <a:gd name="connsiteX136" fmla="*/ 735952 w 1221976"/>
                  <a:gd name="connsiteY136" fmla="*/ 2442380 h 3874421"/>
                  <a:gd name="connsiteX137" fmla="*/ 736173 w 1221976"/>
                  <a:gd name="connsiteY137" fmla="*/ 2449080 h 3874421"/>
                  <a:gd name="connsiteX138" fmla="*/ 743572 w 1221976"/>
                  <a:gd name="connsiteY138" fmla="*/ 2454782 h 3874421"/>
                  <a:gd name="connsiteX139" fmla="*/ 755076 w 1221976"/>
                  <a:gd name="connsiteY139" fmla="*/ 2444198 h 3874421"/>
                  <a:gd name="connsiteX140" fmla="*/ 823886 w 1221976"/>
                  <a:gd name="connsiteY140" fmla="*/ 2338017 h 3874421"/>
                  <a:gd name="connsiteX141" fmla="*/ 894874 w 1221976"/>
                  <a:gd name="connsiteY141" fmla="*/ 2306741 h 3874421"/>
                  <a:gd name="connsiteX142" fmla="*/ 915700 w 1221976"/>
                  <a:gd name="connsiteY142" fmla="*/ 2312550 h 3874421"/>
                  <a:gd name="connsiteX143" fmla="*/ 932622 w 1221976"/>
                  <a:gd name="connsiteY143" fmla="*/ 2345151 h 3874421"/>
                  <a:gd name="connsiteX144" fmla="*/ 928111 w 1221976"/>
                  <a:gd name="connsiteY144" fmla="*/ 2361662 h 3874421"/>
                  <a:gd name="connsiteX145" fmla="*/ 946924 w 1221976"/>
                  <a:gd name="connsiteY145" fmla="*/ 2350042 h 3874421"/>
                  <a:gd name="connsiteX146" fmla="*/ 1030564 w 1221976"/>
                  <a:gd name="connsiteY146" fmla="*/ 2354637 h 3874421"/>
                  <a:gd name="connsiteX147" fmla="*/ 992465 w 1221976"/>
                  <a:gd name="connsiteY147" fmla="*/ 2434421 h 3874421"/>
                  <a:gd name="connsiteX148" fmla="*/ 966772 w 1221976"/>
                  <a:gd name="connsiteY148" fmla="*/ 2450288 h 3874421"/>
                  <a:gd name="connsiteX149" fmla="*/ 971571 w 1221976"/>
                  <a:gd name="connsiteY149" fmla="*/ 2449663 h 3874421"/>
                  <a:gd name="connsiteX150" fmla="*/ 1009821 w 1221976"/>
                  <a:gd name="connsiteY150" fmla="*/ 2486941 h 3874421"/>
                  <a:gd name="connsiteX151" fmla="*/ 943296 w 1221976"/>
                  <a:gd name="connsiteY151" fmla="*/ 2559265 h 3874421"/>
                  <a:gd name="connsiteX152" fmla="*/ 828321 w 1221976"/>
                  <a:gd name="connsiteY152" fmla="*/ 2579909 h 3874421"/>
                  <a:gd name="connsiteX153" fmla="*/ 814001 w 1221976"/>
                  <a:gd name="connsiteY153" fmla="*/ 2585274 h 3874421"/>
                  <a:gd name="connsiteX154" fmla="*/ 815065 w 1221976"/>
                  <a:gd name="connsiteY154" fmla="*/ 2596550 h 3874421"/>
                  <a:gd name="connsiteX155" fmla="*/ 846452 w 1221976"/>
                  <a:gd name="connsiteY155" fmla="*/ 2608608 h 3874421"/>
                  <a:gd name="connsiteX156" fmla="*/ 851152 w 1221976"/>
                  <a:gd name="connsiteY156" fmla="*/ 2628776 h 3874421"/>
                  <a:gd name="connsiteX157" fmla="*/ 835492 w 1221976"/>
                  <a:gd name="connsiteY157" fmla="*/ 2651820 h 3874421"/>
                  <a:gd name="connsiteX158" fmla="*/ 786262 w 1221976"/>
                  <a:gd name="connsiteY158" fmla="*/ 2658435 h 3874421"/>
                  <a:gd name="connsiteX159" fmla="*/ 746674 w 1221976"/>
                  <a:gd name="connsiteY159" fmla="*/ 2620474 h 3874421"/>
                  <a:gd name="connsiteX160" fmla="*/ 746309 w 1221976"/>
                  <a:gd name="connsiteY160" fmla="*/ 2620626 h 3874421"/>
                  <a:gd name="connsiteX161" fmla="*/ 747674 w 1221976"/>
                  <a:gd name="connsiteY161" fmla="*/ 2622002 h 3874421"/>
                  <a:gd name="connsiteX162" fmla="*/ 741984 w 1221976"/>
                  <a:gd name="connsiteY162" fmla="*/ 2625363 h 3874421"/>
                  <a:gd name="connsiteX163" fmla="*/ 742947 w 1221976"/>
                  <a:gd name="connsiteY163" fmla="*/ 2654589 h 3874421"/>
                  <a:gd name="connsiteX164" fmla="*/ 749992 w 1221976"/>
                  <a:gd name="connsiteY164" fmla="*/ 2900992 h 3874421"/>
                  <a:gd name="connsiteX165" fmla="*/ 750452 w 1221976"/>
                  <a:gd name="connsiteY165" fmla="*/ 2920694 h 3874421"/>
                  <a:gd name="connsiteX166" fmla="*/ 765776 w 1221976"/>
                  <a:gd name="connsiteY166" fmla="*/ 2924235 h 3874421"/>
                  <a:gd name="connsiteX167" fmla="*/ 769024 w 1221976"/>
                  <a:gd name="connsiteY167" fmla="*/ 2949946 h 3874421"/>
                  <a:gd name="connsiteX168" fmla="*/ 761237 w 1221976"/>
                  <a:gd name="connsiteY168" fmla="*/ 2960389 h 3874421"/>
                  <a:gd name="connsiteX169" fmla="*/ 751503 w 1221976"/>
                  <a:gd name="connsiteY169" fmla="*/ 2965718 h 3874421"/>
                  <a:gd name="connsiteX170" fmla="*/ 751944 w 1221976"/>
                  <a:gd name="connsiteY170" fmla="*/ 2984649 h 3874421"/>
                  <a:gd name="connsiteX171" fmla="*/ 764598 w 1221976"/>
                  <a:gd name="connsiteY171" fmla="*/ 2978607 h 3874421"/>
                  <a:gd name="connsiteX172" fmla="*/ 795096 w 1221976"/>
                  <a:gd name="connsiteY172" fmla="*/ 2979194 h 3874421"/>
                  <a:gd name="connsiteX173" fmla="*/ 795291 w 1221976"/>
                  <a:gd name="connsiteY173" fmla="*/ 3056302 h 3874421"/>
                  <a:gd name="connsiteX174" fmla="*/ 792438 w 1221976"/>
                  <a:gd name="connsiteY174" fmla="*/ 3057490 h 3874421"/>
                  <a:gd name="connsiteX175" fmla="*/ 802580 w 1221976"/>
                  <a:gd name="connsiteY175" fmla="*/ 3059458 h 3874421"/>
                  <a:gd name="connsiteX176" fmla="*/ 812563 w 1221976"/>
                  <a:gd name="connsiteY176" fmla="*/ 3067000 h 3874421"/>
                  <a:gd name="connsiteX177" fmla="*/ 806420 w 1221976"/>
                  <a:gd name="connsiteY177" fmla="*/ 3089274 h 3874421"/>
                  <a:gd name="connsiteX178" fmla="*/ 795511 w 1221976"/>
                  <a:gd name="connsiteY178" fmla="*/ 3095709 h 3874421"/>
                  <a:gd name="connsiteX179" fmla="*/ 794424 w 1221976"/>
                  <a:gd name="connsiteY179" fmla="*/ 3102346 h 3874421"/>
                  <a:gd name="connsiteX180" fmla="*/ 786637 w 1221976"/>
                  <a:gd name="connsiteY180" fmla="*/ 3112789 h 3874421"/>
                  <a:gd name="connsiteX181" fmla="*/ 755129 w 1221976"/>
                  <a:gd name="connsiteY181" fmla="*/ 3130037 h 3874421"/>
                  <a:gd name="connsiteX182" fmla="*/ 755144 w 1221976"/>
                  <a:gd name="connsiteY182" fmla="*/ 3131072 h 3874421"/>
                  <a:gd name="connsiteX183" fmla="*/ 782394 w 1221976"/>
                  <a:gd name="connsiteY183" fmla="*/ 3131596 h 3874421"/>
                  <a:gd name="connsiteX184" fmla="*/ 784012 w 1221976"/>
                  <a:gd name="connsiteY184" fmla="*/ 3133866 h 3874421"/>
                  <a:gd name="connsiteX185" fmla="*/ 789998 w 1221976"/>
                  <a:gd name="connsiteY185" fmla="*/ 3131007 h 3874421"/>
                  <a:gd name="connsiteX186" fmla="*/ 820496 w 1221976"/>
                  <a:gd name="connsiteY186" fmla="*/ 3131594 h 3874421"/>
                  <a:gd name="connsiteX187" fmla="*/ 820691 w 1221976"/>
                  <a:gd name="connsiteY187" fmla="*/ 3208702 h 3874421"/>
                  <a:gd name="connsiteX188" fmla="*/ 817838 w 1221976"/>
                  <a:gd name="connsiteY188" fmla="*/ 3209890 h 3874421"/>
                  <a:gd name="connsiteX189" fmla="*/ 827980 w 1221976"/>
                  <a:gd name="connsiteY189" fmla="*/ 3211858 h 3874421"/>
                  <a:gd name="connsiteX190" fmla="*/ 837963 w 1221976"/>
                  <a:gd name="connsiteY190" fmla="*/ 3219400 h 3874421"/>
                  <a:gd name="connsiteX191" fmla="*/ 838787 w 1221976"/>
                  <a:gd name="connsiteY191" fmla="*/ 3226565 h 3874421"/>
                  <a:gd name="connsiteX192" fmla="*/ 839545 w 1221976"/>
                  <a:gd name="connsiteY192" fmla="*/ 3226844 h 3874421"/>
                  <a:gd name="connsiteX193" fmla="*/ 839742 w 1221976"/>
                  <a:gd name="connsiteY193" fmla="*/ 3303953 h 3874421"/>
                  <a:gd name="connsiteX194" fmla="*/ 836887 w 1221976"/>
                  <a:gd name="connsiteY194" fmla="*/ 3305140 h 3874421"/>
                  <a:gd name="connsiteX195" fmla="*/ 847030 w 1221976"/>
                  <a:gd name="connsiteY195" fmla="*/ 3307107 h 3874421"/>
                  <a:gd name="connsiteX196" fmla="*/ 857012 w 1221976"/>
                  <a:gd name="connsiteY196" fmla="*/ 3314650 h 3874421"/>
                  <a:gd name="connsiteX197" fmla="*/ 815683 w 1221976"/>
                  <a:gd name="connsiteY197" fmla="*/ 3357679 h 3874421"/>
                  <a:gd name="connsiteX198" fmla="*/ 810246 w 1221976"/>
                  <a:gd name="connsiteY198" fmla="*/ 3358561 h 3874421"/>
                  <a:gd name="connsiteX199" fmla="*/ 809966 w 1221976"/>
                  <a:gd name="connsiteY199" fmla="*/ 3358876 h 3874421"/>
                  <a:gd name="connsiteX200" fmla="*/ 811618 w 1221976"/>
                  <a:gd name="connsiteY200" fmla="*/ 3359552 h 3874421"/>
                  <a:gd name="connsiteX201" fmla="*/ 807510 w 1221976"/>
                  <a:gd name="connsiteY201" fmla="*/ 3362752 h 3874421"/>
                  <a:gd name="connsiteX202" fmla="*/ 815278 w 1221976"/>
                  <a:gd name="connsiteY202" fmla="*/ 3364260 h 3874421"/>
                  <a:gd name="connsiteX203" fmla="*/ 825261 w 1221976"/>
                  <a:gd name="connsiteY203" fmla="*/ 3371802 h 3874421"/>
                  <a:gd name="connsiteX204" fmla="*/ 826085 w 1221976"/>
                  <a:gd name="connsiteY204" fmla="*/ 3378967 h 3874421"/>
                  <a:gd name="connsiteX205" fmla="*/ 826843 w 1221976"/>
                  <a:gd name="connsiteY205" fmla="*/ 3379246 h 3874421"/>
                  <a:gd name="connsiteX206" fmla="*/ 827040 w 1221976"/>
                  <a:gd name="connsiteY206" fmla="*/ 3456355 h 3874421"/>
                  <a:gd name="connsiteX207" fmla="*/ 824185 w 1221976"/>
                  <a:gd name="connsiteY207" fmla="*/ 3457542 h 3874421"/>
                  <a:gd name="connsiteX208" fmla="*/ 834328 w 1221976"/>
                  <a:gd name="connsiteY208" fmla="*/ 3459509 h 3874421"/>
                  <a:gd name="connsiteX209" fmla="*/ 844310 w 1221976"/>
                  <a:gd name="connsiteY209" fmla="*/ 3467052 h 3874421"/>
                  <a:gd name="connsiteX210" fmla="*/ 802981 w 1221976"/>
                  <a:gd name="connsiteY210" fmla="*/ 3510081 h 3874421"/>
                  <a:gd name="connsiteX211" fmla="*/ 796792 w 1221976"/>
                  <a:gd name="connsiteY211" fmla="*/ 3511085 h 3874421"/>
                  <a:gd name="connsiteX212" fmla="*/ 798916 w 1221976"/>
                  <a:gd name="connsiteY212" fmla="*/ 3511954 h 3874421"/>
                  <a:gd name="connsiteX213" fmla="*/ 751289 w 1221976"/>
                  <a:gd name="connsiteY213" fmla="*/ 3549051 h 3874421"/>
                  <a:gd name="connsiteX214" fmla="*/ 740410 w 1221976"/>
                  <a:gd name="connsiteY214" fmla="*/ 3564525 h 3874421"/>
                  <a:gd name="connsiteX215" fmla="*/ 740257 w 1221976"/>
                  <a:gd name="connsiteY215" fmla="*/ 3566519 h 3874421"/>
                  <a:gd name="connsiteX216" fmla="*/ 583568 w 1221976"/>
                  <a:gd name="connsiteY216" fmla="*/ 3874419 h 3874421"/>
                  <a:gd name="connsiteX217" fmla="*/ 456492 w 1221976"/>
                  <a:gd name="connsiteY217" fmla="*/ 3669625 h 3874421"/>
                  <a:gd name="connsiteX218" fmla="*/ 437661 w 1221976"/>
                  <a:gd name="connsiteY218" fmla="*/ 3547225 h 3874421"/>
                  <a:gd name="connsiteX219" fmla="*/ 392376 w 1221976"/>
                  <a:gd name="connsiteY219" fmla="*/ 3511953 h 3874421"/>
                  <a:gd name="connsiteX220" fmla="*/ 394500 w 1221976"/>
                  <a:gd name="connsiteY220" fmla="*/ 3511084 h 3874421"/>
                  <a:gd name="connsiteX221" fmla="*/ 388311 w 1221976"/>
                  <a:gd name="connsiteY221" fmla="*/ 3510080 h 3874421"/>
                  <a:gd name="connsiteX222" fmla="*/ 346982 w 1221976"/>
                  <a:gd name="connsiteY222" fmla="*/ 3467051 h 3874421"/>
                  <a:gd name="connsiteX223" fmla="*/ 356964 w 1221976"/>
                  <a:gd name="connsiteY223" fmla="*/ 3459508 h 3874421"/>
                  <a:gd name="connsiteX224" fmla="*/ 367107 w 1221976"/>
                  <a:gd name="connsiteY224" fmla="*/ 3457541 h 3874421"/>
                  <a:gd name="connsiteX225" fmla="*/ 364252 w 1221976"/>
                  <a:gd name="connsiteY225" fmla="*/ 3456354 h 3874421"/>
                  <a:gd name="connsiteX226" fmla="*/ 364449 w 1221976"/>
                  <a:gd name="connsiteY226" fmla="*/ 3379245 h 3874421"/>
                  <a:gd name="connsiteX227" fmla="*/ 365207 w 1221976"/>
                  <a:gd name="connsiteY227" fmla="*/ 3378966 h 3874421"/>
                  <a:gd name="connsiteX228" fmla="*/ 366031 w 1221976"/>
                  <a:gd name="connsiteY228" fmla="*/ 3371801 h 3874421"/>
                  <a:gd name="connsiteX229" fmla="*/ 376014 w 1221976"/>
                  <a:gd name="connsiteY229" fmla="*/ 3364259 h 3874421"/>
                  <a:gd name="connsiteX230" fmla="*/ 386156 w 1221976"/>
                  <a:gd name="connsiteY230" fmla="*/ 3362291 h 3874421"/>
                  <a:gd name="connsiteX231" fmla="*/ 383303 w 1221976"/>
                  <a:gd name="connsiteY231" fmla="*/ 3361103 h 3874421"/>
                  <a:gd name="connsiteX232" fmla="*/ 371416 w 1221976"/>
                  <a:gd name="connsiteY232" fmla="*/ 3347713 h 3874421"/>
                  <a:gd name="connsiteX233" fmla="*/ 353125 w 1221976"/>
                  <a:gd name="connsiteY233" fmla="*/ 3336924 h 3874421"/>
                  <a:gd name="connsiteX234" fmla="*/ 346983 w 1221976"/>
                  <a:gd name="connsiteY234" fmla="*/ 3314650 h 3874421"/>
                  <a:gd name="connsiteX235" fmla="*/ 356965 w 1221976"/>
                  <a:gd name="connsiteY235" fmla="*/ 3307107 h 3874421"/>
                  <a:gd name="connsiteX236" fmla="*/ 367108 w 1221976"/>
                  <a:gd name="connsiteY236" fmla="*/ 3305140 h 3874421"/>
                  <a:gd name="connsiteX237" fmla="*/ 364253 w 1221976"/>
                  <a:gd name="connsiteY237" fmla="*/ 3303953 h 3874421"/>
                  <a:gd name="connsiteX238" fmla="*/ 364450 w 1221976"/>
                  <a:gd name="connsiteY238" fmla="*/ 3226844 h 3874421"/>
                  <a:gd name="connsiteX239" fmla="*/ 365208 w 1221976"/>
                  <a:gd name="connsiteY239" fmla="*/ 3226565 h 3874421"/>
                  <a:gd name="connsiteX240" fmla="*/ 366032 w 1221976"/>
                  <a:gd name="connsiteY240" fmla="*/ 3219400 h 3874421"/>
                  <a:gd name="connsiteX241" fmla="*/ 376015 w 1221976"/>
                  <a:gd name="connsiteY241" fmla="*/ 3211858 h 3874421"/>
                  <a:gd name="connsiteX242" fmla="*/ 386157 w 1221976"/>
                  <a:gd name="connsiteY242" fmla="*/ 3209890 h 3874421"/>
                  <a:gd name="connsiteX243" fmla="*/ 383304 w 1221976"/>
                  <a:gd name="connsiteY243" fmla="*/ 3208702 h 3874421"/>
                  <a:gd name="connsiteX244" fmla="*/ 383499 w 1221976"/>
                  <a:gd name="connsiteY244" fmla="*/ 3131594 h 3874421"/>
                  <a:gd name="connsiteX245" fmla="*/ 413997 w 1221976"/>
                  <a:gd name="connsiteY245" fmla="*/ 3131007 h 3874421"/>
                  <a:gd name="connsiteX246" fmla="*/ 414984 w 1221976"/>
                  <a:gd name="connsiteY246" fmla="*/ 3131478 h 3874421"/>
                  <a:gd name="connsiteX247" fmla="*/ 430241 w 1221976"/>
                  <a:gd name="connsiteY247" fmla="*/ 3131184 h 3874421"/>
                  <a:gd name="connsiteX248" fmla="*/ 430602 w 1221976"/>
                  <a:gd name="connsiteY248" fmla="*/ 3120039 h 3874421"/>
                  <a:gd name="connsiteX249" fmla="*/ 417358 w 1221976"/>
                  <a:gd name="connsiteY249" fmla="*/ 3112789 h 3874421"/>
                  <a:gd name="connsiteX250" fmla="*/ 409571 w 1221976"/>
                  <a:gd name="connsiteY250" fmla="*/ 3102346 h 3874421"/>
                  <a:gd name="connsiteX251" fmla="*/ 408484 w 1221976"/>
                  <a:gd name="connsiteY251" fmla="*/ 3095709 h 3874421"/>
                  <a:gd name="connsiteX252" fmla="*/ 397575 w 1221976"/>
                  <a:gd name="connsiteY252" fmla="*/ 3089274 h 3874421"/>
                  <a:gd name="connsiteX253" fmla="*/ 391432 w 1221976"/>
                  <a:gd name="connsiteY253" fmla="*/ 3067000 h 3874421"/>
                  <a:gd name="connsiteX254" fmla="*/ 401415 w 1221976"/>
                  <a:gd name="connsiteY254" fmla="*/ 3059458 h 3874421"/>
                  <a:gd name="connsiteX255" fmla="*/ 411557 w 1221976"/>
                  <a:gd name="connsiteY255" fmla="*/ 3057490 h 3874421"/>
                  <a:gd name="connsiteX256" fmla="*/ 408704 w 1221976"/>
                  <a:gd name="connsiteY256" fmla="*/ 3056302 h 3874421"/>
                  <a:gd name="connsiteX257" fmla="*/ 408899 w 1221976"/>
                  <a:gd name="connsiteY257" fmla="*/ 2979194 h 3874421"/>
                  <a:gd name="connsiteX258" fmla="*/ 435179 w 1221976"/>
                  <a:gd name="connsiteY258" fmla="*/ 2978688 h 3874421"/>
                  <a:gd name="connsiteX259" fmla="*/ 436062 w 1221976"/>
                  <a:gd name="connsiteY259" fmla="*/ 2951409 h 3874421"/>
                  <a:gd name="connsiteX260" fmla="*/ 434971 w 1221976"/>
                  <a:gd name="connsiteY260" fmla="*/ 2949946 h 3874421"/>
                  <a:gd name="connsiteX261" fmla="*/ 432646 w 1221976"/>
                  <a:gd name="connsiteY261" fmla="*/ 2935741 h 3874421"/>
                  <a:gd name="connsiteX262" fmla="*/ 436877 w 1221976"/>
                  <a:gd name="connsiteY262" fmla="*/ 2927005 h 3874421"/>
                  <a:gd name="connsiteX263" fmla="*/ 445478 w 1221976"/>
                  <a:gd name="connsiteY263" fmla="*/ 2690080 h 3874421"/>
                  <a:gd name="connsiteX264" fmla="*/ 447865 w 1221976"/>
                  <a:gd name="connsiteY264" fmla="*/ 2629915 h 3874421"/>
                  <a:gd name="connsiteX265" fmla="*/ 434469 w 1221976"/>
                  <a:gd name="connsiteY265" fmla="*/ 2622002 h 3874421"/>
                  <a:gd name="connsiteX266" fmla="*/ 435834 w 1221976"/>
                  <a:gd name="connsiteY266" fmla="*/ 2620626 h 3874421"/>
                  <a:gd name="connsiteX267" fmla="*/ 435469 w 1221976"/>
                  <a:gd name="connsiteY267" fmla="*/ 2620474 h 3874421"/>
                  <a:gd name="connsiteX268" fmla="*/ 395882 w 1221976"/>
                  <a:gd name="connsiteY268" fmla="*/ 2658435 h 3874421"/>
                  <a:gd name="connsiteX269" fmla="*/ 346651 w 1221976"/>
                  <a:gd name="connsiteY269" fmla="*/ 2651820 h 3874421"/>
                  <a:gd name="connsiteX270" fmla="*/ 330991 w 1221976"/>
                  <a:gd name="connsiteY270" fmla="*/ 2628776 h 3874421"/>
                  <a:gd name="connsiteX271" fmla="*/ 335691 w 1221976"/>
                  <a:gd name="connsiteY271" fmla="*/ 2608608 h 3874421"/>
                  <a:gd name="connsiteX272" fmla="*/ 367078 w 1221976"/>
                  <a:gd name="connsiteY272" fmla="*/ 2596550 h 3874421"/>
                  <a:gd name="connsiteX273" fmla="*/ 368142 w 1221976"/>
                  <a:gd name="connsiteY273" fmla="*/ 2585274 h 3874421"/>
                  <a:gd name="connsiteX274" fmla="*/ 353822 w 1221976"/>
                  <a:gd name="connsiteY274" fmla="*/ 2579909 h 3874421"/>
                  <a:gd name="connsiteX275" fmla="*/ 238847 w 1221976"/>
                  <a:gd name="connsiteY275" fmla="*/ 2559265 h 3874421"/>
                  <a:gd name="connsiteX276" fmla="*/ 172322 w 1221976"/>
                  <a:gd name="connsiteY276" fmla="*/ 2486941 h 3874421"/>
                  <a:gd name="connsiteX277" fmla="*/ 210572 w 1221976"/>
                  <a:gd name="connsiteY277" fmla="*/ 2449663 h 3874421"/>
                  <a:gd name="connsiteX278" fmla="*/ 215371 w 1221976"/>
                  <a:gd name="connsiteY278" fmla="*/ 2450288 h 3874421"/>
                  <a:gd name="connsiteX279" fmla="*/ 189678 w 1221976"/>
                  <a:gd name="connsiteY279" fmla="*/ 2434421 h 3874421"/>
                  <a:gd name="connsiteX280" fmla="*/ 151579 w 1221976"/>
                  <a:gd name="connsiteY280" fmla="*/ 2354637 h 3874421"/>
                  <a:gd name="connsiteX281" fmla="*/ 235219 w 1221976"/>
                  <a:gd name="connsiteY281" fmla="*/ 2350042 h 3874421"/>
                  <a:gd name="connsiteX282" fmla="*/ 254032 w 1221976"/>
                  <a:gd name="connsiteY282" fmla="*/ 2361662 h 3874421"/>
                  <a:gd name="connsiteX283" fmla="*/ 249521 w 1221976"/>
                  <a:gd name="connsiteY283" fmla="*/ 2345151 h 3874421"/>
                  <a:gd name="connsiteX284" fmla="*/ 266443 w 1221976"/>
                  <a:gd name="connsiteY284" fmla="*/ 2312550 h 3874421"/>
                  <a:gd name="connsiteX285" fmla="*/ 287270 w 1221976"/>
                  <a:gd name="connsiteY285" fmla="*/ 2306741 h 3874421"/>
                  <a:gd name="connsiteX286" fmla="*/ 358257 w 1221976"/>
                  <a:gd name="connsiteY286" fmla="*/ 2338017 h 3874421"/>
                  <a:gd name="connsiteX287" fmla="*/ 427068 w 1221976"/>
                  <a:gd name="connsiteY287" fmla="*/ 2444198 h 3874421"/>
                  <a:gd name="connsiteX288" fmla="*/ 438571 w 1221976"/>
                  <a:gd name="connsiteY288" fmla="*/ 2454782 h 3874421"/>
                  <a:gd name="connsiteX289" fmla="*/ 447167 w 1221976"/>
                  <a:gd name="connsiteY289" fmla="*/ 2448158 h 3874421"/>
                  <a:gd name="connsiteX290" fmla="*/ 442214 w 1221976"/>
                  <a:gd name="connsiteY290" fmla="*/ 2418842 h 3874421"/>
                  <a:gd name="connsiteX291" fmla="*/ 444587 w 1221976"/>
                  <a:gd name="connsiteY291" fmla="*/ 2406768 h 3874421"/>
                  <a:gd name="connsiteX292" fmla="*/ 457235 w 1221976"/>
                  <a:gd name="connsiteY292" fmla="*/ 2393703 h 3874421"/>
                  <a:gd name="connsiteX293" fmla="*/ 460342 w 1221976"/>
                  <a:gd name="connsiteY293" fmla="*/ 2315375 h 3874421"/>
                  <a:gd name="connsiteX294" fmla="*/ 467897 w 1221976"/>
                  <a:gd name="connsiteY294" fmla="*/ 2142092 h 3874421"/>
                  <a:gd name="connsiteX295" fmla="*/ 407359 w 1221976"/>
                  <a:gd name="connsiteY295" fmla="*/ 2073790 h 3874421"/>
                  <a:gd name="connsiteX296" fmla="*/ 338202 w 1221976"/>
                  <a:gd name="connsiteY296" fmla="*/ 2032935 h 3874421"/>
                  <a:gd name="connsiteX297" fmla="*/ 339713 w 1221976"/>
                  <a:gd name="connsiteY297" fmla="*/ 2031412 h 3874421"/>
                  <a:gd name="connsiteX298" fmla="*/ 339309 w 1221976"/>
                  <a:gd name="connsiteY298" fmla="*/ 2031244 h 3874421"/>
                  <a:gd name="connsiteX299" fmla="*/ 295483 w 1221976"/>
                  <a:gd name="connsiteY299" fmla="*/ 2073270 h 3874421"/>
                  <a:gd name="connsiteX300" fmla="*/ 240981 w 1221976"/>
                  <a:gd name="connsiteY300" fmla="*/ 2065946 h 3874421"/>
                  <a:gd name="connsiteX301" fmla="*/ 223645 w 1221976"/>
                  <a:gd name="connsiteY301" fmla="*/ 2040435 h 3874421"/>
                  <a:gd name="connsiteX302" fmla="*/ 228848 w 1221976"/>
                  <a:gd name="connsiteY302" fmla="*/ 2018107 h 3874421"/>
                  <a:gd name="connsiteX303" fmla="*/ 263595 w 1221976"/>
                  <a:gd name="connsiteY303" fmla="*/ 2004758 h 3874421"/>
                  <a:gd name="connsiteX304" fmla="*/ 264773 w 1221976"/>
                  <a:gd name="connsiteY304" fmla="*/ 1992274 h 3874421"/>
                  <a:gd name="connsiteX305" fmla="*/ 248920 w 1221976"/>
                  <a:gd name="connsiteY305" fmla="*/ 1986336 h 3874421"/>
                  <a:gd name="connsiteX306" fmla="*/ 121634 w 1221976"/>
                  <a:gd name="connsiteY306" fmla="*/ 1963481 h 3874421"/>
                  <a:gd name="connsiteX307" fmla="*/ 47986 w 1221976"/>
                  <a:gd name="connsiteY307" fmla="*/ 1883413 h 3874421"/>
                  <a:gd name="connsiteX308" fmla="*/ 90332 w 1221976"/>
                  <a:gd name="connsiteY308" fmla="*/ 1842143 h 3874421"/>
                  <a:gd name="connsiteX309" fmla="*/ 95644 w 1221976"/>
                  <a:gd name="connsiteY309" fmla="*/ 1842836 h 3874421"/>
                  <a:gd name="connsiteX310" fmla="*/ 67201 w 1221976"/>
                  <a:gd name="connsiteY310" fmla="*/ 1825270 h 3874421"/>
                  <a:gd name="connsiteX311" fmla="*/ 25022 w 1221976"/>
                  <a:gd name="connsiteY311" fmla="*/ 1736943 h 3874421"/>
                  <a:gd name="connsiteX312" fmla="*/ 117618 w 1221976"/>
                  <a:gd name="connsiteY312" fmla="*/ 1731856 h 3874421"/>
                  <a:gd name="connsiteX313" fmla="*/ 138445 w 1221976"/>
                  <a:gd name="connsiteY313" fmla="*/ 1744719 h 3874421"/>
                  <a:gd name="connsiteX314" fmla="*/ 133451 w 1221976"/>
                  <a:gd name="connsiteY314" fmla="*/ 1726441 h 3874421"/>
                  <a:gd name="connsiteX315" fmla="*/ 152185 w 1221976"/>
                  <a:gd name="connsiteY315" fmla="*/ 1690349 h 3874421"/>
                  <a:gd name="connsiteX316" fmla="*/ 175241 w 1221976"/>
                  <a:gd name="connsiteY316" fmla="*/ 1683918 h 3874421"/>
                  <a:gd name="connsiteX317" fmla="*/ 253830 w 1221976"/>
                  <a:gd name="connsiteY317" fmla="*/ 1718543 h 3874421"/>
                  <a:gd name="connsiteX318" fmla="*/ 330008 w 1221976"/>
                  <a:gd name="connsiteY318" fmla="*/ 1836093 h 3874421"/>
                  <a:gd name="connsiteX319" fmla="*/ 342744 w 1221976"/>
                  <a:gd name="connsiteY319" fmla="*/ 1847811 h 3874421"/>
                  <a:gd name="connsiteX320" fmla="*/ 352259 w 1221976"/>
                  <a:gd name="connsiteY320" fmla="*/ 1840477 h 3874421"/>
                  <a:gd name="connsiteX321" fmla="*/ 346776 w 1221976"/>
                  <a:gd name="connsiteY321" fmla="*/ 1808022 h 3874421"/>
                  <a:gd name="connsiteX322" fmla="*/ 349403 w 1221976"/>
                  <a:gd name="connsiteY322" fmla="*/ 1794656 h 3874421"/>
                  <a:gd name="connsiteX323" fmla="*/ 394303 w 1221976"/>
                  <a:gd name="connsiteY323" fmla="*/ 1781869 h 3874421"/>
                  <a:gd name="connsiteX324" fmla="*/ 427483 w 1221976"/>
                  <a:gd name="connsiteY324" fmla="*/ 1828699 h 3874421"/>
                  <a:gd name="connsiteX325" fmla="*/ 414287 w 1221976"/>
                  <a:gd name="connsiteY325" fmla="*/ 1895830 h 3874421"/>
                  <a:gd name="connsiteX326" fmla="*/ 437769 w 1221976"/>
                  <a:gd name="connsiteY326" fmla="*/ 1925239 h 3874421"/>
                  <a:gd name="connsiteX327" fmla="*/ 467705 w 1221976"/>
                  <a:gd name="connsiteY327" fmla="*/ 1947345 h 3874421"/>
                  <a:gd name="connsiteX328" fmla="*/ 476188 w 1221976"/>
                  <a:gd name="connsiteY328" fmla="*/ 1951905 h 3874421"/>
                  <a:gd name="connsiteX329" fmla="*/ 484329 w 1221976"/>
                  <a:gd name="connsiteY329" fmla="*/ 1765175 h 3874421"/>
                  <a:gd name="connsiteX330" fmla="*/ 494914 w 1221976"/>
                  <a:gd name="connsiteY330" fmla="*/ 1551584 h 3874421"/>
                  <a:gd name="connsiteX331" fmla="*/ 450357 w 1221976"/>
                  <a:gd name="connsiteY331" fmla="*/ 1511965 h 3874421"/>
                  <a:gd name="connsiteX332" fmla="*/ 351396 w 1221976"/>
                  <a:gd name="connsiteY332" fmla="*/ 1356145 h 3874421"/>
                  <a:gd name="connsiteX333" fmla="*/ 419094 w 1221976"/>
                  <a:gd name="connsiteY333" fmla="*/ 1312891 h 3874421"/>
                  <a:gd name="connsiteX334" fmla="*/ 458865 w 1221976"/>
                  <a:gd name="connsiteY334" fmla="*/ 1310113 h 3874421"/>
                  <a:gd name="connsiteX335" fmla="*/ 422353 w 1221976"/>
                  <a:gd name="connsiteY335" fmla="*/ 1289488 h 3874421"/>
                  <a:gd name="connsiteX336" fmla="*/ 227890 w 1221976"/>
                  <a:gd name="connsiteY336" fmla="*/ 1250498 h 3874421"/>
                  <a:gd name="connsiteX337" fmla="*/ 229230 w 1221976"/>
                  <a:gd name="connsiteY337" fmla="*/ 1247781 h 3874421"/>
                  <a:gd name="connsiteX338" fmla="*/ 221004 w 1221976"/>
                  <a:gd name="connsiteY338" fmla="*/ 1251407 h 3874421"/>
                  <a:gd name="connsiteX339" fmla="*/ 121662 w 1221976"/>
                  <a:gd name="connsiteY339" fmla="*/ 1231571 h 3874421"/>
                  <a:gd name="connsiteX340" fmla="*/ 123728 w 1221976"/>
                  <a:gd name="connsiteY340" fmla="*/ 1214611 h 3874421"/>
                  <a:gd name="connsiteX341" fmla="*/ 132791 w 1221976"/>
                  <a:gd name="connsiteY341" fmla="*/ 1204288 h 3874421"/>
                  <a:gd name="connsiteX342" fmla="*/ 128112 w 1221976"/>
                  <a:gd name="connsiteY342" fmla="*/ 1205081 h 3874421"/>
                  <a:gd name="connsiteX343" fmla="*/ 34057 w 1221976"/>
                  <a:gd name="connsiteY343" fmla="*/ 1111416 h 3874421"/>
                  <a:gd name="connsiteX344" fmla="*/ 123906 w 1221976"/>
                  <a:gd name="connsiteY344" fmla="*/ 1080176 h 3874421"/>
                  <a:gd name="connsiteX345" fmla="*/ 135322 w 1221976"/>
                  <a:gd name="connsiteY345" fmla="*/ 1066623 h 3874421"/>
                  <a:gd name="connsiteX346" fmla="*/ 120707 w 1221976"/>
                  <a:gd name="connsiteY346" fmla="*/ 1057405 h 3874421"/>
                  <a:gd name="connsiteX347" fmla="*/ 49351 w 1221976"/>
                  <a:gd name="connsiteY347" fmla="*/ 1062113 h 3874421"/>
                  <a:gd name="connsiteX348" fmla="*/ 27779 w 1221976"/>
                  <a:gd name="connsiteY348" fmla="*/ 1055542 h 3874421"/>
                  <a:gd name="connsiteX349" fmla="*/ 14 w 1221976"/>
                  <a:gd name="connsiteY349" fmla="*/ 1021819 h 3874421"/>
                  <a:gd name="connsiteX350" fmla="*/ 25527 w 1221976"/>
                  <a:gd name="connsiteY350" fmla="*/ 989854 h 3874421"/>
                  <a:gd name="connsiteX351" fmla="*/ 52276 w 1221976"/>
                  <a:gd name="connsiteY351" fmla="*/ 981425 h 3874421"/>
                  <a:gd name="connsiteX352" fmla="*/ 24289 w 1221976"/>
                  <a:gd name="connsiteY352" fmla="*/ 955061 h 3874421"/>
                  <a:gd name="connsiteX353" fmla="*/ 20132 w 1221976"/>
                  <a:gd name="connsiteY353" fmla="*/ 915486 h 3874421"/>
                  <a:gd name="connsiteX354" fmla="*/ 56484 w 1221976"/>
                  <a:gd name="connsiteY354" fmla="*/ 899299 h 3874421"/>
                  <a:gd name="connsiteX355" fmla="*/ 85043 w 1221976"/>
                  <a:gd name="connsiteY355" fmla="*/ 907872 h 3874421"/>
                  <a:gd name="connsiteX356" fmla="*/ 80363 w 1221976"/>
                  <a:gd name="connsiteY356" fmla="*/ 894874 h 3874421"/>
                  <a:gd name="connsiteX357" fmla="*/ 95290 w 1221976"/>
                  <a:gd name="connsiteY357" fmla="*/ 856797 h 3874421"/>
                  <a:gd name="connsiteX358" fmla="*/ 138377 w 1221976"/>
                  <a:gd name="connsiteY358" fmla="*/ 863980 h 3874421"/>
                  <a:gd name="connsiteX359" fmla="*/ 154180 w 1221976"/>
                  <a:gd name="connsiteY359" fmla="*/ 880548 h 3874421"/>
                  <a:gd name="connsiteX360" fmla="*/ 186221 w 1221976"/>
                  <a:gd name="connsiteY360" fmla="*/ 943932 h 3874421"/>
                  <a:gd name="connsiteX361" fmla="*/ 201032 w 1221976"/>
                  <a:gd name="connsiteY361" fmla="*/ 950430 h 3874421"/>
                  <a:gd name="connsiteX362" fmla="*/ 207540 w 1221976"/>
                  <a:gd name="connsiteY362" fmla="*/ 935316 h 3874421"/>
                  <a:gd name="connsiteX363" fmla="*/ 189253 w 1221976"/>
                  <a:gd name="connsiteY363" fmla="*/ 842609 h 3874421"/>
                  <a:gd name="connsiteX364" fmla="*/ 317396 w 1221976"/>
                  <a:gd name="connsiteY364" fmla="*/ 877230 h 3874421"/>
                  <a:gd name="connsiteX365" fmla="*/ 319049 w 1221976"/>
                  <a:gd name="connsiteY365" fmla="*/ 881679 h 3874421"/>
                  <a:gd name="connsiteX366" fmla="*/ 323458 w 1221976"/>
                  <a:gd name="connsiteY366" fmla="*/ 868668 h 3874421"/>
                  <a:gd name="connsiteX367" fmla="*/ 337112 w 1221976"/>
                  <a:gd name="connsiteY367" fmla="*/ 858400 h 3874421"/>
                  <a:gd name="connsiteX368" fmla="*/ 403963 w 1221976"/>
                  <a:gd name="connsiteY368" fmla="*/ 934514 h 3874421"/>
                  <a:gd name="connsiteX369" fmla="*/ 404911 w 1221976"/>
                  <a:gd name="connsiteY369" fmla="*/ 943221 h 3874421"/>
                  <a:gd name="connsiteX370" fmla="*/ 407746 w 1221976"/>
                  <a:gd name="connsiteY370" fmla="*/ 938977 h 3874421"/>
                  <a:gd name="connsiteX371" fmla="*/ 464031 w 1221976"/>
                  <a:gd name="connsiteY371" fmla="*/ 1021041 h 3874421"/>
                  <a:gd name="connsiteX372" fmla="*/ 518779 w 1221976"/>
                  <a:gd name="connsiteY372" fmla="*/ 1070028 h 3874421"/>
                  <a:gd name="connsiteX373" fmla="*/ 520617 w 1221976"/>
                  <a:gd name="connsiteY373" fmla="*/ 1032942 h 3874421"/>
                  <a:gd name="connsiteX374" fmla="*/ 523282 w 1221976"/>
                  <a:gd name="connsiteY374" fmla="*/ 988009 h 3874421"/>
                  <a:gd name="connsiteX375" fmla="*/ 491717 w 1221976"/>
                  <a:gd name="connsiteY375" fmla="*/ 921064 h 3874421"/>
                  <a:gd name="connsiteX376" fmla="*/ 434273 w 1221976"/>
                  <a:gd name="connsiteY376" fmla="*/ 840966 h 3874421"/>
                  <a:gd name="connsiteX377" fmla="*/ 412799 w 1221976"/>
                  <a:gd name="connsiteY377" fmla="*/ 820926 h 3874421"/>
                  <a:gd name="connsiteX378" fmla="*/ 408592 w 1221976"/>
                  <a:gd name="connsiteY378" fmla="*/ 818338 h 3874421"/>
                  <a:gd name="connsiteX379" fmla="*/ 389136 w 1221976"/>
                  <a:gd name="connsiteY379" fmla="*/ 798846 h 3874421"/>
                  <a:gd name="connsiteX380" fmla="*/ 368060 w 1221976"/>
                  <a:gd name="connsiteY380" fmla="*/ 779179 h 3874421"/>
                  <a:gd name="connsiteX381" fmla="*/ 369299 w 1221976"/>
                  <a:gd name="connsiteY381" fmla="*/ 778971 h 3874421"/>
                  <a:gd name="connsiteX382" fmla="*/ 369048 w 1221976"/>
                  <a:gd name="connsiteY382" fmla="*/ 778721 h 3874421"/>
                  <a:gd name="connsiteX383" fmla="*/ 351775 w 1221976"/>
                  <a:gd name="connsiteY383" fmla="*/ 702143 h 3874421"/>
                  <a:gd name="connsiteX384" fmla="*/ 422230 w 1221976"/>
                  <a:gd name="connsiteY384" fmla="*/ 667521 h 3874421"/>
                  <a:gd name="connsiteX385" fmla="*/ 426940 w 1221976"/>
                  <a:gd name="connsiteY385" fmla="*/ 668022 h 3874421"/>
                  <a:gd name="connsiteX386" fmla="*/ 367363 w 1221976"/>
                  <a:gd name="connsiteY386" fmla="*/ 621091 h 3874421"/>
                  <a:gd name="connsiteX387" fmla="*/ 279669 w 1221976"/>
                  <a:gd name="connsiteY387" fmla="*/ 581519 h 3874421"/>
                  <a:gd name="connsiteX388" fmla="*/ 261953 w 1221976"/>
                  <a:gd name="connsiteY388" fmla="*/ 580226 h 3874421"/>
                  <a:gd name="connsiteX389" fmla="*/ 193599 w 1221976"/>
                  <a:gd name="connsiteY389" fmla="*/ 542925 h 3874421"/>
                  <a:gd name="connsiteX390" fmla="*/ 305518 w 1221976"/>
                  <a:gd name="connsiteY390" fmla="*/ 502443 h 3874421"/>
                  <a:gd name="connsiteX391" fmla="*/ 312598 w 1221976"/>
                  <a:gd name="connsiteY391" fmla="*/ 503225 h 3874421"/>
                  <a:gd name="connsiteX392" fmla="*/ 310272 w 1221976"/>
                  <a:gd name="connsiteY392" fmla="*/ 500032 h 3874421"/>
                  <a:gd name="connsiteX393" fmla="*/ 240918 w 1221976"/>
                  <a:gd name="connsiteY393" fmla="*/ 449503 h 3874421"/>
                  <a:gd name="connsiteX394" fmla="*/ 238684 w 1221976"/>
                  <a:gd name="connsiteY394" fmla="*/ 449256 h 3874421"/>
                  <a:gd name="connsiteX395" fmla="*/ 193599 w 1221976"/>
                  <a:gd name="connsiteY395" fmla="*/ 411956 h 3874421"/>
                  <a:gd name="connsiteX396" fmla="*/ 215219 w 1221976"/>
                  <a:gd name="connsiteY396" fmla="*/ 383332 h 3874421"/>
                  <a:gd name="connsiteX397" fmla="*/ 217553 w 1221976"/>
                  <a:gd name="connsiteY397" fmla="*/ 382469 h 3874421"/>
                  <a:gd name="connsiteX398" fmla="*/ 212649 w 1221976"/>
                  <a:gd name="connsiteY398" fmla="*/ 366034 h 3874421"/>
                  <a:gd name="connsiteX399" fmla="*/ 280515 w 1221976"/>
                  <a:gd name="connsiteY399" fmla="*/ 320112 h 3874421"/>
                  <a:gd name="connsiteX400" fmla="*/ 319966 w 1221976"/>
                  <a:gd name="connsiteY400" fmla="*/ 331169 h 3874421"/>
                  <a:gd name="connsiteX401" fmla="*/ 342428 w 1221976"/>
                  <a:gd name="connsiteY401" fmla="*/ 324873 h 3874421"/>
                  <a:gd name="connsiteX402" fmla="*/ 404961 w 1221976"/>
                  <a:gd name="connsiteY402" fmla="*/ 352920 h 3874421"/>
                  <a:gd name="connsiteX403" fmla="*/ 405954 w 1221976"/>
                  <a:gd name="connsiteY403" fmla="*/ 356252 h 3874421"/>
                  <a:gd name="connsiteX404" fmla="*/ 407100 w 1221976"/>
                  <a:gd name="connsiteY404" fmla="*/ 354506 h 3874421"/>
                  <a:gd name="connsiteX405" fmla="*/ 461465 w 1221976"/>
                  <a:gd name="connsiteY405" fmla="*/ 422449 h 3874421"/>
                  <a:gd name="connsiteX406" fmla="*/ 478863 w 1221976"/>
                  <a:gd name="connsiteY406" fmla="*/ 433958 h 3874421"/>
                  <a:gd name="connsiteX407" fmla="*/ 465934 w 1221976"/>
                  <a:gd name="connsiteY407" fmla="*/ 376806 h 3874421"/>
                  <a:gd name="connsiteX408" fmla="*/ 425951 w 1221976"/>
                  <a:gd name="connsiteY408" fmla="*/ 299433 h 3874421"/>
                  <a:gd name="connsiteX409" fmla="*/ 428767 w 1221976"/>
                  <a:gd name="connsiteY409" fmla="*/ 299261 h 3874421"/>
                  <a:gd name="connsiteX410" fmla="*/ 422010 w 1221976"/>
                  <a:gd name="connsiteY410" fmla="*/ 294685 h 3874421"/>
                  <a:gd name="connsiteX411" fmla="*/ 391745 w 1221976"/>
                  <a:gd name="connsiteY411" fmla="*/ 211989 h 3874421"/>
                  <a:gd name="connsiteX412" fmla="*/ 406388 w 1221976"/>
                  <a:gd name="connsiteY412" fmla="*/ 206223 h 3874421"/>
                  <a:gd name="connsiteX413" fmla="*/ 418937 w 1221976"/>
                  <a:gd name="connsiteY413" fmla="*/ 208538 h 3874421"/>
                  <a:gd name="connsiteX414" fmla="*/ 416118 w 1221976"/>
                  <a:gd name="connsiteY414" fmla="*/ 205388 h 3874421"/>
                  <a:gd name="connsiteX415" fmla="*/ 447870 w 1221976"/>
                  <a:gd name="connsiteY415" fmla="*/ 94825 h 3874421"/>
                  <a:gd name="connsiteX416" fmla="*/ 514915 w 1221976"/>
                  <a:gd name="connsiteY416" fmla="*/ 148424 h 3874421"/>
                  <a:gd name="connsiteX417" fmla="*/ 531164 w 1221976"/>
                  <a:gd name="connsiteY417" fmla="*/ 151104 h 3874421"/>
                  <a:gd name="connsiteX418" fmla="*/ 531794 w 1221976"/>
                  <a:gd name="connsiteY418" fmla="*/ 136224 h 3874421"/>
                  <a:gd name="connsiteX419" fmla="*/ 494764 w 1221976"/>
                  <a:gd name="connsiteY419" fmla="*/ 84994 h 3874421"/>
                  <a:gd name="connsiteX420" fmla="*/ 490017 w 1221976"/>
                  <a:gd name="connsiteY420" fmla="*/ 66061 h 3874421"/>
                  <a:gd name="connsiteX421" fmla="*/ 504289 w 1221976"/>
                  <a:gd name="connsiteY421" fmla="*/ 30806 h 3874421"/>
                  <a:gd name="connsiteX422" fmla="*/ 541957 w 1221976"/>
                  <a:gd name="connsiteY422" fmla="*/ 36073 h 3874421"/>
                  <a:gd name="connsiteX423" fmla="*/ 561214 w 1221976"/>
                  <a:gd name="connsiteY423" fmla="*/ 52407 h 3874421"/>
                  <a:gd name="connsiteX424" fmla="*/ 569446 w 1221976"/>
                  <a:gd name="connsiteY424" fmla="*/ 20157 h 3874421"/>
                  <a:gd name="connsiteX425" fmla="*/ 599434 w 1221976"/>
                  <a:gd name="connsiteY425" fmla="*/ 0 h 3874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</a:cxnLst>
                <a:rect l="l" t="t" r="r" b="b"/>
                <a:pathLst>
                  <a:path w="1221976" h="3874421">
                    <a:moveTo>
                      <a:pt x="599434" y="0"/>
                    </a:moveTo>
                    <a:cubicBezTo>
                      <a:pt x="611145" y="0"/>
                      <a:pt x="622830" y="8786"/>
                      <a:pt x="629421" y="20157"/>
                    </a:cubicBezTo>
                    <a:cubicBezTo>
                      <a:pt x="636012" y="31527"/>
                      <a:pt x="633679" y="36830"/>
                      <a:pt x="635807" y="45167"/>
                    </a:cubicBezTo>
                    <a:lnTo>
                      <a:pt x="644112" y="36073"/>
                    </a:lnTo>
                    <a:cubicBezTo>
                      <a:pt x="657986" y="27393"/>
                      <a:pt x="671637" y="24951"/>
                      <a:pt x="681779" y="30806"/>
                    </a:cubicBezTo>
                    <a:cubicBezTo>
                      <a:pt x="691922" y="36662"/>
                      <a:pt x="696633" y="49706"/>
                      <a:pt x="696052" y="66061"/>
                    </a:cubicBezTo>
                    <a:lnTo>
                      <a:pt x="690047" y="84996"/>
                    </a:lnTo>
                    <a:lnTo>
                      <a:pt x="653839" y="136224"/>
                    </a:lnTo>
                    <a:cubicBezTo>
                      <a:pt x="651201" y="141070"/>
                      <a:pt x="650990" y="145390"/>
                      <a:pt x="655496" y="150079"/>
                    </a:cubicBezTo>
                    <a:cubicBezTo>
                      <a:pt x="660001" y="154769"/>
                      <a:pt x="667239" y="151937"/>
                      <a:pt x="670719" y="148424"/>
                    </a:cubicBezTo>
                    <a:cubicBezTo>
                      <a:pt x="692808" y="130558"/>
                      <a:pt x="715980" y="83439"/>
                      <a:pt x="736985" y="94825"/>
                    </a:cubicBezTo>
                    <a:cubicBezTo>
                      <a:pt x="776578" y="117684"/>
                      <a:pt x="790794" y="167185"/>
                      <a:pt x="768737" y="205388"/>
                    </a:cubicBezTo>
                    <a:lnTo>
                      <a:pt x="765918" y="208538"/>
                    </a:lnTo>
                    <a:lnTo>
                      <a:pt x="778467" y="206223"/>
                    </a:lnTo>
                    <a:cubicBezTo>
                      <a:pt x="784461" y="206501"/>
                      <a:pt x="789490" y="208369"/>
                      <a:pt x="793110" y="211989"/>
                    </a:cubicBezTo>
                    <a:cubicBezTo>
                      <a:pt x="807588" y="226467"/>
                      <a:pt x="794038" y="263491"/>
                      <a:pt x="762845" y="294685"/>
                    </a:cubicBezTo>
                    <a:lnTo>
                      <a:pt x="756263" y="299145"/>
                    </a:lnTo>
                    <a:lnTo>
                      <a:pt x="761006" y="299432"/>
                    </a:lnTo>
                    <a:cubicBezTo>
                      <a:pt x="744333" y="323544"/>
                      <a:pt x="730940" y="349575"/>
                      <a:pt x="721023" y="376806"/>
                    </a:cubicBezTo>
                    <a:lnTo>
                      <a:pt x="703600" y="453827"/>
                    </a:lnTo>
                    <a:lnTo>
                      <a:pt x="751032" y="422449"/>
                    </a:lnTo>
                    <a:cubicBezTo>
                      <a:pt x="772353" y="402973"/>
                      <a:pt x="790640" y="380174"/>
                      <a:pt x="805397" y="354506"/>
                    </a:cubicBezTo>
                    <a:lnTo>
                      <a:pt x="806543" y="356252"/>
                    </a:lnTo>
                    <a:lnTo>
                      <a:pt x="807536" y="352920"/>
                    </a:lnTo>
                    <a:cubicBezTo>
                      <a:pt x="817839" y="336439"/>
                      <a:pt x="841958" y="324874"/>
                      <a:pt x="870069" y="324873"/>
                    </a:cubicBezTo>
                    <a:lnTo>
                      <a:pt x="892531" y="331169"/>
                    </a:lnTo>
                    <a:lnTo>
                      <a:pt x="931982" y="320112"/>
                    </a:lnTo>
                    <a:cubicBezTo>
                      <a:pt x="969463" y="320112"/>
                      <a:pt x="999848" y="340672"/>
                      <a:pt x="999848" y="366034"/>
                    </a:cubicBezTo>
                    <a:lnTo>
                      <a:pt x="994944" y="382469"/>
                    </a:lnTo>
                    <a:lnTo>
                      <a:pt x="997278" y="383332"/>
                    </a:lnTo>
                    <a:cubicBezTo>
                      <a:pt x="1010636" y="390658"/>
                      <a:pt x="1018899" y="400777"/>
                      <a:pt x="1018898" y="411956"/>
                    </a:cubicBezTo>
                    <a:cubicBezTo>
                      <a:pt x="1018899" y="428724"/>
                      <a:pt x="1000307" y="443110"/>
                      <a:pt x="973813" y="449256"/>
                    </a:cubicBezTo>
                    <a:lnTo>
                      <a:pt x="971579" y="449503"/>
                    </a:lnTo>
                    <a:lnTo>
                      <a:pt x="902225" y="500032"/>
                    </a:lnTo>
                    <a:lnTo>
                      <a:pt x="899899" y="503225"/>
                    </a:lnTo>
                    <a:lnTo>
                      <a:pt x="906979" y="502443"/>
                    </a:lnTo>
                    <a:cubicBezTo>
                      <a:pt x="968790" y="502443"/>
                      <a:pt x="1018899" y="520567"/>
                      <a:pt x="1018898" y="542925"/>
                    </a:cubicBezTo>
                    <a:cubicBezTo>
                      <a:pt x="1018898" y="559694"/>
                      <a:pt x="990713" y="574080"/>
                      <a:pt x="950544" y="580226"/>
                    </a:cubicBezTo>
                    <a:lnTo>
                      <a:pt x="932828" y="581519"/>
                    </a:lnTo>
                    <a:lnTo>
                      <a:pt x="845134" y="621091"/>
                    </a:lnTo>
                    <a:lnTo>
                      <a:pt x="784513" y="668845"/>
                    </a:lnTo>
                    <a:lnTo>
                      <a:pt x="796944" y="667524"/>
                    </a:lnTo>
                    <a:cubicBezTo>
                      <a:pt x="830851" y="668792"/>
                      <a:pt x="857015" y="680432"/>
                      <a:pt x="867399" y="702145"/>
                    </a:cubicBezTo>
                    <a:cubicBezTo>
                      <a:pt x="877783" y="723858"/>
                      <a:pt x="870422" y="751532"/>
                      <a:pt x="850126" y="778723"/>
                    </a:cubicBezTo>
                    <a:lnTo>
                      <a:pt x="849875" y="778973"/>
                    </a:lnTo>
                    <a:lnTo>
                      <a:pt x="851114" y="779182"/>
                    </a:lnTo>
                    <a:lnTo>
                      <a:pt x="830038" y="798848"/>
                    </a:lnTo>
                    <a:lnTo>
                      <a:pt x="810582" y="818340"/>
                    </a:lnTo>
                    <a:lnTo>
                      <a:pt x="806375" y="820928"/>
                    </a:lnTo>
                    <a:lnTo>
                      <a:pt x="784901" y="840968"/>
                    </a:lnTo>
                    <a:cubicBezTo>
                      <a:pt x="763984" y="864967"/>
                      <a:pt x="744530" y="892018"/>
                      <a:pt x="727457" y="921066"/>
                    </a:cubicBezTo>
                    <a:cubicBezTo>
                      <a:pt x="710383" y="950114"/>
                      <a:pt x="696213" y="980272"/>
                      <a:pt x="685421" y="1010221"/>
                    </a:cubicBezTo>
                    <a:lnTo>
                      <a:pt x="678914" y="1036493"/>
                    </a:lnTo>
                    <a:lnTo>
                      <a:pt x="681256" y="1089059"/>
                    </a:lnTo>
                    <a:lnTo>
                      <a:pt x="683234" y="1087891"/>
                    </a:lnTo>
                    <a:cubicBezTo>
                      <a:pt x="738359" y="1049193"/>
                      <a:pt x="783674" y="997959"/>
                      <a:pt x="814232" y="938978"/>
                    </a:cubicBezTo>
                    <a:lnTo>
                      <a:pt x="817066" y="943221"/>
                    </a:lnTo>
                    <a:lnTo>
                      <a:pt x="818015" y="934514"/>
                    </a:lnTo>
                    <a:cubicBezTo>
                      <a:pt x="832615" y="887415"/>
                      <a:pt x="862544" y="853338"/>
                      <a:pt x="884865" y="858400"/>
                    </a:cubicBezTo>
                    <a:cubicBezTo>
                      <a:pt x="890445" y="859665"/>
                      <a:pt x="895022" y="863257"/>
                      <a:pt x="898519" y="868668"/>
                    </a:cubicBezTo>
                    <a:lnTo>
                      <a:pt x="902928" y="881679"/>
                    </a:lnTo>
                    <a:lnTo>
                      <a:pt x="904581" y="877231"/>
                    </a:lnTo>
                    <a:cubicBezTo>
                      <a:pt x="931129" y="834559"/>
                      <a:pt x="988500" y="819060"/>
                      <a:pt x="1032723" y="842609"/>
                    </a:cubicBezTo>
                    <a:cubicBezTo>
                      <a:pt x="1055440" y="855534"/>
                      <a:pt x="1020532" y="904414"/>
                      <a:pt x="1014436" y="935316"/>
                    </a:cubicBezTo>
                    <a:cubicBezTo>
                      <a:pt x="1012774" y="940590"/>
                      <a:pt x="1013814" y="948963"/>
                      <a:pt x="1020945" y="950431"/>
                    </a:cubicBezTo>
                    <a:cubicBezTo>
                      <a:pt x="1028075" y="951899"/>
                      <a:pt x="1032303" y="949197"/>
                      <a:pt x="1035756" y="943932"/>
                    </a:cubicBezTo>
                    <a:lnTo>
                      <a:pt x="1067796" y="880549"/>
                    </a:lnTo>
                    <a:lnTo>
                      <a:pt x="1083599" y="863980"/>
                    </a:lnTo>
                    <a:cubicBezTo>
                      <a:pt x="1099722" y="853952"/>
                      <a:pt x="1115357" y="850764"/>
                      <a:pt x="1126686" y="856797"/>
                    </a:cubicBezTo>
                    <a:cubicBezTo>
                      <a:pt x="1138014" y="862830"/>
                      <a:pt x="1142889" y="876939"/>
                      <a:pt x="1141613" y="894874"/>
                    </a:cubicBezTo>
                    <a:lnTo>
                      <a:pt x="1136933" y="907873"/>
                    </a:lnTo>
                    <a:cubicBezTo>
                      <a:pt x="1146453" y="905014"/>
                      <a:pt x="1150530" y="899768"/>
                      <a:pt x="1165493" y="899299"/>
                    </a:cubicBezTo>
                    <a:cubicBezTo>
                      <a:pt x="1180456" y="898831"/>
                      <a:pt x="1195558" y="904598"/>
                      <a:pt x="1201844" y="915487"/>
                    </a:cubicBezTo>
                    <a:cubicBezTo>
                      <a:pt x="1208131" y="926375"/>
                      <a:pt x="1206156" y="943345"/>
                      <a:pt x="1197687" y="955062"/>
                    </a:cubicBezTo>
                    <a:cubicBezTo>
                      <a:pt x="1189218" y="966778"/>
                      <a:pt x="1179030" y="972637"/>
                      <a:pt x="1169700" y="981425"/>
                    </a:cubicBezTo>
                    <a:lnTo>
                      <a:pt x="1196450" y="989854"/>
                    </a:lnTo>
                    <a:cubicBezTo>
                      <a:pt x="1212620" y="997717"/>
                      <a:pt x="1222401" y="1008993"/>
                      <a:pt x="1221962" y="1021820"/>
                    </a:cubicBezTo>
                    <a:cubicBezTo>
                      <a:pt x="1221522" y="1034646"/>
                      <a:pt x="1210944" y="1046594"/>
                      <a:pt x="1194198" y="1055543"/>
                    </a:cubicBezTo>
                    <a:lnTo>
                      <a:pt x="1172625" y="1062113"/>
                    </a:lnTo>
                    <a:lnTo>
                      <a:pt x="1101269" y="1057405"/>
                    </a:lnTo>
                    <a:cubicBezTo>
                      <a:pt x="1087152" y="1058389"/>
                      <a:pt x="1088149" y="1062294"/>
                      <a:pt x="1086655" y="1066623"/>
                    </a:cubicBezTo>
                    <a:cubicBezTo>
                      <a:pt x="1085161" y="1070953"/>
                      <a:pt x="1092879" y="1080131"/>
                      <a:pt x="1098071" y="1080176"/>
                    </a:cubicBezTo>
                    <a:cubicBezTo>
                      <a:pt x="1128021" y="1090590"/>
                      <a:pt x="1187722" y="1077110"/>
                      <a:pt x="1187919" y="1111417"/>
                    </a:cubicBezTo>
                    <a:cubicBezTo>
                      <a:pt x="1186202" y="1161490"/>
                      <a:pt x="1144094" y="1203425"/>
                      <a:pt x="1093865" y="1205081"/>
                    </a:cubicBezTo>
                    <a:lnTo>
                      <a:pt x="1089186" y="1204288"/>
                    </a:lnTo>
                    <a:lnTo>
                      <a:pt x="1098249" y="1214612"/>
                    </a:lnTo>
                    <a:cubicBezTo>
                      <a:pt x="1101187" y="1220346"/>
                      <a:pt x="1102009" y="1226105"/>
                      <a:pt x="1100315" y="1231571"/>
                    </a:cubicBezTo>
                    <a:cubicBezTo>
                      <a:pt x="1093539" y="1253431"/>
                      <a:pt x="1049062" y="1262313"/>
                      <a:pt x="1000973" y="1251407"/>
                    </a:cubicBezTo>
                    <a:lnTo>
                      <a:pt x="992747" y="1247781"/>
                    </a:lnTo>
                    <a:lnTo>
                      <a:pt x="994087" y="1250498"/>
                    </a:lnTo>
                    <a:cubicBezTo>
                      <a:pt x="927729" y="1247471"/>
                      <a:pt x="860701" y="1261098"/>
                      <a:pt x="799625" y="1289488"/>
                    </a:cubicBezTo>
                    <a:lnTo>
                      <a:pt x="763404" y="1309948"/>
                    </a:lnTo>
                    <a:lnTo>
                      <a:pt x="805536" y="1312891"/>
                    </a:lnTo>
                    <a:cubicBezTo>
                      <a:pt x="833621" y="1321033"/>
                      <a:pt x="857607" y="1335310"/>
                      <a:pt x="873234" y="1356145"/>
                    </a:cubicBezTo>
                    <a:cubicBezTo>
                      <a:pt x="912301" y="1408234"/>
                      <a:pt x="809530" y="1477280"/>
                      <a:pt x="720402" y="1559864"/>
                    </a:cubicBezTo>
                    <a:lnTo>
                      <a:pt x="703009" y="1577447"/>
                    </a:lnTo>
                    <a:lnTo>
                      <a:pt x="709950" y="1733276"/>
                    </a:lnTo>
                    <a:lnTo>
                      <a:pt x="719471" y="1985327"/>
                    </a:lnTo>
                    <a:lnTo>
                      <a:pt x="728110" y="1980683"/>
                    </a:lnTo>
                    <a:cubicBezTo>
                      <a:pt x="739041" y="1973952"/>
                      <a:pt x="749183" y="1966642"/>
                      <a:pt x="758047" y="1958577"/>
                    </a:cubicBezTo>
                    <a:lnTo>
                      <a:pt x="781528" y="1929168"/>
                    </a:lnTo>
                    <a:lnTo>
                      <a:pt x="768333" y="1862037"/>
                    </a:lnTo>
                    <a:cubicBezTo>
                      <a:pt x="765096" y="1845575"/>
                      <a:pt x="779952" y="1824609"/>
                      <a:pt x="801513" y="1815207"/>
                    </a:cubicBezTo>
                    <a:cubicBezTo>
                      <a:pt x="823074" y="1805808"/>
                      <a:pt x="843176" y="1811532"/>
                      <a:pt x="846412" y="1827994"/>
                    </a:cubicBezTo>
                    <a:lnTo>
                      <a:pt x="849039" y="1841360"/>
                    </a:lnTo>
                    <a:lnTo>
                      <a:pt x="843556" y="1873815"/>
                    </a:lnTo>
                    <a:lnTo>
                      <a:pt x="853072" y="1881149"/>
                    </a:lnTo>
                    <a:lnTo>
                      <a:pt x="865807" y="1869431"/>
                    </a:lnTo>
                    <a:lnTo>
                      <a:pt x="941985" y="1751881"/>
                    </a:lnTo>
                    <a:cubicBezTo>
                      <a:pt x="963997" y="1728675"/>
                      <a:pt x="995097" y="1715773"/>
                      <a:pt x="1020574" y="1717256"/>
                    </a:cubicBezTo>
                    <a:cubicBezTo>
                      <a:pt x="1029065" y="1717751"/>
                      <a:pt x="1036933" y="1719845"/>
                      <a:pt x="1043630" y="1723687"/>
                    </a:cubicBezTo>
                    <a:cubicBezTo>
                      <a:pt x="1057025" y="1731374"/>
                      <a:pt x="1063203" y="1744603"/>
                      <a:pt x="1062364" y="1759779"/>
                    </a:cubicBezTo>
                    <a:lnTo>
                      <a:pt x="1057370" y="1778057"/>
                    </a:lnTo>
                    <a:lnTo>
                      <a:pt x="1078197" y="1765194"/>
                    </a:lnTo>
                    <a:cubicBezTo>
                      <a:pt x="1115415" y="1742208"/>
                      <a:pt x="1156871" y="1744485"/>
                      <a:pt x="1170793" y="1770281"/>
                    </a:cubicBezTo>
                    <a:cubicBezTo>
                      <a:pt x="1184716" y="1796077"/>
                      <a:pt x="1165831" y="1835622"/>
                      <a:pt x="1128614" y="1858608"/>
                    </a:cubicBezTo>
                    <a:lnTo>
                      <a:pt x="1100171" y="1876174"/>
                    </a:lnTo>
                    <a:lnTo>
                      <a:pt x="1105483" y="1875481"/>
                    </a:lnTo>
                    <a:cubicBezTo>
                      <a:pt x="1131039" y="1876801"/>
                      <a:pt x="1148541" y="1892372"/>
                      <a:pt x="1147829" y="1916751"/>
                    </a:cubicBezTo>
                    <a:cubicBezTo>
                      <a:pt x="1146879" y="1949254"/>
                      <a:pt x="1113907" y="1985100"/>
                      <a:pt x="1074181" y="1996819"/>
                    </a:cubicBezTo>
                    <a:lnTo>
                      <a:pt x="946896" y="2019674"/>
                    </a:lnTo>
                    <a:lnTo>
                      <a:pt x="931042" y="2025612"/>
                    </a:lnTo>
                    <a:lnTo>
                      <a:pt x="932220" y="2038096"/>
                    </a:lnTo>
                    <a:lnTo>
                      <a:pt x="966967" y="2051445"/>
                    </a:lnTo>
                    <a:lnTo>
                      <a:pt x="972170" y="2073773"/>
                    </a:lnTo>
                    <a:cubicBezTo>
                      <a:pt x="969982" y="2082457"/>
                      <a:pt x="964029" y="2091647"/>
                      <a:pt x="954834" y="2099284"/>
                    </a:cubicBezTo>
                    <a:cubicBezTo>
                      <a:pt x="936444" y="2114558"/>
                      <a:pt x="912042" y="2117837"/>
                      <a:pt x="900332" y="2106608"/>
                    </a:cubicBezTo>
                    <a:lnTo>
                      <a:pt x="856506" y="2064582"/>
                    </a:lnTo>
                    <a:lnTo>
                      <a:pt x="856102" y="2064750"/>
                    </a:lnTo>
                    <a:lnTo>
                      <a:pt x="857613" y="2066273"/>
                    </a:lnTo>
                    <a:cubicBezTo>
                      <a:pt x="809136" y="2075189"/>
                      <a:pt x="765223" y="2129558"/>
                      <a:pt x="726961" y="2176509"/>
                    </a:cubicBezTo>
                    <a:lnTo>
                      <a:pt x="726704" y="2176792"/>
                    </a:lnTo>
                    <a:lnTo>
                      <a:pt x="730580" y="2279387"/>
                    </a:lnTo>
                    <a:lnTo>
                      <a:pt x="734681" y="2403798"/>
                    </a:lnTo>
                    <a:lnTo>
                      <a:pt x="737556" y="2406768"/>
                    </a:lnTo>
                    <a:lnTo>
                      <a:pt x="739929" y="2418842"/>
                    </a:lnTo>
                    <a:lnTo>
                      <a:pt x="735952" y="2442380"/>
                    </a:lnTo>
                    <a:lnTo>
                      <a:pt x="736173" y="2449080"/>
                    </a:lnTo>
                    <a:lnTo>
                      <a:pt x="743572" y="2454782"/>
                    </a:lnTo>
                    <a:lnTo>
                      <a:pt x="755076" y="2444198"/>
                    </a:lnTo>
                    <a:lnTo>
                      <a:pt x="823886" y="2338017"/>
                    </a:lnTo>
                    <a:cubicBezTo>
                      <a:pt x="843769" y="2317055"/>
                      <a:pt x="871861" y="2305401"/>
                      <a:pt x="894874" y="2306741"/>
                    </a:cubicBezTo>
                    <a:cubicBezTo>
                      <a:pt x="902544" y="2307188"/>
                      <a:pt x="909651" y="2309079"/>
                      <a:pt x="915700" y="2312550"/>
                    </a:cubicBezTo>
                    <a:cubicBezTo>
                      <a:pt x="927799" y="2319493"/>
                      <a:pt x="933380" y="2331443"/>
                      <a:pt x="932622" y="2345151"/>
                    </a:cubicBezTo>
                    <a:lnTo>
                      <a:pt x="928111" y="2361662"/>
                    </a:lnTo>
                    <a:lnTo>
                      <a:pt x="946924" y="2350042"/>
                    </a:lnTo>
                    <a:cubicBezTo>
                      <a:pt x="980542" y="2329280"/>
                      <a:pt x="1017988" y="2331336"/>
                      <a:pt x="1030564" y="2354637"/>
                    </a:cubicBezTo>
                    <a:cubicBezTo>
                      <a:pt x="1043141" y="2377938"/>
                      <a:pt x="1026082" y="2413659"/>
                      <a:pt x="992465" y="2434421"/>
                    </a:cubicBezTo>
                    <a:lnTo>
                      <a:pt x="966772" y="2450288"/>
                    </a:lnTo>
                    <a:lnTo>
                      <a:pt x="971571" y="2449663"/>
                    </a:lnTo>
                    <a:cubicBezTo>
                      <a:pt x="994655" y="2450855"/>
                      <a:pt x="1010464" y="2464920"/>
                      <a:pt x="1009821" y="2486941"/>
                    </a:cubicBezTo>
                    <a:cubicBezTo>
                      <a:pt x="1008963" y="2516300"/>
                      <a:pt x="979180" y="2548680"/>
                      <a:pt x="943296" y="2559265"/>
                    </a:cubicBezTo>
                    <a:lnTo>
                      <a:pt x="828321" y="2579909"/>
                    </a:lnTo>
                    <a:lnTo>
                      <a:pt x="814001" y="2585274"/>
                    </a:lnTo>
                    <a:lnTo>
                      <a:pt x="815065" y="2596550"/>
                    </a:lnTo>
                    <a:lnTo>
                      <a:pt x="846452" y="2608608"/>
                    </a:lnTo>
                    <a:lnTo>
                      <a:pt x="851152" y="2628776"/>
                    </a:lnTo>
                    <a:cubicBezTo>
                      <a:pt x="849175" y="2636620"/>
                      <a:pt x="843798" y="2644921"/>
                      <a:pt x="835492" y="2651820"/>
                    </a:cubicBezTo>
                    <a:cubicBezTo>
                      <a:pt x="818880" y="2665617"/>
                      <a:pt x="796838" y="2668579"/>
                      <a:pt x="786262" y="2658435"/>
                    </a:cubicBezTo>
                    <a:lnTo>
                      <a:pt x="746674" y="2620474"/>
                    </a:lnTo>
                    <a:lnTo>
                      <a:pt x="746309" y="2620626"/>
                    </a:lnTo>
                    <a:lnTo>
                      <a:pt x="747674" y="2622002"/>
                    </a:lnTo>
                    <a:lnTo>
                      <a:pt x="741984" y="2625363"/>
                    </a:lnTo>
                    <a:lnTo>
                      <a:pt x="742947" y="2654589"/>
                    </a:lnTo>
                    <a:cubicBezTo>
                      <a:pt x="745637" y="2742448"/>
                      <a:pt x="748002" y="2825127"/>
                      <a:pt x="749992" y="2900992"/>
                    </a:cubicBezTo>
                    <a:lnTo>
                      <a:pt x="750452" y="2920694"/>
                    </a:lnTo>
                    <a:lnTo>
                      <a:pt x="765776" y="2924235"/>
                    </a:lnTo>
                    <a:cubicBezTo>
                      <a:pt x="772283" y="2930612"/>
                      <a:pt x="773048" y="2939971"/>
                      <a:pt x="769024" y="2949946"/>
                    </a:cubicBezTo>
                    <a:lnTo>
                      <a:pt x="761237" y="2960389"/>
                    </a:lnTo>
                    <a:lnTo>
                      <a:pt x="751503" y="2965718"/>
                    </a:lnTo>
                    <a:lnTo>
                      <a:pt x="751944" y="2984649"/>
                    </a:lnTo>
                    <a:lnTo>
                      <a:pt x="764598" y="2978607"/>
                    </a:lnTo>
                    <a:cubicBezTo>
                      <a:pt x="775502" y="2973401"/>
                      <a:pt x="786036" y="2970896"/>
                      <a:pt x="795096" y="2979194"/>
                    </a:cubicBezTo>
                    <a:cubicBezTo>
                      <a:pt x="820497" y="3004091"/>
                      <a:pt x="820585" y="3038613"/>
                      <a:pt x="795291" y="3056302"/>
                    </a:cubicBezTo>
                    <a:lnTo>
                      <a:pt x="792438" y="3057490"/>
                    </a:lnTo>
                    <a:lnTo>
                      <a:pt x="802580" y="3059458"/>
                    </a:lnTo>
                    <a:cubicBezTo>
                      <a:pt x="807122" y="3061254"/>
                      <a:pt x="810575" y="3063776"/>
                      <a:pt x="812563" y="3067000"/>
                    </a:cubicBezTo>
                    <a:cubicBezTo>
                      <a:pt x="816538" y="3073448"/>
                      <a:pt x="813900" y="3081487"/>
                      <a:pt x="806420" y="3089274"/>
                    </a:cubicBezTo>
                    <a:lnTo>
                      <a:pt x="795511" y="3095709"/>
                    </a:lnTo>
                    <a:lnTo>
                      <a:pt x="794424" y="3102346"/>
                    </a:lnTo>
                    <a:lnTo>
                      <a:pt x="786637" y="3112789"/>
                    </a:lnTo>
                    <a:lnTo>
                      <a:pt x="755129" y="3130037"/>
                    </a:lnTo>
                    <a:lnTo>
                      <a:pt x="755144" y="3131072"/>
                    </a:lnTo>
                    <a:lnTo>
                      <a:pt x="782394" y="3131596"/>
                    </a:lnTo>
                    <a:lnTo>
                      <a:pt x="784012" y="3133866"/>
                    </a:lnTo>
                    <a:lnTo>
                      <a:pt x="789998" y="3131007"/>
                    </a:lnTo>
                    <a:cubicBezTo>
                      <a:pt x="800902" y="3125801"/>
                      <a:pt x="811435" y="3123296"/>
                      <a:pt x="820496" y="3131594"/>
                    </a:cubicBezTo>
                    <a:cubicBezTo>
                      <a:pt x="845897" y="3156491"/>
                      <a:pt x="845985" y="3191013"/>
                      <a:pt x="820691" y="3208702"/>
                    </a:cubicBezTo>
                    <a:lnTo>
                      <a:pt x="817838" y="3209890"/>
                    </a:lnTo>
                    <a:lnTo>
                      <a:pt x="827980" y="3211858"/>
                    </a:lnTo>
                    <a:cubicBezTo>
                      <a:pt x="832522" y="3213655"/>
                      <a:pt x="835975" y="3216176"/>
                      <a:pt x="837963" y="3219400"/>
                    </a:cubicBezTo>
                    <a:lnTo>
                      <a:pt x="838787" y="3226565"/>
                    </a:lnTo>
                    <a:lnTo>
                      <a:pt x="839545" y="3226844"/>
                    </a:lnTo>
                    <a:cubicBezTo>
                      <a:pt x="864948" y="3251741"/>
                      <a:pt x="865035" y="3286263"/>
                      <a:pt x="839742" y="3303953"/>
                    </a:cubicBezTo>
                    <a:lnTo>
                      <a:pt x="836887" y="3305140"/>
                    </a:lnTo>
                    <a:lnTo>
                      <a:pt x="847030" y="3307107"/>
                    </a:lnTo>
                    <a:cubicBezTo>
                      <a:pt x="851572" y="3308905"/>
                      <a:pt x="855025" y="3311425"/>
                      <a:pt x="857012" y="3314650"/>
                    </a:cubicBezTo>
                    <a:cubicBezTo>
                      <a:pt x="864963" y="3327546"/>
                      <a:pt x="846459" y="3346809"/>
                      <a:pt x="815683" y="3357679"/>
                    </a:cubicBezTo>
                    <a:lnTo>
                      <a:pt x="810246" y="3358561"/>
                    </a:lnTo>
                    <a:lnTo>
                      <a:pt x="809966" y="3358876"/>
                    </a:lnTo>
                    <a:lnTo>
                      <a:pt x="811618" y="3359552"/>
                    </a:lnTo>
                    <a:lnTo>
                      <a:pt x="807510" y="3362752"/>
                    </a:lnTo>
                    <a:lnTo>
                      <a:pt x="815278" y="3364260"/>
                    </a:lnTo>
                    <a:cubicBezTo>
                      <a:pt x="819820" y="3366057"/>
                      <a:pt x="823273" y="3368578"/>
                      <a:pt x="825261" y="3371802"/>
                    </a:cubicBezTo>
                    <a:lnTo>
                      <a:pt x="826085" y="3378967"/>
                    </a:lnTo>
                    <a:lnTo>
                      <a:pt x="826843" y="3379246"/>
                    </a:lnTo>
                    <a:cubicBezTo>
                      <a:pt x="852246" y="3404143"/>
                      <a:pt x="852333" y="3438665"/>
                      <a:pt x="827040" y="3456355"/>
                    </a:cubicBezTo>
                    <a:lnTo>
                      <a:pt x="824185" y="3457542"/>
                    </a:lnTo>
                    <a:lnTo>
                      <a:pt x="834328" y="3459509"/>
                    </a:lnTo>
                    <a:cubicBezTo>
                      <a:pt x="838870" y="3461307"/>
                      <a:pt x="842323" y="3463827"/>
                      <a:pt x="844310" y="3467052"/>
                    </a:cubicBezTo>
                    <a:cubicBezTo>
                      <a:pt x="852261" y="3479948"/>
                      <a:pt x="833757" y="3499211"/>
                      <a:pt x="802981" y="3510081"/>
                    </a:cubicBezTo>
                    <a:lnTo>
                      <a:pt x="796792" y="3511085"/>
                    </a:lnTo>
                    <a:lnTo>
                      <a:pt x="798916" y="3511954"/>
                    </a:lnTo>
                    <a:cubicBezTo>
                      <a:pt x="780839" y="3522372"/>
                      <a:pt x="764861" y="3534869"/>
                      <a:pt x="751289" y="3549051"/>
                    </a:cubicBezTo>
                    <a:lnTo>
                      <a:pt x="740410" y="3564525"/>
                    </a:lnTo>
                    <a:lnTo>
                      <a:pt x="740257" y="3566519"/>
                    </a:lnTo>
                    <a:cubicBezTo>
                      <a:pt x="715797" y="3755445"/>
                      <a:pt x="665733" y="3873633"/>
                      <a:pt x="583568" y="3874419"/>
                    </a:cubicBezTo>
                    <a:cubicBezTo>
                      <a:pt x="521944" y="3875009"/>
                      <a:pt x="481195" y="3788124"/>
                      <a:pt x="456492" y="3669625"/>
                    </a:cubicBezTo>
                    <a:lnTo>
                      <a:pt x="437661" y="3547225"/>
                    </a:lnTo>
                    <a:lnTo>
                      <a:pt x="392376" y="3511953"/>
                    </a:lnTo>
                    <a:lnTo>
                      <a:pt x="394500" y="3511084"/>
                    </a:lnTo>
                    <a:lnTo>
                      <a:pt x="388311" y="3510080"/>
                    </a:lnTo>
                    <a:cubicBezTo>
                      <a:pt x="357535" y="3499210"/>
                      <a:pt x="339032" y="3479947"/>
                      <a:pt x="346982" y="3467051"/>
                    </a:cubicBezTo>
                    <a:cubicBezTo>
                      <a:pt x="348969" y="3463826"/>
                      <a:pt x="352422" y="3461306"/>
                      <a:pt x="356964" y="3459508"/>
                    </a:cubicBezTo>
                    <a:lnTo>
                      <a:pt x="367107" y="3457541"/>
                    </a:lnTo>
                    <a:lnTo>
                      <a:pt x="364252" y="3456354"/>
                    </a:lnTo>
                    <a:cubicBezTo>
                      <a:pt x="338959" y="3438664"/>
                      <a:pt x="339046" y="3404142"/>
                      <a:pt x="364449" y="3379245"/>
                    </a:cubicBezTo>
                    <a:lnTo>
                      <a:pt x="365207" y="3378966"/>
                    </a:lnTo>
                    <a:lnTo>
                      <a:pt x="366031" y="3371801"/>
                    </a:lnTo>
                    <a:cubicBezTo>
                      <a:pt x="368019" y="3368577"/>
                      <a:pt x="371472" y="3366056"/>
                      <a:pt x="376014" y="3364259"/>
                    </a:cubicBezTo>
                    <a:lnTo>
                      <a:pt x="386156" y="3362291"/>
                    </a:lnTo>
                    <a:lnTo>
                      <a:pt x="383303" y="3361103"/>
                    </a:lnTo>
                    <a:lnTo>
                      <a:pt x="371416" y="3347713"/>
                    </a:lnTo>
                    <a:lnTo>
                      <a:pt x="353125" y="3336924"/>
                    </a:lnTo>
                    <a:cubicBezTo>
                      <a:pt x="345646" y="3329138"/>
                      <a:pt x="343008" y="3321098"/>
                      <a:pt x="346983" y="3314650"/>
                    </a:cubicBezTo>
                    <a:cubicBezTo>
                      <a:pt x="348970" y="3311425"/>
                      <a:pt x="352423" y="3308905"/>
                      <a:pt x="356965" y="3307107"/>
                    </a:cubicBezTo>
                    <a:lnTo>
                      <a:pt x="367108" y="3305140"/>
                    </a:lnTo>
                    <a:lnTo>
                      <a:pt x="364253" y="3303953"/>
                    </a:lnTo>
                    <a:cubicBezTo>
                      <a:pt x="338960" y="3286263"/>
                      <a:pt x="339047" y="3251741"/>
                      <a:pt x="364450" y="3226844"/>
                    </a:cubicBezTo>
                    <a:lnTo>
                      <a:pt x="365208" y="3226565"/>
                    </a:lnTo>
                    <a:lnTo>
                      <a:pt x="366032" y="3219400"/>
                    </a:lnTo>
                    <a:cubicBezTo>
                      <a:pt x="368020" y="3216176"/>
                      <a:pt x="371473" y="3213655"/>
                      <a:pt x="376015" y="3211858"/>
                    </a:cubicBezTo>
                    <a:lnTo>
                      <a:pt x="386157" y="3209890"/>
                    </a:lnTo>
                    <a:lnTo>
                      <a:pt x="383304" y="3208702"/>
                    </a:lnTo>
                    <a:cubicBezTo>
                      <a:pt x="358010" y="3191013"/>
                      <a:pt x="358098" y="3156491"/>
                      <a:pt x="383499" y="3131594"/>
                    </a:cubicBezTo>
                    <a:cubicBezTo>
                      <a:pt x="392560" y="3123296"/>
                      <a:pt x="403093" y="3125801"/>
                      <a:pt x="413997" y="3131007"/>
                    </a:cubicBezTo>
                    <a:lnTo>
                      <a:pt x="414984" y="3131478"/>
                    </a:lnTo>
                    <a:lnTo>
                      <a:pt x="430241" y="3131184"/>
                    </a:lnTo>
                    <a:lnTo>
                      <a:pt x="430602" y="3120039"/>
                    </a:lnTo>
                    <a:lnTo>
                      <a:pt x="417358" y="3112789"/>
                    </a:lnTo>
                    <a:lnTo>
                      <a:pt x="409571" y="3102346"/>
                    </a:lnTo>
                    <a:lnTo>
                      <a:pt x="408484" y="3095709"/>
                    </a:lnTo>
                    <a:lnTo>
                      <a:pt x="397575" y="3089274"/>
                    </a:lnTo>
                    <a:cubicBezTo>
                      <a:pt x="390095" y="3081487"/>
                      <a:pt x="387457" y="3073448"/>
                      <a:pt x="391432" y="3067000"/>
                    </a:cubicBezTo>
                    <a:cubicBezTo>
                      <a:pt x="393420" y="3063776"/>
                      <a:pt x="396873" y="3061254"/>
                      <a:pt x="401415" y="3059458"/>
                    </a:cubicBezTo>
                    <a:lnTo>
                      <a:pt x="411557" y="3057490"/>
                    </a:lnTo>
                    <a:lnTo>
                      <a:pt x="408704" y="3056302"/>
                    </a:lnTo>
                    <a:cubicBezTo>
                      <a:pt x="383410" y="3038613"/>
                      <a:pt x="383498" y="3004091"/>
                      <a:pt x="408899" y="2979194"/>
                    </a:cubicBezTo>
                    <a:lnTo>
                      <a:pt x="435179" y="2978688"/>
                    </a:lnTo>
                    <a:lnTo>
                      <a:pt x="436062" y="2951409"/>
                    </a:lnTo>
                    <a:lnTo>
                      <a:pt x="434971" y="2949946"/>
                    </a:lnTo>
                    <a:cubicBezTo>
                      <a:pt x="432959" y="2944958"/>
                      <a:pt x="432145" y="2940125"/>
                      <a:pt x="432646" y="2935741"/>
                    </a:cubicBezTo>
                    <a:lnTo>
                      <a:pt x="436877" y="2927005"/>
                    </a:lnTo>
                    <a:lnTo>
                      <a:pt x="445478" y="2690080"/>
                    </a:lnTo>
                    <a:lnTo>
                      <a:pt x="447865" y="2629915"/>
                    </a:lnTo>
                    <a:lnTo>
                      <a:pt x="434469" y="2622002"/>
                    </a:lnTo>
                    <a:lnTo>
                      <a:pt x="435834" y="2620626"/>
                    </a:lnTo>
                    <a:lnTo>
                      <a:pt x="435469" y="2620474"/>
                    </a:lnTo>
                    <a:lnTo>
                      <a:pt x="395882" y="2658435"/>
                    </a:lnTo>
                    <a:cubicBezTo>
                      <a:pt x="385305" y="2668579"/>
                      <a:pt x="363263" y="2665617"/>
                      <a:pt x="346651" y="2651820"/>
                    </a:cubicBezTo>
                    <a:cubicBezTo>
                      <a:pt x="338345" y="2644921"/>
                      <a:pt x="332968" y="2636620"/>
                      <a:pt x="330991" y="2628776"/>
                    </a:cubicBezTo>
                    <a:lnTo>
                      <a:pt x="335691" y="2608608"/>
                    </a:lnTo>
                    <a:lnTo>
                      <a:pt x="367078" y="2596550"/>
                    </a:lnTo>
                    <a:lnTo>
                      <a:pt x="368142" y="2585274"/>
                    </a:lnTo>
                    <a:lnTo>
                      <a:pt x="353822" y="2579909"/>
                    </a:lnTo>
                    <a:lnTo>
                      <a:pt x="238847" y="2559265"/>
                    </a:lnTo>
                    <a:cubicBezTo>
                      <a:pt x="202963" y="2548680"/>
                      <a:pt x="173180" y="2516300"/>
                      <a:pt x="172322" y="2486941"/>
                    </a:cubicBezTo>
                    <a:cubicBezTo>
                      <a:pt x="171679" y="2464920"/>
                      <a:pt x="187488" y="2450855"/>
                      <a:pt x="210572" y="2449663"/>
                    </a:cubicBezTo>
                    <a:lnTo>
                      <a:pt x="215371" y="2450288"/>
                    </a:lnTo>
                    <a:lnTo>
                      <a:pt x="189678" y="2434421"/>
                    </a:lnTo>
                    <a:cubicBezTo>
                      <a:pt x="156061" y="2413659"/>
                      <a:pt x="139003" y="2377938"/>
                      <a:pt x="151579" y="2354637"/>
                    </a:cubicBezTo>
                    <a:cubicBezTo>
                      <a:pt x="164155" y="2331336"/>
                      <a:pt x="201601" y="2329280"/>
                      <a:pt x="235219" y="2350042"/>
                    </a:cubicBezTo>
                    <a:lnTo>
                      <a:pt x="254032" y="2361662"/>
                    </a:lnTo>
                    <a:lnTo>
                      <a:pt x="249521" y="2345151"/>
                    </a:lnTo>
                    <a:cubicBezTo>
                      <a:pt x="248763" y="2331443"/>
                      <a:pt x="254344" y="2319493"/>
                      <a:pt x="266443" y="2312550"/>
                    </a:cubicBezTo>
                    <a:cubicBezTo>
                      <a:pt x="272492" y="2309079"/>
                      <a:pt x="279600" y="2307188"/>
                      <a:pt x="287270" y="2306741"/>
                    </a:cubicBezTo>
                    <a:cubicBezTo>
                      <a:pt x="310282" y="2305401"/>
                      <a:pt x="338374" y="2317055"/>
                      <a:pt x="358257" y="2338017"/>
                    </a:cubicBezTo>
                    <a:lnTo>
                      <a:pt x="427068" y="2444198"/>
                    </a:lnTo>
                    <a:lnTo>
                      <a:pt x="438571" y="2454782"/>
                    </a:lnTo>
                    <a:lnTo>
                      <a:pt x="447167" y="2448158"/>
                    </a:lnTo>
                    <a:lnTo>
                      <a:pt x="442214" y="2418842"/>
                    </a:lnTo>
                    <a:lnTo>
                      <a:pt x="444587" y="2406768"/>
                    </a:lnTo>
                    <a:lnTo>
                      <a:pt x="457235" y="2393703"/>
                    </a:lnTo>
                    <a:lnTo>
                      <a:pt x="460342" y="2315375"/>
                    </a:lnTo>
                    <a:lnTo>
                      <a:pt x="467897" y="2142092"/>
                    </a:lnTo>
                    <a:lnTo>
                      <a:pt x="407359" y="2073790"/>
                    </a:lnTo>
                    <a:cubicBezTo>
                      <a:pt x="385538" y="2053214"/>
                      <a:pt x="362441" y="2037393"/>
                      <a:pt x="338202" y="2032935"/>
                    </a:cubicBezTo>
                    <a:lnTo>
                      <a:pt x="339713" y="2031412"/>
                    </a:lnTo>
                    <a:lnTo>
                      <a:pt x="339309" y="2031244"/>
                    </a:lnTo>
                    <a:lnTo>
                      <a:pt x="295483" y="2073270"/>
                    </a:lnTo>
                    <a:cubicBezTo>
                      <a:pt x="283773" y="2084499"/>
                      <a:pt x="259371" y="2081220"/>
                      <a:pt x="240981" y="2065946"/>
                    </a:cubicBezTo>
                    <a:cubicBezTo>
                      <a:pt x="231786" y="2058309"/>
                      <a:pt x="225833" y="2049119"/>
                      <a:pt x="223645" y="2040435"/>
                    </a:cubicBezTo>
                    <a:lnTo>
                      <a:pt x="228848" y="2018107"/>
                    </a:lnTo>
                    <a:lnTo>
                      <a:pt x="263595" y="2004758"/>
                    </a:lnTo>
                    <a:lnTo>
                      <a:pt x="264773" y="1992274"/>
                    </a:lnTo>
                    <a:lnTo>
                      <a:pt x="248920" y="1986336"/>
                    </a:lnTo>
                    <a:lnTo>
                      <a:pt x="121634" y="1963481"/>
                    </a:lnTo>
                    <a:cubicBezTo>
                      <a:pt x="81908" y="1951762"/>
                      <a:pt x="48936" y="1915916"/>
                      <a:pt x="47986" y="1883413"/>
                    </a:cubicBezTo>
                    <a:cubicBezTo>
                      <a:pt x="47274" y="1859034"/>
                      <a:pt x="64776" y="1843463"/>
                      <a:pt x="90332" y="1842143"/>
                    </a:cubicBezTo>
                    <a:lnTo>
                      <a:pt x="95644" y="1842836"/>
                    </a:lnTo>
                    <a:lnTo>
                      <a:pt x="67201" y="1825270"/>
                    </a:lnTo>
                    <a:cubicBezTo>
                      <a:pt x="29984" y="1802284"/>
                      <a:pt x="11099" y="1762739"/>
                      <a:pt x="25022" y="1736943"/>
                    </a:cubicBezTo>
                    <a:cubicBezTo>
                      <a:pt x="38944" y="1711147"/>
                      <a:pt x="80400" y="1708870"/>
                      <a:pt x="117618" y="1731856"/>
                    </a:cubicBezTo>
                    <a:lnTo>
                      <a:pt x="138445" y="1744719"/>
                    </a:lnTo>
                    <a:lnTo>
                      <a:pt x="133451" y="1726441"/>
                    </a:lnTo>
                    <a:cubicBezTo>
                      <a:pt x="132612" y="1711265"/>
                      <a:pt x="138790" y="1698036"/>
                      <a:pt x="152185" y="1690349"/>
                    </a:cubicBezTo>
                    <a:cubicBezTo>
                      <a:pt x="158882" y="1686507"/>
                      <a:pt x="166750" y="1684413"/>
                      <a:pt x="175241" y="1683918"/>
                    </a:cubicBezTo>
                    <a:cubicBezTo>
                      <a:pt x="200718" y="1682435"/>
                      <a:pt x="231818" y="1695337"/>
                      <a:pt x="253830" y="1718543"/>
                    </a:cubicBezTo>
                    <a:lnTo>
                      <a:pt x="330008" y="1836093"/>
                    </a:lnTo>
                    <a:lnTo>
                      <a:pt x="342744" y="1847811"/>
                    </a:lnTo>
                    <a:lnTo>
                      <a:pt x="352259" y="1840477"/>
                    </a:lnTo>
                    <a:lnTo>
                      <a:pt x="346776" y="1808022"/>
                    </a:lnTo>
                    <a:lnTo>
                      <a:pt x="349403" y="1794656"/>
                    </a:lnTo>
                    <a:cubicBezTo>
                      <a:pt x="352639" y="1778194"/>
                      <a:pt x="372741" y="1772470"/>
                      <a:pt x="394303" y="1781869"/>
                    </a:cubicBezTo>
                    <a:cubicBezTo>
                      <a:pt x="415863" y="1791271"/>
                      <a:pt x="430719" y="1812237"/>
                      <a:pt x="427483" y="1828699"/>
                    </a:cubicBezTo>
                    <a:lnTo>
                      <a:pt x="414287" y="1895830"/>
                    </a:lnTo>
                    <a:lnTo>
                      <a:pt x="437769" y="1925239"/>
                    </a:lnTo>
                    <a:cubicBezTo>
                      <a:pt x="446632" y="1933304"/>
                      <a:pt x="456775" y="1940614"/>
                      <a:pt x="467705" y="1947345"/>
                    </a:cubicBezTo>
                    <a:lnTo>
                      <a:pt x="476188" y="1951905"/>
                    </a:lnTo>
                    <a:lnTo>
                      <a:pt x="484329" y="1765175"/>
                    </a:lnTo>
                    <a:lnTo>
                      <a:pt x="494914" y="1551584"/>
                    </a:lnTo>
                    <a:lnTo>
                      <a:pt x="450357" y="1511965"/>
                    </a:lnTo>
                    <a:cubicBezTo>
                      <a:pt x="379664" y="1450340"/>
                      <a:pt x="320141" y="1397816"/>
                      <a:pt x="351396" y="1356145"/>
                    </a:cubicBezTo>
                    <a:cubicBezTo>
                      <a:pt x="367023" y="1335310"/>
                      <a:pt x="391009" y="1321033"/>
                      <a:pt x="419094" y="1312891"/>
                    </a:cubicBezTo>
                    <a:lnTo>
                      <a:pt x="458865" y="1310113"/>
                    </a:lnTo>
                    <a:lnTo>
                      <a:pt x="422353" y="1289488"/>
                    </a:lnTo>
                    <a:cubicBezTo>
                      <a:pt x="361276" y="1261098"/>
                      <a:pt x="294248" y="1247471"/>
                      <a:pt x="227890" y="1250498"/>
                    </a:cubicBezTo>
                    <a:lnTo>
                      <a:pt x="229230" y="1247781"/>
                    </a:lnTo>
                    <a:lnTo>
                      <a:pt x="221004" y="1251407"/>
                    </a:lnTo>
                    <a:cubicBezTo>
                      <a:pt x="172915" y="1262313"/>
                      <a:pt x="128438" y="1253431"/>
                      <a:pt x="121662" y="1231571"/>
                    </a:cubicBezTo>
                    <a:cubicBezTo>
                      <a:pt x="119967" y="1226105"/>
                      <a:pt x="120790" y="1220346"/>
                      <a:pt x="123728" y="1214611"/>
                    </a:cubicBezTo>
                    <a:lnTo>
                      <a:pt x="132791" y="1204288"/>
                    </a:lnTo>
                    <a:lnTo>
                      <a:pt x="128112" y="1205081"/>
                    </a:lnTo>
                    <a:cubicBezTo>
                      <a:pt x="77883" y="1203424"/>
                      <a:pt x="35774" y="1161490"/>
                      <a:pt x="34057" y="1111416"/>
                    </a:cubicBezTo>
                    <a:cubicBezTo>
                      <a:pt x="34255" y="1077109"/>
                      <a:pt x="93956" y="1090589"/>
                      <a:pt x="123906" y="1080176"/>
                    </a:cubicBezTo>
                    <a:cubicBezTo>
                      <a:pt x="129098" y="1080131"/>
                      <a:pt x="136816" y="1070953"/>
                      <a:pt x="135322" y="1066623"/>
                    </a:cubicBezTo>
                    <a:cubicBezTo>
                      <a:pt x="133827" y="1062294"/>
                      <a:pt x="134825" y="1058388"/>
                      <a:pt x="120707" y="1057405"/>
                    </a:cubicBezTo>
                    <a:lnTo>
                      <a:pt x="49351" y="1062113"/>
                    </a:lnTo>
                    <a:lnTo>
                      <a:pt x="27779" y="1055542"/>
                    </a:lnTo>
                    <a:cubicBezTo>
                      <a:pt x="11032" y="1046594"/>
                      <a:pt x="455" y="1034646"/>
                      <a:pt x="14" y="1021819"/>
                    </a:cubicBezTo>
                    <a:cubicBezTo>
                      <a:pt x="-425" y="1008993"/>
                      <a:pt x="9357" y="997717"/>
                      <a:pt x="25527" y="989854"/>
                    </a:cubicBezTo>
                    <a:lnTo>
                      <a:pt x="52276" y="981425"/>
                    </a:lnTo>
                    <a:cubicBezTo>
                      <a:pt x="42947" y="972637"/>
                      <a:pt x="32758" y="966778"/>
                      <a:pt x="24289" y="955061"/>
                    </a:cubicBezTo>
                    <a:cubicBezTo>
                      <a:pt x="15820" y="943344"/>
                      <a:pt x="13845" y="926375"/>
                      <a:pt x="20132" y="915486"/>
                    </a:cubicBezTo>
                    <a:cubicBezTo>
                      <a:pt x="26418" y="904598"/>
                      <a:pt x="41520" y="898830"/>
                      <a:pt x="56484" y="899299"/>
                    </a:cubicBezTo>
                    <a:cubicBezTo>
                      <a:pt x="71447" y="899767"/>
                      <a:pt x="75523" y="905014"/>
                      <a:pt x="85043" y="907872"/>
                    </a:cubicBezTo>
                    <a:lnTo>
                      <a:pt x="80363" y="894874"/>
                    </a:lnTo>
                    <a:cubicBezTo>
                      <a:pt x="79088" y="876939"/>
                      <a:pt x="83962" y="862830"/>
                      <a:pt x="95290" y="856797"/>
                    </a:cubicBezTo>
                    <a:cubicBezTo>
                      <a:pt x="106619" y="850764"/>
                      <a:pt x="122255" y="853951"/>
                      <a:pt x="138377" y="863980"/>
                    </a:cubicBezTo>
                    <a:lnTo>
                      <a:pt x="154180" y="880548"/>
                    </a:lnTo>
                    <a:lnTo>
                      <a:pt x="186221" y="943932"/>
                    </a:lnTo>
                    <a:cubicBezTo>
                      <a:pt x="189674" y="949197"/>
                      <a:pt x="193901" y="951898"/>
                      <a:pt x="201032" y="950430"/>
                    </a:cubicBezTo>
                    <a:cubicBezTo>
                      <a:pt x="208163" y="948962"/>
                      <a:pt x="209203" y="940590"/>
                      <a:pt x="207540" y="935316"/>
                    </a:cubicBezTo>
                    <a:cubicBezTo>
                      <a:pt x="201445" y="904413"/>
                      <a:pt x="166536" y="855533"/>
                      <a:pt x="189253" y="842609"/>
                    </a:cubicBezTo>
                    <a:cubicBezTo>
                      <a:pt x="233477" y="819059"/>
                      <a:pt x="290848" y="834559"/>
                      <a:pt x="317396" y="877230"/>
                    </a:cubicBezTo>
                    <a:lnTo>
                      <a:pt x="319049" y="881679"/>
                    </a:lnTo>
                    <a:lnTo>
                      <a:pt x="323458" y="868668"/>
                    </a:lnTo>
                    <a:cubicBezTo>
                      <a:pt x="326955" y="863256"/>
                      <a:pt x="331532" y="859665"/>
                      <a:pt x="337112" y="858400"/>
                    </a:cubicBezTo>
                    <a:cubicBezTo>
                      <a:pt x="359432" y="853338"/>
                      <a:pt x="389363" y="887415"/>
                      <a:pt x="403963" y="934514"/>
                    </a:cubicBezTo>
                    <a:lnTo>
                      <a:pt x="404911" y="943221"/>
                    </a:lnTo>
                    <a:lnTo>
                      <a:pt x="407746" y="938977"/>
                    </a:lnTo>
                    <a:cubicBezTo>
                      <a:pt x="423024" y="968468"/>
                      <a:pt x="441992" y="996022"/>
                      <a:pt x="464031" y="1021041"/>
                    </a:cubicBezTo>
                    <a:lnTo>
                      <a:pt x="518779" y="1070028"/>
                    </a:lnTo>
                    <a:lnTo>
                      <a:pt x="520617" y="1032942"/>
                    </a:lnTo>
                    <a:lnTo>
                      <a:pt x="523282" y="988009"/>
                    </a:lnTo>
                    <a:lnTo>
                      <a:pt x="491717" y="921064"/>
                    </a:lnTo>
                    <a:cubicBezTo>
                      <a:pt x="474644" y="892016"/>
                      <a:pt x="455190" y="864965"/>
                      <a:pt x="434273" y="840966"/>
                    </a:cubicBezTo>
                    <a:lnTo>
                      <a:pt x="412799" y="820926"/>
                    </a:lnTo>
                    <a:lnTo>
                      <a:pt x="408592" y="818338"/>
                    </a:lnTo>
                    <a:lnTo>
                      <a:pt x="389136" y="798846"/>
                    </a:lnTo>
                    <a:lnTo>
                      <a:pt x="368060" y="779179"/>
                    </a:lnTo>
                    <a:lnTo>
                      <a:pt x="369299" y="778971"/>
                    </a:lnTo>
                    <a:lnTo>
                      <a:pt x="369048" y="778721"/>
                    </a:lnTo>
                    <a:cubicBezTo>
                      <a:pt x="348752" y="751530"/>
                      <a:pt x="341391" y="723856"/>
                      <a:pt x="351775" y="702143"/>
                    </a:cubicBezTo>
                    <a:cubicBezTo>
                      <a:pt x="362159" y="680430"/>
                      <a:pt x="388323" y="668790"/>
                      <a:pt x="422230" y="667521"/>
                    </a:cubicBezTo>
                    <a:lnTo>
                      <a:pt x="426940" y="668022"/>
                    </a:lnTo>
                    <a:lnTo>
                      <a:pt x="367363" y="621091"/>
                    </a:lnTo>
                    <a:lnTo>
                      <a:pt x="279669" y="581519"/>
                    </a:lnTo>
                    <a:lnTo>
                      <a:pt x="261953" y="580226"/>
                    </a:lnTo>
                    <a:cubicBezTo>
                      <a:pt x="221784" y="574080"/>
                      <a:pt x="193599" y="559694"/>
                      <a:pt x="193599" y="542925"/>
                    </a:cubicBezTo>
                    <a:cubicBezTo>
                      <a:pt x="193598" y="520567"/>
                      <a:pt x="243707" y="502443"/>
                      <a:pt x="305518" y="502443"/>
                    </a:cubicBezTo>
                    <a:lnTo>
                      <a:pt x="312598" y="503225"/>
                    </a:lnTo>
                    <a:lnTo>
                      <a:pt x="310272" y="500032"/>
                    </a:lnTo>
                    <a:lnTo>
                      <a:pt x="240918" y="449503"/>
                    </a:lnTo>
                    <a:lnTo>
                      <a:pt x="238684" y="449256"/>
                    </a:lnTo>
                    <a:cubicBezTo>
                      <a:pt x="212190" y="443110"/>
                      <a:pt x="193598" y="428724"/>
                      <a:pt x="193599" y="411956"/>
                    </a:cubicBezTo>
                    <a:cubicBezTo>
                      <a:pt x="193598" y="400777"/>
                      <a:pt x="201861" y="390658"/>
                      <a:pt x="215219" y="383332"/>
                    </a:cubicBezTo>
                    <a:lnTo>
                      <a:pt x="217553" y="382469"/>
                    </a:lnTo>
                    <a:lnTo>
                      <a:pt x="212649" y="366034"/>
                    </a:lnTo>
                    <a:cubicBezTo>
                      <a:pt x="212649" y="340672"/>
                      <a:pt x="243034" y="320112"/>
                      <a:pt x="280515" y="320112"/>
                    </a:cubicBezTo>
                    <a:lnTo>
                      <a:pt x="319966" y="331169"/>
                    </a:lnTo>
                    <a:lnTo>
                      <a:pt x="342428" y="324873"/>
                    </a:lnTo>
                    <a:cubicBezTo>
                      <a:pt x="370539" y="324874"/>
                      <a:pt x="394658" y="336439"/>
                      <a:pt x="404961" y="352920"/>
                    </a:cubicBezTo>
                    <a:lnTo>
                      <a:pt x="405954" y="356252"/>
                    </a:lnTo>
                    <a:lnTo>
                      <a:pt x="407100" y="354506"/>
                    </a:lnTo>
                    <a:cubicBezTo>
                      <a:pt x="421857" y="380174"/>
                      <a:pt x="440144" y="402973"/>
                      <a:pt x="461465" y="422449"/>
                    </a:cubicBezTo>
                    <a:lnTo>
                      <a:pt x="478863" y="433958"/>
                    </a:lnTo>
                    <a:lnTo>
                      <a:pt x="465934" y="376806"/>
                    </a:lnTo>
                    <a:cubicBezTo>
                      <a:pt x="456017" y="349576"/>
                      <a:pt x="442624" y="323545"/>
                      <a:pt x="425951" y="299433"/>
                    </a:cubicBezTo>
                    <a:lnTo>
                      <a:pt x="428767" y="299261"/>
                    </a:lnTo>
                    <a:lnTo>
                      <a:pt x="422010" y="294685"/>
                    </a:lnTo>
                    <a:cubicBezTo>
                      <a:pt x="390817" y="263491"/>
                      <a:pt x="377267" y="226467"/>
                      <a:pt x="391745" y="211989"/>
                    </a:cubicBezTo>
                    <a:cubicBezTo>
                      <a:pt x="395366" y="208369"/>
                      <a:pt x="400394" y="206501"/>
                      <a:pt x="406388" y="206223"/>
                    </a:cubicBezTo>
                    <a:lnTo>
                      <a:pt x="418937" y="208538"/>
                    </a:lnTo>
                    <a:lnTo>
                      <a:pt x="416118" y="205388"/>
                    </a:lnTo>
                    <a:cubicBezTo>
                      <a:pt x="394061" y="167185"/>
                      <a:pt x="408277" y="117684"/>
                      <a:pt x="447870" y="94825"/>
                    </a:cubicBezTo>
                    <a:cubicBezTo>
                      <a:pt x="475636" y="80188"/>
                      <a:pt x="492566" y="130558"/>
                      <a:pt x="514915" y="148424"/>
                    </a:cubicBezTo>
                    <a:cubicBezTo>
                      <a:pt x="517369" y="152280"/>
                      <a:pt x="528368" y="154086"/>
                      <a:pt x="531164" y="151104"/>
                    </a:cubicBezTo>
                    <a:cubicBezTo>
                      <a:pt x="533961" y="148124"/>
                      <a:pt x="537576" y="147185"/>
                      <a:pt x="531794" y="136224"/>
                    </a:cubicBezTo>
                    <a:lnTo>
                      <a:pt x="494764" y="84994"/>
                    </a:lnTo>
                    <a:lnTo>
                      <a:pt x="490017" y="66061"/>
                    </a:lnTo>
                    <a:cubicBezTo>
                      <a:pt x="489436" y="49706"/>
                      <a:pt x="494148" y="36662"/>
                      <a:pt x="504289" y="30806"/>
                    </a:cubicBezTo>
                    <a:cubicBezTo>
                      <a:pt x="514432" y="24951"/>
                      <a:pt x="528083" y="27393"/>
                      <a:pt x="541957" y="36073"/>
                    </a:cubicBezTo>
                    <a:lnTo>
                      <a:pt x="561214" y="52407"/>
                    </a:lnTo>
                    <a:cubicBezTo>
                      <a:pt x="563958" y="41656"/>
                      <a:pt x="563939" y="31527"/>
                      <a:pt x="569446" y="20157"/>
                    </a:cubicBezTo>
                    <a:cubicBezTo>
                      <a:pt x="574953" y="8786"/>
                      <a:pt x="587723" y="0"/>
                      <a:pt x="59943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70000">
                    <a:srgbClr val="006600"/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4F87AC49-7128-4635-9647-8CDDA9984DFC}"/>
                  </a:ext>
                </a:extLst>
              </p:cNvPr>
              <p:cNvSpPr/>
              <p:nvPr/>
            </p:nvSpPr>
            <p:spPr>
              <a:xfrm rot="393626" flipH="1">
                <a:off x="3324539" y="1272536"/>
                <a:ext cx="1221976" cy="3732035"/>
              </a:xfrm>
              <a:custGeom>
                <a:avLst/>
                <a:gdLst>
                  <a:gd name="connsiteX0" fmla="*/ 599434 w 1221976"/>
                  <a:gd name="connsiteY0" fmla="*/ 0 h 3874421"/>
                  <a:gd name="connsiteX1" fmla="*/ 629421 w 1221976"/>
                  <a:gd name="connsiteY1" fmla="*/ 20157 h 3874421"/>
                  <a:gd name="connsiteX2" fmla="*/ 635807 w 1221976"/>
                  <a:gd name="connsiteY2" fmla="*/ 45167 h 3874421"/>
                  <a:gd name="connsiteX3" fmla="*/ 644112 w 1221976"/>
                  <a:gd name="connsiteY3" fmla="*/ 36073 h 3874421"/>
                  <a:gd name="connsiteX4" fmla="*/ 681779 w 1221976"/>
                  <a:gd name="connsiteY4" fmla="*/ 30806 h 3874421"/>
                  <a:gd name="connsiteX5" fmla="*/ 696052 w 1221976"/>
                  <a:gd name="connsiteY5" fmla="*/ 66061 h 3874421"/>
                  <a:gd name="connsiteX6" fmla="*/ 690047 w 1221976"/>
                  <a:gd name="connsiteY6" fmla="*/ 84996 h 3874421"/>
                  <a:gd name="connsiteX7" fmla="*/ 653839 w 1221976"/>
                  <a:gd name="connsiteY7" fmla="*/ 136224 h 3874421"/>
                  <a:gd name="connsiteX8" fmla="*/ 655496 w 1221976"/>
                  <a:gd name="connsiteY8" fmla="*/ 150079 h 3874421"/>
                  <a:gd name="connsiteX9" fmla="*/ 670719 w 1221976"/>
                  <a:gd name="connsiteY9" fmla="*/ 148424 h 3874421"/>
                  <a:gd name="connsiteX10" fmla="*/ 736985 w 1221976"/>
                  <a:gd name="connsiteY10" fmla="*/ 94825 h 3874421"/>
                  <a:gd name="connsiteX11" fmla="*/ 768737 w 1221976"/>
                  <a:gd name="connsiteY11" fmla="*/ 205388 h 3874421"/>
                  <a:gd name="connsiteX12" fmla="*/ 765918 w 1221976"/>
                  <a:gd name="connsiteY12" fmla="*/ 208538 h 3874421"/>
                  <a:gd name="connsiteX13" fmla="*/ 778467 w 1221976"/>
                  <a:gd name="connsiteY13" fmla="*/ 206223 h 3874421"/>
                  <a:gd name="connsiteX14" fmla="*/ 793110 w 1221976"/>
                  <a:gd name="connsiteY14" fmla="*/ 211989 h 3874421"/>
                  <a:gd name="connsiteX15" fmla="*/ 762845 w 1221976"/>
                  <a:gd name="connsiteY15" fmla="*/ 294685 h 3874421"/>
                  <a:gd name="connsiteX16" fmla="*/ 756263 w 1221976"/>
                  <a:gd name="connsiteY16" fmla="*/ 299145 h 3874421"/>
                  <a:gd name="connsiteX17" fmla="*/ 761006 w 1221976"/>
                  <a:gd name="connsiteY17" fmla="*/ 299432 h 3874421"/>
                  <a:gd name="connsiteX18" fmla="*/ 721023 w 1221976"/>
                  <a:gd name="connsiteY18" fmla="*/ 376806 h 3874421"/>
                  <a:gd name="connsiteX19" fmla="*/ 703600 w 1221976"/>
                  <a:gd name="connsiteY19" fmla="*/ 453827 h 3874421"/>
                  <a:gd name="connsiteX20" fmla="*/ 751032 w 1221976"/>
                  <a:gd name="connsiteY20" fmla="*/ 422449 h 3874421"/>
                  <a:gd name="connsiteX21" fmla="*/ 805397 w 1221976"/>
                  <a:gd name="connsiteY21" fmla="*/ 354506 h 3874421"/>
                  <a:gd name="connsiteX22" fmla="*/ 806543 w 1221976"/>
                  <a:gd name="connsiteY22" fmla="*/ 356252 h 3874421"/>
                  <a:gd name="connsiteX23" fmla="*/ 807536 w 1221976"/>
                  <a:gd name="connsiteY23" fmla="*/ 352920 h 3874421"/>
                  <a:gd name="connsiteX24" fmla="*/ 870069 w 1221976"/>
                  <a:gd name="connsiteY24" fmla="*/ 324873 h 3874421"/>
                  <a:gd name="connsiteX25" fmla="*/ 892531 w 1221976"/>
                  <a:gd name="connsiteY25" fmla="*/ 331169 h 3874421"/>
                  <a:gd name="connsiteX26" fmla="*/ 931982 w 1221976"/>
                  <a:gd name="connsiteY26" fmla="*/ 320112 h 3874421"/>
                  <a:gd name="connsiteX27" fmla="*/ 999848 w 1221976"/>
                  <a:gd name="connsiteY27" fmla="*/ 366034 h 3874421"/>
                  <a:gd name="connsiteX28" fmla="*/ 994944 w 1221976"/>
                  <a:gd name="connsiteY28" fmla="*/ 382469 h 3874421"/>
                  <a:gd name="connsiteX29" fmla="*/ 997278 w 1221976"/>
                  <a:gd name="connsiteY29" fmla="*/ 383332 h 3874421"/>
                  <a:gd name="connsiteX30" fmla="*/ 1018898 w 1221976"/>
                  <a:gd name="connsiteY30" fmla="*/ 411956 h 3874421"/>
                  <a:gd name="connsiteX31" fmla="*/ 973813 w 1221976"/>
                  <a:gd name="connsiteY31" fmla="*/ 449256 h 3874421"/>
                  <a:gd name="connsiteX32" fmla="*/ 971579 w 1221976"/>
                  <a:gd name="connsiteY32" fmla="*/ 449503 h 3874421"/>
                  <a:gd name="connsiteX33" fmla="*/ 902225 w 1221976"/>
                  <a:gd name="connsiteY33" fmla="*/ 500032 h 3874421"/>
                  <a:gd name="connsiteX34" fmla="*/ 899899 w 1221976"/>
                  <a:gd name="connsiteY34" fmla="*/ 503225 h 3874421"/>
                  <a:gd name="connsiteX35" fmla="*/ 906979 w 1221976"/>
                  <a:gd name="connsiteY35" fmla="*/ 502443 h 3874421"/>
                  <a:gd name="connsiteX36" fmla="*/ 1018898 w 1221976"/>
                  <a:gd name="connsiteY36" fmla="*/ 542925 h 3874421"/>
                  <a:gd name="connsiteX37" fmla="*/ 950544 w 1221976"/>
                  <a:gd name="connsiteY37" fmla="*/ 580226 h 3874421"/>
                  <a:gd name="connsiteX38" fmla="*/ 932828 w 1221976"/>
                  <a:gd name="connsiteY38" fmla="*/ 581519 h 3874421"/>
                  <a:gd name="connsiteX39" fmla="*/ 845134 w 1221976"/>
                  <a:gd name="connsiteY39" fmla="*/ 621091 h 3874421"/>
                  <a:gd name="connsiteX40" fmla="*/ 784513 w 1221976"/>
                  <a:gd name="connsiteY40" fmla="*/ 668845 h 3874421"/>
                  <a:gd name="connsiteX41" fmla="*/ 796944 w 1221976"/>
                  <a:gd name="connsiteY41" fmla="*/ 667524 h 3874421"/>
                  <a:gd name="connsiteX42" fmla="*/ 867399 w 1221976"/>
                  <a:gd name="connsiteY42" fmla="*/ 702145 h 3874421"/>
                  <a:gd name="connsiteX43" fmla="*/ 850126 w 1221976"/>
                  <a:gd name="connsiteY43" fmla="*/ 778723 h 3874421"/>
                  <a:gd name="connsiteX44" fmla="*/ 849875 w 1221976"/>
                  <a:gd name="connsiteY44" fmla="*/ 778973 h 3874421"/>
                  <a:gd name="connsiteX45" fmla="*/ 851114 w 1221976"/>
                  <a:gd name="connsiteY45" fmla="*/ 779182 h 3874421"/>
                  <a:gd name="connsiteX46" fmla="*/ 830038 w 1221976"/>
                  <a:gd name="connsiteY46" fmla="*/ 798848 h 3874421"/>
                  <a:gd name="connsiteX47" fmla="*/ 810582 w 1221976"/>
                  <a:gd name="connsiteY47" fmla="*/ 818340 h 3874421"/>
                  <a:gd name="connsiteX48" fmla="*/ 806375 w 1221976"/>
                  <a:gd name="connsiteY48" fmla="*/ 820928 h 3874421"/>
                  <a:gd name="connsiteX49" fmla="*/ 784901 w 1221976"/>
                  <a:gd name="connsiteY49" fmla="*/ 840968 h 3874421"/>
                  <a:gd name="connsiteX50" fmla="*/ 727457 w 1221976"/>
                  <a:gd name="connsiteY50" fmla="*/ 921066 h 3874421"/>
                  <a:gd name="connsiteX51" fmla="*/ 685421 w 1221976"/>
                  <a:gd name="connsiteY51" fmla="*/ 1010221 h 3874421"/>
                  <a:gd name="connsiteX52" fmla="*/ 678914 w 1221976"/>
                  <a:gd name="connsiteY52" fmla="*/ 1036493 h 3874421"/>
                  <a:gd name="connsiteX53" fmla="*/ 681256 w 1221976"/>
                  <a:gd name="connsiteY53" fmla="*/ 1089059 h 3874421"/>
                  <a:gd name="connsiteX54" fmla="*/ 683234 w 1221976"/>
                  <a:gd name="connsiteY54" fmla="*/ 1087891 h 3874421"/>
                  <a:gd name="connsiteX55" fmla="*/ 814232 w 1221976"/>
                  <a:gd name="connsiteY55" fmla="*/ 938978 h 3874421"/>
                  <a:gd name="connsiteX56" fmla="*/ 817066 w 1221976"/>
                  <a:gd name="connsiteY56" fmla="*/ 943221 h 3874421"/>
                  <a:gd name="connsiteX57" fmla="*/ 818015 w 1221976"/>
                  <a:gd name="connsiteY57" fmla="*/ 934514 h 3874421"/>
                  <a:gd name="connsiteX58" fmla="*/ 884865 w 1221976"/>
                  <a:gd name="connsiteY58" fmla="*/ 858400 h 3874421"/>
                  <a:gd name="connsiteX59" fmla="*/ 898519 w 1221976"/>
                  <a:gd name="connsiteY59" fmla="*/ 868668 h 3874421"/>
                  <a:gd name="connsiteX60" fmla="*/ 902928 w 1221976"/>
                  <a:gd name="connsiteY60" fmla="*/ 881679 h 3874421"/>
                  <a:gd name="connsiteX61" fmla="*/ 904581 w 1221976"/>
                  <a:gd name="connsiteY61" fmla="*/ 877231 h 3874421"/>
                  <a:gd name="connsiteX62" fmla="*/ 1032723 w 1221976"/>
                  <a:gd name="connsiteY62" fmla="*/ 842609 h 3874421"/>
                  <a:gd name="connsiteX63" fmla="*/ 1014436 w 1221976"/>
                  <a:gd name="connsiteY63" fmla="*/ 935316 h 3874421"/>
                  <a:gd name="connsiteX64" fmla="*/ 1020945 w 1221976"/>
                  <a:gd name="connsiteY64" fmla="*/ 950431 h 3874421"/>
                  <a:gd name="connsiteX65" fmla="*/ 1035756 w 1221976"/>
                  <a:gd name="connsiteY65" fmla="*/ 943932 h 3874421"/>
                  <a:gd name="connsiteX66" fmla="*/ 1067796 w 1221976"/>
                  <a:gd name="connsiteY66" fmla="*/ 880549 h 3874421"/>
                  <a:gd name="connsiteX67" fmla="*/ 1083599 w 1221976"/>
                  <a:gd name="connsiteY67" fmla="*/ 863980 h 3874421"/>
                  <a:gd name="connsiteX68" fmla="*/ 1126686 w 1221976"/>
                  <a:gd name="connsiteY68" fmla="*/ 856797 h 3874421"/>
                  <a:gd name="connsiteX69" fmla="*/ 1141613 w 1221976"/>
                  <a:gd name="connsiteY69" fmla="*/ 894874 h 3874421"/>
                  <a:gd name="connsiteX70" fmla="*/ 1136933 w 1221976"/>
                  <a:gd name="connsiteY70" fmla="*/ 907873 h 3874421"/>
                  <a:gd name="connsiteX71" fmla="*/ 1165493 w 1221976"/>
                  <a:gd name="connsiteY71" fmla="*/ 899299 h 3874421"/>
                  <a:gd name="connsiteX72" fmla="*/ 1201844 w 1221976"/>
                  <a:gd name="connsiteY72" fmla="*/ 915487 h 3874421"/>
                  <a:gd name="connsiteX73" fmla="*/ 1197687 w 1221976"/>
                  <a:gd name="connsiteY73" fmla="*/ 955062 h 3874421"/>
                  <a:gd name="connsiteX74" fmla="*/ 1169700 w 1221976"/>
                  <a:gd name="connsiteY74" fmla="*/ 981425 h 3874421"/>
                  <a:gd name="connsiteX75" fmla="*/ 1196450 w 1221976"/>
                  <a:gd name="connsiteY75" fmla="*/ 989854 h 3874421"/>
                  <a:gd name="connsiteX76" fmla="*/ 1221962 w 1221976"/>
                  <a:gd name="connsiteY76" fmla="*/ 1021820 h 3874421"/>
                  <a:gd name="connsiteX77" fmla="*/ 1194198 w 1221976"/>
                  <a:gd name="connsiteY77" fmla="*/ 1055543 h 3874421"/>
                  <a:gd name="connsiteX78" fmla="*/ 1172625 w 1221976"/>
                  <a:gd name="connsiteY78" fmla="*/ 1062113 h 3874421"/>
                  <a:gd name="connsiteX79" fmla="*/ 1101269 w 1221976"/>
                  <a:gd name="connsiteY79" fmla="*/ 1057405 h 3874421"/>
                  <a:gd name="connsiteX80" fmla="*/ 1086655 w 1221976"/>
                  <a:gd name="connsiteY80" fmla="*/ 1066623 h 3874421"/>
                  <a:gd name="connsiteX81" fmla="*/ 1098071 w 1221976"/>
                  <a:gd name="connsiteY81" fmla="*/ 1080176 h 3874421"/>
                  <a:gd name="connsiteX82" fmla="*/ 1187919 w 1221976"/>
                  <a:gd name="connsiteY82" fmla="*/ 1111417 h 3874421"/>
                  <a:gd name="connsiteX83" fmla="*/ 1093865 w 1221976"/>
                  <a:gd name="connsiteY83" fmla="*/ 1205081 h 3874421"/>
                  <a:gd name="connsiteX84" fmla="*/ 1089186 w 1221976"/>
                  <a:gd name="connsiteY84" fmla="*/ 1204288 h 3874421"/>
                  <a:gd name="connsiteX85" fmla="*/ 1098249 w 1221976"/>
                  <a:gd name="connsiteY85" fmla="*/ 1214612 h 3874421"/>
                  <a:gd name="connsiteX86" fmla="*/ 1100315 w 1221976"/>
                  <a:gd name="connsiteY86" fmla="*/ 1231571 h 3874421"/>
                  <a:gd name="connsiteX87" fmla="*/ 1000973 w 1221976"/>
                  <a:gd name="connsiteY87" fmla="*/ 1251407 h 3874421"/>
                  <a:gd name="connsiteX88" fmla="*/ 992747 w 1221976"/>
                  <a:gd name="connsiteY88" fmla="*/ 1247781 h 3874421"/>
                  <a:gd name="connsiteX89" fmla="*/ 994087 w 1221976"/>
                  <a:gd name="connsiteY89" fmla="*/ 1250498 h 3874421"/>
                  <a:gd name="connsiteX90" fmla="*/ 799625 w 1221976"/>
                  <a:gd name="connsiteY90" fmla="*/ 1289488 h 3874421"/>
                  <a:gd name="connsiteX91" fmla="*/ 763404 w 1221976"/>
                  <a:gd name="connsiteY91" fmla="*/ 1309948 h 3874421"/>
                  <a:gd name="connsiteX92" fmla="*/ 805536 w 1221976"/>
                  <a:gd name="connsiteY92" fmla="*/ 1312891 h 3874421"/>
                  <a:gd name="connsiteX93" fmla="*/ 873234 w 1221976"/>
                  <a:gd name="connsiteY93" fmla="*/ 1356145 h 3874421"/>
                  <a:gd name="connsiteX94" fmla="*/ 720402 w 1221976"/>
                  <a:gd name="connsiteY94" fmla="*/ 1559864 h 3874421"/>
                  <a:gd name="connsiteX95" fmla="*/ 703009 w 1221976"/>
                  <a:gd name="connsiteY95" fmla="*/ 1577447 h 3874421"/>
                  <a:gd name="connsiteX96" fmla="*/ 709950 w 1221976"/>
                  <a:gd name="connsiteY96" fmla="*/ 1733276 h 3874421"/>
                  <a:gd name="connsiteX97" fmla="*/ 719471 w 1221976"/>
                  <a:gd name="connsiteY97" fmla="*/ 1985327 h 3874421"/>
                  <a:gd name="connsiteX98" fmla="*/ 728110 w 1221976"/>
                  <a:gd name="connsiteY98" fmla="*/ 1980683 h 3874421"/>
                  <a:gd name="connsiteX99" fmla="*/ 758047 w 1221976"/>
                  <a:gd name="connsiteY99" fmla="*/ 1958577 h 3874421"/>
                  <a:gd name="connsiteX100" fmla="*/ 781528 w 1221976"/>
                  <a:gd name="connsiteY100" fmla="*/ 1929168 h 3874421"/>
                  <a:gd name="connsiteX101" fmla="*/ 768333 w 1221976"/>
                  <a:gd name="connsiteY101" fmla="*/ 1862037 h 3874421"/>
                  <a:gd name="connsiteX102" fmla="*/ 801513 w 1221976"/>
                  <a:gd name="connsiteY102" fmla="*/ 1815207 h 3874421"/>
                  <a:gd name="connsiteX103" fmla="*/ 846412 w 1221976"/>
                  <a:gd name="connsiteY103" fmla="*/ 1827994 h 3874421"/>
                  <a:gd name="connsiteX104" fmla="*/ 849039 w 1221976"/>
                  <a:gd name="connsiteY104" fmla="*/ 1841360 h 3874421"/>
                  <a:gd name="connsiteX105" fmla="*/ 843556 w 1221976"/>
                  <a:gd name="connsiteY105" fmla="*/ 1873815 h 3874421"/>
                  <a:gd name="connsiteX106" fmla="*/ 853072 w 1221976"/>
                  <a:gd name="connsiteY106" fmla="*/ 1881149 h 3874421"/>
                  <a:gd name="connsiteX107" fmla="*/ 865807 w 1221976"/>
                  <a:gd name="connsiteY107" fmla="*/ 1869431 h 3874421"/>
                  <a:gd name="connsiteX108" fmla="*/ 941985 w 1221976"/>
                  <a:gd name="connsiteY108" fmla="*/ 1751881 h 3874421"/>
                  <a:gd name="connsiteX109" fmla="*/ 1020574 w 1221976"/>
                  <a:gd name="connsiteY109" fmla="*/ 1717256 h 3874421"/>
                  <a:gd name="connsiteX110" fmla="*/ 1043630 w 1221976"/>
                  <a:gd name="connsiteY110" fmla="*/ 1723687 h 3874421"/>
                  <a:gd name="connsiteX111" fmla="*/ 1062364 w 1221976"/>
                  <a:gd name="connsiteY111" fmla="*/ 1759779 h 3874421"/>
                  <a:gd name="connsiteX112" fmla="*/ 1057370 w 1221976"/>
                  <a:gd name="connsiteY112" fmla="*/ 1778057 h 3874421"/>
                  <a:gd name="connsiteX113" fmla="*/ 1078197 w 1221976"/>
                  <a:gd name="connsiteY113" fmla="*/ 1765194 h 3874421"/>
                  <a:gd name="connsiteX114" fmla="*/ 1170793 w 1221976"/>
                  <a:gd name="connsiteY114" fmla="*/ 1770281 h 3874421"/>
                  <a:gd name="connsiteX115" fmla="*/ 1128614 w 1221976"/>
                  <a:gd name="connsiteY115" fmla="*/ 1858608 h 3874421"/>
                  <a:gd name="connsiteX116" fmla="*/ 1100171 w 1221976"/>
                  <a:gd name="connsiteY116" fmla="*/ 1876174 h 3874421"/>
                  <a:gd name="connsiteX117" fmla="*/ 1105483 w 1221976"/>
                  <a:gd name="connsiteY117" fmla="*/ 1875481 h 3874421"/>
                  <a:gd name="connsiteX118" fmla="*/ 1147829 w 1221976"/>
                  <a:gd name="connsiteY118" fmla="*/ 1916751 h 3874421"/>
                  <a:gd name="connsiteX119" fmla="*/ 1074181 w 1221976"/>
                  <a:gd name="connsiteY119" fmla="*/ 1996819 h 3874421"/>
                  <a:gd name="connsiteX120" fmla="*/ 946896 w 1221976"/>
                  <a:gd name="connsiteY120" fmla="*/ 2019674 h 3874421"/>
                  <a:gd name="connsiteX121" fmla="*/ 931042 w 1221976"/>
                  <a:gd name="connsiteY121" fmla="*/ 2025612 h 3874421"/>
                  <a:gd name="connsiteX122" fmla="*/ 932220 w 1221976"/>
                  <a:gd name="connsiteY122" fmla="*/ 2038096 h 3874421"/>
                  <a:gd name="connsiteX123" fmla="*/ 966967 w 1221976"/>
                  <a:gd name="connsiteY123" fmla="*/ 2051445 h 3874421"/>
                  <a:gd name="connsiteX124" fmla="*/ 972170 w 1221976"/>
                  <a:gd name="connsiteY124" fmla="*/ 2073773 h 3874421"/>
                  <a:gd name="connsiteX125" fmla="*/ 954834 w 1221976"/>
                  <a:gd name="connsiteY125" fmla="*/ 2099284 h 3874421"/>
                  <a:gd name="connsiteX126" fmla="*/ 900332 w 1221976"/>
                  <a:gd name="connsiteY126" fmla="*/ 2106608 h 3874421"/>
                  <a:gd name="connsiteX127" fmla="*/ 856506 w 1221976"/>
                  <a:gd name="connsiteY127" fmla="*/ 2064582 h 3874421"/>
                  <a:gd name="connsiteX128" fmla="*/ 856102 w 1221976"/>
                  <a:gd name="connsiteY128" fmla="*/ 2064750 h 3874421"/>
                  <a:gd name="connsiteX129" fmla="*/ 857613 w 1221976"/>
                  <a:gd name="connsiteY129" fmla="*/ 2066273 h 3874421"/>
                  <a:gd name="connsiteX130" fmla="*/ 726961 w 1221976"/>
                  <a:gd name="connsiteY130" fmla="*/ 2176509 h 3874421"/>
                  <a:gd name="connsiteX131" fmla="*/ 726704 w 1221976"/>
                  <a:gd name="connsiteY131" fmla="*/ 2176792 h 3874421"/>
                  <a:gd name="connsiteX132" fmla="*/ 730580 w 1221976"/>
                  <a:gd name="connsiteY132" fmla="*/ 2279387 h 3874421"/>
                  <a:gd name="connsiteX133" fmla="*/ 734681 w 1221976"/>
                  <a:gd name="connsiteY133" fmla="*/ 2403798 h 3874421"/>
                  <a:gd name="connsiteX134" fmla="*/ 737556 w 1221976"/>
                  <a:gd name="connsiteY134" fmla="*/ 2406768 h 3874421"/>
                  <a:gd name="connsiteX135" fmla="*/ 739929 w 1221976"/>
                  <a:gd name="connsiteY135" fmla="*/ 2418842 h 3874421"/>
                  <a:gd name="connsiteX136" fmla="*/ 735952 w 1221976"/>
                  <a:gd name="connsiteY136" fmla="*/ 2442380 h 3874421"/>
                  <a:gd name="connsiteX137" fmla="*/ 736173 w 1221976"/>
                  <a:gd name="connsiteY137" fmla="*/ 2449080 h 3874421"/>
                  <a:gd name="connsiteX138" fmla="*/ 743572 w 1221976"/>
                  <a:gd name="connsiteY138" fmla="*/ 2454782 h 3874421"/>
                  <a:gd name="connsiteX139" fmla="*/ 755076 w 1221976"/>
                  <a:gd name="connsiteY139" fmla="*/ 2444198 h 3874421"/>
                  <a:gd name="connsiteX140" fmla="*/ 823886 w 1221976"/>
                  <a:gd name="connsiteY140" fmla="*/ 2338017 h 3874421"/>
                  <a:gd name="connsiteX141" fmla="*/ 894874 w 1221976"/>
                  <a:gd name="connsiteY141" fmla="*/ 2306741 h 3874421"/>
                  <a:gd name="connsiteX142" fmla="*/ 915700 w 1221976"/>
                  <a:gd name="connsiteY142" fmla="*/ 2312550 h 3874421"/>
                  <a:gd name="connsiteX143" fmla="*/ 932622 w 1221976"/>
                  <a:gd name="connsiteY143" fmla="*/ 2345151 h 3874421"/>
                  <a:gd name="connsiteX144" fmla="*/ 928111 w 1221976"/>
                  <a:gd name="connsiteY144" fmla="*/ 2361662 h 3874421"/>
                  <a:gd name="connsiteX145" fmla="*/ 946924 w 1221976"/>
                  <a:gd name="connsiteY145" fmla="*/ 2350042 h 3874421"/>
                  <a:gd name="connsiteX146" fmla="*/ 1030564 w 1221976"/>
                  <a:gd name="connsiteY146" fmla="*/ 2354637 h 3874421"/>
                  <a:gd name="connsiteX147" fmla="*/ 992465 w 1221976"/>
                  <a:gd name="connsiteY147" fmla="*/ 2434421 h 3874421"/>
                  <a:gd name="connsiteX148" fmla="*/ 966772 w 1221976"/>
                  <a:gd name="connsiteY148" fmla="*/ 2450288 h 3874421"/>
                  <a:gd name="connsiteX149" fmla="*/ 971571 w 1221976"/>
                  <a:gd name="connsiteY149" fmla="*/ 2449663 h 3874421"/>
                  <a:gd name="connsiteX150" fmla="*/ 1009821 w 1221976"/>
                  <a:gd name="connsiteY150" fmla="*/ 2486941 h 3874421"/>
                  <a:gd name="connsiteX151" fmla="*/ 943296 w 1221976"/>
                  <a:gd name="connsiteY151" fmla="*/ 2559265 h 3874421"/>
                  <a:gd name="connsiteX152" fmla="*/ 828321 w 1221976"/>
                  <a:gd name="connsiteY152" fmla="*/ 2579909 h 3874421"/>
                  <a:gd name="connsiteX153" fmla="*/ 814001 w 1221976"/>
                  <a:gd name="connsiteY153" fmla="*/ 2585274 h 3874421"/>
                  <a:gd name="connsiteX154" fmla="*/ 815065 w 1221976"/>
                  <a:gd name="connsiteY154" fmla="*/ 2596550 h 3874421"/>
                  <a:gd name="connsiteX155" fmla="*/ 846452 w 1221976"/>
                  <a:gd name="connsiteY155" fmla="*/ 2608608 h 3874421"/>
                  <a:gd name="connsiteX156" fmla="*/ 851152 w 1221976"/>
                  <a:gd name="connsiteY156" fmla="*/ 2628776 h 3874421"/>
                  <a:gd name="connsiteX157" fmla="*/ 835492 w 1221976"/>
                  <a:gd name="connsiteY157" fmla="*/ 2651820 h 3874421"/>
                  <a:gd name="connsiteX158" fmla="*/ 786262 w 1221976"/>
                  <a:gd name="connsiteY158" fmla="*/ 2658435 h 3874421"/>
                  <a:gd name="connsiteX159" fmla="*/ 746674 w 1221976"/>
                  <a:gd name="connsiteY159" fmla="*/ 2620474 h 3874421"/>
                  <a:gd name="connsiteX160" fmla="*/ 746309 w 1221976"/>
                  <a:gd name="connsiteY160" fmla="*/ 2620626 h 3874421"/>
                  <a:gd name="connsiteX161" fmla="*/ 747674 w 1221976"/>
                  <a:gd name="connsiteY161" fmla="*/ 2622002 h 3874421"/>
                  <a:gd name="connsiteX162" fmla="*/ 741984 w 1221976"/>
                  <a:gd name="connsiteY162" fmla="*/ 2625363 h 3874421"/>
                  <a:gd name="connsiteX163" fmla="*/ 742947 w 1221976"/>
                  <a:gd name="connsiteY163" fmla="*/ 2654589 h 3874421"/>
                  <a:gd name="connsiteX164" fmla="*/ 749992 w 1221976"/>
                  <a:gd name="connsiteY164" fmla="*/ 2900992 h 3874421"/>
                  <a:gd name="connsiteX165" fmla="*/ 750452 w 1221976"/>
                  <a:gd name="connsiteY165" fmla="*/ 2920694 h 3874421"/>
                  <a:gd name="connsiteX166" fmla="*/ 765776 w 1221976"/>
                  <a:gd name="connsiteY166" fmla="*/ 2924235 h 3874421"/>
                  <a:gd name="connsiteX167" fmla="*/ 769024 w 1221976"/>
                  <a:gd name="connsiteY167" fmla="*/ 2949946 h 3874421"/>
                  <a:gd name="connsiteX168" fmla="*/ 761237 w 1221976"/>
                  <a:gd name="connsiteY168" fmla="*/ 2960389 h 3874421"/>
                  <a:gd name="connsiteX169" fmla="*/ 751503 w 1221976"/>
                  <a:gd name="connsiteY169" fmla="*/ 2965718 h 3874421"/>
                  <a:gd name="connsiteX170" fmla="*/ 751944 w 1221976"/>
                  <a:gd name="connsiteY170" fmla="*/ 2984649 h 3874421"/>
                  <a:gd name="connsiteX171" fmla="*/ 764598 w 1221976"/>
                  <a:gd name="connsiteY171" fmla="*/ 2978607 h 3874421"/>
                  <a:gd name="connsiteX172" fmla="*/ 795096 w 1221976"/>
                  <a:gd name="connsiteY172" fmla="*/ 2979194 h 3874421"/>
                  <a:gd name="connsiteX173" fmla="*/ 795291 w 1221976"/>
                  <a:gd name="connsiteY173" fmla="*/ 3056302 h 3874421"/>
                  <a:gd name="connsiteX174" fmla="*/ 792438 w 1221976"/>
                  <a:gd name="connsiteY174" fmla="*/ 3057490 h 3874421"/>
                  <a:gd name="connsiteX175" fmla="*/ 802580 w 1221976"/>
                  <a:gd name="connsiteY175" fmla="*/ 3059458 h 3874421"/>
                  <a:gd name="connsiteX176" fmla="*/ 812563 w 1221976"/>
                  <a:gd name="connsiteY176" fmla="*/ 3067000 h 3874421"/>
                  <a:gd name="connsiteX177" fmla="*/ 806420 w 1221976"/>
                  <a:gd name="connsiteY177" fmla="*/ 3089274 h 3874421"/>
                  <a:gd name="connsiteX178" fmla="*/ 795511 w 1221976"/>
                  <a:gd name="connsiteY178" fmla="*/ 3095709 h 3874421"/>
                  <a:gd name="connsiteX179" fmla="*/ 794424 w 1221976"/>
                  <a:gd name="connsiteY179" fmla="*/ 3102346 h 3874421"/>
                  <a:gd name="connsiteX180" fmla="*/ 786637 w 1221976"/>
                  <a:gd name="connsiteY180" fmla="*/ 3112789 h 3874421"/>
                  <a:gd name="connsiteX181" fmla="*/ 755129 w 1221976"/>
                  <a:gd name="connsiteY181" fmla="*/ 3130037 h 3874421"/>
                  <a:gd name="connsiteX182" fmla="*/ 755144 w 1221976"/>
                  <a:gd name="connsiteY182" fmla="*/ 3131072 h 3874421"/>
                  <a:gd name="connsiteX183" fmla="*/ 782394 w 1221976"/>
                  <a:gd name="connsiteY183" fmla="*/ 3131596 h 3874421"/>
                  <a:gd name="connsiteX184" fmla="*/ 784012 w 1221976"/>
                  <a:gd name="connsiteY184" fmla="*/ 3133866 h 3874421"/>
                  <a:gd name="connsiteX185" fmla="*/ 789998 w 1221976"/>
                  <a:gd name="connsiteY185" fmla="*/ 3131007 h 3874421"/>
                  <a:gd name="connsiteX186" fmla="*/ 820496 w 1221976"/>
                  <a:gd name="connsiteY186" fmla="*/ 3131594 h 3874421"/>
                  <a:gd name="connsiteX187" fmla="*/ 820691 w 1221976"/>
                  <a:gd name="connsiteY187" fmla="*/ 3208702 h 3874421"/>
                  <a:gd name="connsiteX188" fmla="*/ 817838 w 1221976"/>
                  <a:gd name="connsiteY188" fmla="*/ 3209890 h 3874421"/>
                  <a:gd name="connsiteX189" fmla="*/ 827980 w 1221976"/>
                  <a:gd name="connsiteY189" fmla="*/ 3211858 h 3874421"/>
                  <a:gd name="connsiteX190" fmla="*/ 837963 w 1221976"/>
                  <a:gd name="connsiteY190" fmla="*/ 3219400 h 3874421"/>
                  <a:gd name="connsiteX191" fmla="*/ 838787 w 1221976"/>
                  <a:gd name="connsiteY191" fmla="*/ 3226565 h 3874421"/>
                  <a:gd name="connsiteX192" fmla="*/ 839545 w 1221976"/>
                  <a:gd name="connsiteY192" fmla="*/ 3226844 h 3874421"/>
                  <a:gd name="connsiteX193" fmla="*/ 839742 w 1221976"/>
                  <a:gd name="connsiteY193" fmla="*/ 3303953 h 3874421"/>
                  <a:gd name="connsiteX194" fmla="*/ 836887 w 1221976"/>
                  <a:gd name="connsiteY194" fmla="*/ 3305140 h 3874421"/>
                  <a:gd name="connsiteX195" fmla="*/ 847030 w 1221976"/>
                  <a:gd name="connsiteY195" fmla="*/ 3307107 h 3874421"/>
                  <a:gd name="connsiteX196" fmla="*/ 857012 w 1221976"/>
                  <a:gd name="connsiteY196" fmla="*/ 3314650 h 3874421"/>
                  <a:gd name="connsiteX197" fmla="*/ 815683 w 1221976"/>
                  <a:gd name="connsiteY197" fmla="*/ 3357679 h 3874421"/>
                  <a:gd name="connsiteX198" fmla="*/ 810246 w 1221976"/>
                  <a:gd name="connsiteY198" fmla="*/ 3358561 h 3874421"/>
                  <a:gd name="connsiteX199" fmla="*/ 809966 w 1221976"/>
                  <a:gd name="connsiteY199" fmla="*/ 3358876 h 3874421"/>
                  <a:gd name="connsiteX200" fmla="*/ 811618 w 1221976"/>
                  <a:gd name="connsiteY200" fmla="*/ 3359552 h 3874421"/>
                  <a:gd name="connsiteX201" fmla="*/ 807510 w 1221976"/>
                  <a:gd name="connsiteY201" fmla="*/ 3362752 h 3874421"/>
                  <a:gd name="connsiteX202" fmla="*/ 815278 w 1221976"/>
                  <a:gd name="connsiteY202" fmla="*/ 3364260 h 3874421"/>
                  <a:gd name="connsiteX203" fmla="*/ 825261 w 1221976"/>
                  <a:gd name="connsiteY203" fmla="*/ 3371802 h 3874421"/>
                  <a:gd name="connsiteX204" fmla="*/ 826085 w 1221976"/>
                  <a:gd name="connsiteY204" fmla="*/ 3378967 h 3874421"/>
                  <a:gd name="connsiteX205" fmla="*/ 826843 w 1221976"/>
                  <a:gd name="connsiteY205" fmla="*/ 3379246 h 3874421"/>
                  <a:gd name="connsiteX206" fmla="*/ 827040 w 1221976"/>
                  <a:gd name="connsiteY206" fmla="*/ 3456355 h 3874421"/>
                  <a:gd name="connsiteX207" fmla="*/ 824185 w 1221976"/>
                  <a:gd name="connsiteY207" fmla="*/ 3457542 h 3874421"/>
                  <a:gd name="connsiteX208" fmla="*/ 834328 w 1221976"/>
                  <a:gd name="connsiteY208" fmla="*/ 3459509 h 3874421"/>
                  <a:gd name="connsiteX209" fmla="*/ 844310 w 1221976"/>
                  <a:gd name="connsiteY209" fmla="*/ 3467052 h 3874421"/>
                  <a:gd name="connsiteX210" fmla="*/ 802981 w 1221976"/>
                  <a:gd name="connsiteY210" fmla="*/ 3510081 h 3874421"/>
                  <a:gd name="connsiteX211" fmla="*/ 796792 w 1221976"/>
                  <a:gd name="connsiteY211" fmla="*/ 3511085 h 3874421"/>
                  <a:gd name="connsiteX212" fmla="*/ 798916 w 1221976"/>
                  <a:gd name="connsiteY212" fmla="*/ 3511954 h 3874421"/>
                  <a:gd name="connsiteX213" fmla="*/ 751289 w 1221976"/>
                  <a:gd name="connsiteY213" fmla="*/ 3549051 h 3874421"/>
                  <a:gd name="connsiteX214" fmla="*/ 740410 w 1221976"/>
                  <a:gd name="connsiteY214" fmla="*/ 3564525 h 3874421"/>
                  <a:gd name="connsiteX215" fmla="*/ 740257 w 1221976"/>
                  <a:gd name="connsiteY215" fmla="*/ 3566519 h 3874421"/>
                  <a:gd name="connsiteX216" fmla="*/ 583568 w 1221976"/>
                  <a:gd name="connsiteY216" fmla="*/ 3874419 h 3874421"/>
                  <a:gd name="connsiteX217" fmla="*/ 456492 w 1221976"/>
                  <a:gd name="connsiteY217" fmla="*/ 3669625 h 3874421"/>
                  <a:gd name="connsiteX218" fmla="*/ 437661 w 1221976"/>
                  <a:gd name="connsiteY218" fmla="*/ 3547225 h 3874421"/>
                  <a:gd name="connsiteX219" fmla="*/ 392376 w 1221976"/>
                  <a:gd name="connsiteY219" fmla="*/ 3511953 h 3874421"/>
                  <a:gd name="connsiteX220" fmla="*/ 394500 w 1221976"/>
                  <a:gd name="connsiteY220" fmla="*/ 3511084 h 3874421"/>
                  <a:gd name="connsiteX221" fmla="*/ 388311 w 1221976"/>
                  <a:gd name="connsiteY221" fmla="*/ 3510080 h 3874421"/>
                  <a:gd name="connsiteX222" fmla="*/ 346982 w 1221976"/>
                  <a:gd name="connsiteY222" fmla="*/ 3467051 h 3874421"/>
                  <a:gd name="connsiteX223" fmla="*/ 356964 w 1221976"/>
                  <a:gd name="connsiteY223" fmla="*/ 3459508 h 3874421"/>
                  <a:gd name="connsiteX224" fmla="*/ 367107 w 1221976"/>
                  <a:gd name="connsiteY224" fmla="*/ 3457541 h 3874421"/>
                  <a:gd name="connsiteX225" fmla="*/ 364252 w 1221976"/>
                  <a:gd name="connsiteY225" fmla="*/ 3456354 h 3874421"/>
                  <a:gd name="connsiteX226" fmla="*/ 364449 w 1221976"/>
                  <a:gd name="connsiteY226" fmla="*/ 3379245 h 3874421"/>
                  <a:gd name="connsiteX227" fmla="*/ 365207 w 1221976"/>
                  <a:gd name="connsiteY227" fmla="*/ 3378966 h 3874421"/>
                  <a:gd name="connsiteX228" fmla="*/ 366031 w 1221976"/>
                  <a:gd name="connsiteY228" fmla="*/ 3371801 h 3874421"/>
                  <a:gd name="connsiteX229" fmla="*/ 376014 w 1221976"/>
                  <a:gd name="connsiteY229" fmla="*/ 3364259 h 3874421"/>
                  <a:gd name="connsiteX230" fmla="*/ 386156 w 1221976"/>
                  <a:gd name="connsiteY230" fmla="*/ 3362291 h 3874421"/>
                  <a:gd name="connsiteX231" fmla="*/ 383303 w 1221976"/>
                  <a:gd name="connsiteY231" fmla="*/ 3361103 h 3874421"/>
                  <a:gd name="connsiteX232" fmla="*/ 371416 w 1221976"/>
                  <a:gd name="connsiteY232" fmla="*/ 3347713 h 3874421"/>
                  <a:gd name="connsiteX233" fmla="*/ 353125 w 1221976"/>
                  <a:gd name="connsiteY233" fmla="*/ 3336924 h 3874421"/>
                  <a:gd name="connsiteX234" fmla="*/ 346983 w 1221976"/>
                  <a:gd name="connsiteY234" fmla="*/ 3314650 h 3874421"/>
                  <a:gd name="connsiteX235" fmla="*/ 356965 w 1221976"/>
                  <a:gd name="connsiteY235" fmla="*/ 3307107 h 3874421"/>
                  <a:gd name="connsiteX236" fmla="*/ 367108 w 1221976"/>
                  <a:gd name="connsiteY236" fmla="*/ 3305140 h 3874421"/>
                  <a:gd name="connsiteX237" fmla="*/ 364253 w 1221976"/>
                  <a:gd name="connsiteY237" fmla="*/ 3303953 h 3874421"/>
                  <a:gd name="connsiteX238" fmla="*/ 364450 w 1221976"/>
                  <a:gd name="connsiteY238" fmla="*/ 3226844 h 3874421"/>
                  <a:gd name="connsiteX239" fmla="*/ 365208 w 1221976"/>
                  <a:gd name="connsiteY239" fmla="*/ 3226565 h 3874421"/>
                  <a:gd name="connsiteX240" fmla="*/ 366032 w 1221976"/>
                  <a:gd name="connsiteY240" fmla="*/ 3219400 h 3874421"/>
                  <a:gd name="connsiteX241" fmla="*/ 376015 w 1221976"/>
                  <a:gd name="connsiteY241" fmla="*/ 3211858 h 3874421"/>
                  <a:gd name="connsiteX242" fmla="*/ 386157 w 1221976"/>
                  <a:gd name="connsiteY242" fmla="*/ 3209890 h 3874421"/>
                  <a:gd name="connsiteX243" fmla="*/ 383304 w 1221976"/>
                  <a:gd name="connsiteY243" fmla="*/ 3208702 h 3874421"/>
                  <a:gd name="connsiteX244" fmla="*/ 383499 w 1221976"/>
                  <a:gd name="connsiteY244" fmla="*/ 3131594 h 3874421"/>
                  <a:gd name="connsiteX245" fmla="*/ 413997 w 1221976"/>
                  <a:gd name="connsiteY245" fmla="*/ 3131007 h 3874421"/>
                  <a:gd name="connsiteX246" fmla="*/ 414984 w 1221976"/>
                  <a:gd name="connsiteY246" fmla="*/ 3131478 h 3874421"/>
                  <a:gd name="connsiteX247" fmla="*/ 430241 w 1221976"/>
                  <a:gd name="connsiteY247" fmla="*/ 3131184 h 3874421"/>
                  <a:gd name="connsiteX248" fmla="*/ 430602 w 1221976"/>
                  <a:gd name="connsiteY248" fmla="*/ 3120039 h 3874421"/>
                  <a:gd name="connsiteX249" fmla="*/ 417358 w 1221976"/>
                  <a:gd name="connsiteY249" fmla="*/ 3112789 h 3874421"/>
                  <a:gd name="connsiteX250" fmla="*/ 409571 w 1221976"/>
                  <a:gd name="connsiteY250" fmla="*/ 3102346 h 3874421"/>
                  <a:gd name="connsiteX251" fmla="*/ 408484 w 1221976"/>
                  <a:gd name="connsiteY251" fmla="*/ 3095709 h 3874421"/>
                  <a:gd name="connsiteX252" fmla="*/ 397575 w 1221976"/>
                  <a:gd name="connsiteY252" fmla="*/ 3089274 h 3874421"/>
                  <a:gd name="connsiteX253" fmla="*/ 391432 w 1221976"/>
                  <a:gd name="connsiteY253" fmla="*/ 3067000 h 3874421"/>
                  <a:gd name="connsiteX254" fmla="*/ 401415 w 1221976"/>
                  <a:gd name="connsiteY254" fmla="*/ 3059458 h 3874421"/>
                  <a:gd name="connsiteX255" fmla="*/ 411557 w 1221976"/>
                  <a:gd name="connsiteY255" fmla="*/ 3057490 h 3874421"/>
                  <a:gd name="connsiteX256" fmla="*/ 408704 w 1221976"/>
                  <a:gd name="connsiteY256" fmla="*/ 3056302 h 3874421"/>
                  <a:gd name="connsiteX257" fmla="*/ 408899 w 1221976"/>
                  <a:gd name="connsiteY257" fmla="*/ 2979194 h 3874421"/>
                  <a:gd name="connsiteX258" fmla="*/ 435179 w 1221976"/>
                  <a:gd name="connsiteY258" fmla="*/ 2978688 h 3874421"/>
                  <a:gd name="connsiteX259" fmla="*/ 436062 w 1221976"/>
                  <a:gd name="connsiteY259" fmla="*/ 2951409 h 3874421"/>
                  <a:gd name="connsiteX260" fmla="*/ 434971 w 1221976"/>
                  <a:gd name="connsiteY260" fmla="*/ 2949946 h 3874421"/>
                  <a:gd name="connsiteX261" fmla="*/ 432646 w 1221976"/>
                  <a:gd name="connsiteY261" fmla="*/ 2935741 h 3874421"/>
                  <a:gd name="connsiteX262" fmla="*/ 436877 w 1221976"/>
                  <a:gd name="connsiteY262" fmla="*/ 2927005 h 3874421"/>
                  <a:gd name="connsiteX263" fmla="*/ 445478 w 1221976"/>
                  <a:gd name="connsiteY263" fmla="*/ 2690080 h 3874421"/>
                  <a:gd name="connsiteX264" fmla="*/ 447865 w 1221976"/>
                  <a:gd name="connsiteY264" fmla="*/ 2629915 h 3874421"/>
                  <a:gd name="connsiteX265" fmla="*/ 434469 w 1221976"/>
                  <a:gd name="connsiteY265" fmla="*/ 2622002 h 3874421"/>
                  <a:gd name="connsiteX266" fmla="*/ 435834 w 1221976"/>
                  <a:gd name="connsiteY266" fmla="*/ 2620626 h 3874421"/>
                  <a:gd name="connsiteX267" fmla="*/ 435469 w 1221976"/>
                  <a:gd name="connsiteY267" fmla="*/ 2620474 h 3874421"/>
                  <a:gd name="connsiteX268" fmla="*/ 395882 w 1221976"/>
                  <a:gd name="connsiteY268" fmla="*/ 2658435 h 3874421"/>
                  <a:gd name="connsiteX269" fmla="*/ 346651 w 1221976"/>
                  <a:gd name="connsiteY269" fmla="*/ 2651820 h 3874421"/>
                  <a:gd name="connsiteX270" fmla="*/ 330991 w 1221976"/>
                  <a:gd name="connsiteY270" fmla="*/ 2628776 h 3874421"/>
                  <a:gd name="connsiteX271" fmla="*/ 335691 w 1221976"/>
                  <a:gd name="connsiteY271" fmla="*/ 2608608 h 3874421"/>
                  <a:gd name="connsiteX272" fmla="*/ 367078 w 1221976"/>
                  <a:gd name="connsiteY272" fmla="*/ 2596550 h 3874421"/>
                  <a:gd name="connsiteX273" fmla="*/ 368142 w 1221976"/>
                  <a:gd name="connsiteY273" fmla="*/ 2585274 h 3874421"/>
                  <a:gd name="connsiteX274" fmla="*/ 353822 w 1221976"/>
                  <a:gd name="connsiteY274" fmla="*/ 2579909 h 3874421"/>
                  <a:gd name="connsiteX275" fmla="*/ 238847 w 1221976"/>
                  <a:gd name="connsiteY275" fmla="*/ 2559265 h 3874421"/>
                  <a:gd name="connsiteX276" fmla="*/ 172322 w 1221976"/>
                  <a:gd name="connsiteY276" fmla="*/ 2486941 h 3874421"/>
                  <a:gd name="connsiteX277" fmla="*/ 210572 w 1221976"/>
                  <a:gd name="connsiteY277" fmla="*/ 2449663 h 3874421"/>
                  <a:gd name="connsiteX278" fmla="*/ 215371 w 1221976"/>
                  <a:gd name="connsiteY278" fmla="*/ 2450288 h 3874421"/>
                  <a:gd name="connsiteX279" fmla="*/ 189678 w 1221976"/>
                  <a:gd name="connsiteY279" fmla="*/ 2434421 h 3874421"/>
                  <a:gd name="connsiteX280" fmla="*/ 151579 w 1221976"/>
                  <a:gd name="connsiteY280" fmla="*/ 2354637 h 3874421"/>
                  <a:gd name="connsiteX281" fmla="*/ 235219 w 1221976"/>
                  <a:gd name="connsiteY281" fmla="*/ 2350042 h 3874421"/>
                  <a:gd name="connsiteX282" fmla="*/ 254032 w 1221976"/>
                  <a:gd name="connsiteY282" fmla="*/ 2361662 h 3874421"/>
                  <a:gd name="connsiteX283" fmla="*/ 249521 w 1221976"/>
                  <a:gd name="connsiteY283" fmla="*/ 2345151 h 3874421"/>
                  <a:gd name="connsiteX284" fmla="*/ 266443 w 1221976"/>
                  <a:gd name="connsiteY284" fmla="*/ 2312550 h 3874421"/>
                  <a:gd name="connsiteX285" fmla="*/ 287270 w 1221976"/>
                  <a:gd name="connsiteY285" fmla="*/ 2306741 h 3874421"/>
                  <a:gd name="connsiteX286" fmla="*/ 358257 w 1221976"/>
                  <a:gd name="connsiteY286" fmla="*/ 2338017 h 3874421"/>
                  <a:gd name="connsiteX287" fmla="*/ 427068 w 1221976"/>
                  <a:gd name="connsiteY287" fmla="*/ 2444198 h 3874421"/>
                  <a:gd name="connsiteX288" fmla="*/ 438571 w 1221976"/>
                  <a:gd name="connsiteY288" fmla="*/ 2454782 h 3874421"/>
                  <a:gd name="connsiteX289" fmla="*/ 447167 w 1221976"/>
                  <a:gd name="connsiteY289" fmla="*/ 2448158 h 3874421"/>
                  <a:gd name="connsiteX290" fmla="*/ 442214 w 1221976"/>
                  <a:gd name="connsiteY290" fmla="*/ 2418842 h 3874421"/>
                  <a:gd name="connsiteX291" fmla="*/ 444587 w 1221976"/>
                  <a:gd name="connsiteY291" fmla="*/ 2406768 h 3874421"/>
                  <a:gd name="connsiteX292" fmla="*/ 457235 w 1221976"/>
                  <a:gd name="connsiteY292" fmla="*/ 2393703 h 3874421"/>
                  <a:gd name="connsiteX293" fmla="*/ 460342 w 1221976"/>
                  <a:gd name="connsiteY293" fmla="*/ 2315375 h 3874421"/>
                  <a:gd name="connsiteX294" fmla="*/ 467897 w 1221976"/>
                  <a:gd name="connsiteY294" fmla="*/ 2142092 h 3874421"/>
                  <a:gd name="connsiteX295" fmla="*/ 407359 w 1221976"/>
                  <a:gd name="connsiteY295" fmla="*/ 2073790 h 3874421"/>
                  <a:gd name="connsiteX296" fmla="*/ 338202 w 1221976"/>
                  <a:gd name="connsiteY296" fmla="*/ 2032935 h 3874421"/>
                  <a:gd name="connsiteX297" fmla="*/ 339713 w 1221976"/>
                  <a:gd name="connsiteY297" fmla="*/ 2031412 h 3874421"/>
                  <a:gd name="connsiteX298" fmla="*/ 339309 w 1221976"/>
                  <a:gd name="connsiteY298" fmla="*/ 2031244 h 3874421"/>
                  <a:gd name="connsiteX299" fmla="*/ 295483 w 1221976"/>
                  <a:gd name="connsiteY299" fmla="*/ 2073270 h 3874421"/>
                  <a:gd name="connsiteX300" fmla="*/ 240981 w 1221976"/>
                  <a:gd name="connsiteY300" fmla="*/ 2065946 h 3874421"/>
                  <a:gd name="connsiteX301" fmla="*/ 223645 w 1221976"/>
                  <a:gd name="connsiteY301" fmla="*/ 2040435 h 3874421"/>
                  <a:gd name="connsiteX302" fmla="*/ 228848 w 1221976"/>
                  <a:gd name="connsiteY302" fmla="*/ 2018107 h 3874421"/>
                  <a:gd name="connsiteX303" fmla="*/ 263595 w 1221976"/>
                  <a:gd name="connsiteY303" fmla="*/ 2004758 h 3874421"/>
                  <a:gd name="connsiteX304" fmla="*/ 264773 w 1221976"/>
                  <a:gd name="connsiteY304" fmla="*/ 1992274 h 3874421"/>
                  <a:gd name="connsiteX305" fmla="*/ 248920 w 1221976"/>
                  <a:gd name="connsiteY305" fmla="*/ 1986336 h 3874421"/>
                  <a:gd name="connsiteX306" fmla="*/ 121634 w 1221976"/>
                  <a:gd name="connsiteY306" fmla="*/ 1963481 h 3874421"/>
                  <a:gd name="connsiteX307" fmla="*/ 47986 w 1221976"/>
                  <a:gd name="connsiteY307" fmla="*/ 1883413 h 3874421"/>
                  <a:gd name="connsiteX308" fmla="*/ 90332 w 1221976"/>
                  <a:gd name="connsiteY308" fmla="*/ 1842143 h 3874421"/>
                  <a:gd name="connsiteX309" fmla="*/ 95644 w 1221976"/>
                  <a:gd name="connsiteY309" fmla="*/ 1842836 h 3874421"/>
                  <a:gd name="connsiteX310" fmla="*/ 67201 w 1221976"/>
                  <a:gd name="connsiteY310" fmla="*/ 1825270 h 3874421"/>
                  <a:gd name="connsiteX311" fmla="*/ 25022 w 1221976"/>
                  <a:gd name="connsiteY311" fmla="*/ 1736943 h 3874421"/>
                  <a:gd name="connsiteX312" fmla="*/ 117618 w 1221976"/>
                  <a:gd name="connsiteY312" fmla="*/ 1731856 h 3874421"/>
                  <a:gd name="connsiteX313" fmla="*/ 138445 w 1221976"/>
                  <a:gd name="connsiteY313" fmla="*/ 1744719 h 3874421"/>
                  <a:gd name="connsiteX314" fmla="*/ 133451 w 1221976"/>
                  <a:gd name="connsiteY314" fmla="*/ 1726441 h 3874421"/>
                  <a:gd name="connsiteX315" fmla="*/ 152185 w 1221976"/>
                  <a:gd name="connsiteY315" fmla="*/ 1690349 h 3874421"/>
                  <a:gd name="connsiteX316" fmla="*/ 175241 w 1221976"/>
                  <a:gd name="connsiteY316" fmla="*/ 1683918 h 3874421"/>
                  <a:gd name="connsiteX317" fmla="*/ 253830 w 1221976"/>
                  <a:gd name="connsiteY317" fmla="*/ 1718543 h 3874421"/>
                  <a:gd name="connsiteX318" fmla="*/ 330008 w 1221976"/>
                  <a:gd name="connsiteY318" fmla="*/ 1836093 h 3874421"/>
                  <a:gd name="connsiteX319" fmla="*/ 342744 w 1221976"/>
                  <a:gd name="connsiteY319" fmla="*/ 1847811 h 3874421"/>
                  <a:gd name="connsiteX320" fmla="*/ 352259 w 1221976"/>
                  <a:gd name="connsiteY320" fmla="*/ 1840477 h 3874421"/>
                  <a:gd name="connsiteX321" fmla="*/ 346776 w 1221976"/>
                  <a:gd name="connsiteY321" fmla="*/ 1808022 h 3874421"/>
                  <a:gd name="connsiteX322" fmla="*/ 349403 w 1221976"/>
                  <a:gd name="connsiteY322" fmla="*/ 1794656 h 3874421"/>
                  <a:gd name="connsiteX323" fmla="*/ 394303 w 1221976"/>
                  <a:gd name="connsiteY323" fmla="*/ 1781869 h 3874421"/>
                  <a:gd name="connsiteX324" fmla="*/ 427483 w 1221976"/>
                  <a:gd name="connsiteY324" fmla="*/ 1828699 h 3874421"/>
                  <a:gd name="connsiteX325" fmla="*/ 414287 w 1221976"/>
                  <a:gd name="connsiteY325" fmla="*/ 1895830 h 3874421"/>
                  <a:gd name="connsiteX326" fmla="*/ 437769 w 1221976"/>
                  <a:gd name="connsiteY326" fmla="*/ 1925239 h 3874421"/>
                  <a:gd name="connsiteX327" fmla="*/ 467705 w 1221976"/>
                  <a:gd name="connsiteY327" fmla="*/ 1947345 h 3874421"/>
                  <a:gd name="connsiteX328" fmla="*/ 476188 w 1221976"/>
                  <a:gd name="connsiteY328" fmla="*/ 1951905 h 3874421"/>
                  <a:gd name="connsiteX329" fmla="*/ 484329 w 1221976"/>
                  <a:gd name="connsiteY329" fmla="*/ 1765175 h 3874421"/>
                  <a:gd name="connsiteX330" fmla="*/ 494914 w 1221976"/>
                  <a:gd name="connsiteY330" fmla="*/ 1551584 h 3874421"/>
                  <a:gd name="connsiteX331" fmla="*/ 450357 w 1221976"/>
                  <a:gd name="connsiteY331" fmla="*/ 1511965 h 3874421"/>
                  <a:gd name="connsiteX332" fmla="*/ 351396 w 1221976"/>
                  <a:gd name="connsiteY332" fmla="*/ 1356145 h 3874421"/>
                  <a:gd name="connsiteX333" fmla="*/ 419094 w 1221976"/>
                  <a:gd name="connsiteY333" fmla="*/ 1312891 h 3874421"/>
                  <a:gd name="connsiteX334" fmla="*/ 458865 w 1221976"/>
                  <a:gd name="connsiteY334" fmla="*/ 1310113 h 3874421"/>
                  <a:gd name="connsiteX335" fmla="*/ 422353 w 1221976"/>
                  <a:gd name="connsiteY335" fmla="*/ 1289488 h 3874421"/>
                  <a:gd name="connsiteX336" fmla="*/ 227890 w 1221976"/>
                  <a:gd name="connsiteY336" fmla="*/ 1250498 h 3874421"/>
                  <a:gd name="connsiteX337" fmla="*/ 229230 w 1221976"/>
                  <a:gd name="connsiteY337" fmla="*/ 1247781 h 3874421"/>
                  <a:gd name="connsiteX338" fmla="*/ 221004 w 1221976"/>
                  <a:gd name="connsiteY338" fmla="*/ 1251407 h 3874421"/>
                  <a:gd name="connsiteX339" fmla="*/ 121662 w 1221976"/>
                  <a:gd name="connsiteY339" fmla="*/ 1231571 h 3874421"/>
                  <a:gd name="connsiteX340" fmla="*/ 123728 w 1221976"/>
                  <a:gd name="connsiteY340" fmla="*/ 1214611 h 3874421"/>
                  <a:gd name="connsiteX341" fmla="*/ 132791 w 1221976"/>
                  <a:gd name="connsiteY341" fmla="*/ 1204288 h 3874421"/>
                  <a:gd name="connsiteX342" fmla="*/ 128112 w 1221976"/>
                  <a:gd name="connsiteY342" fmla="*/ 1205081 h 3874421"/>
                  <a:gd name="connsiteX343" fmla="*/ 34057 w 1221976"/>
                  <a:gd name="connsiteY343" fmla="*/ 1111416 h 3874421"/>
                  <a:gd name="connsiteX344" fmla="*/ 123906 w 1221976"/>
                  <a:gd name="connsiteY344" fmla="*/ 1080176 h 3874421"/>
                  <a:gd name="connsiteX345" fmla="*/ 135322 w 1221976"/>
                  <a:gd name="connsiteY345" fmla="*/ 1066623 h 3874421"/>
                  <a:gd name="connsiteX346" fmla="*/ 120707 w 1221976"/>
                  <a:gd name="connsiteY346" fmla="*/ 1057405 h 3874421"/>
                  <a:gd name="connsiteX347" fmla="*/ 49351 w 1221976"/>
                  <a:gd name="connsiteY347" fmla="*/ 1062113 h 3874421"/>
                  <a:gd name="connsiteX348" fmla="*/ 27779 w 1221976"/>
                  <a:gd name="connsiteY348" fmla="*/ 1055542 h 3874421"/>
                  <a:gd name="connsiteX349" fmla="*/ 14 w 1221976"/>
                  <a:gd name="connsiteY349" fmla="*/ 1021819 h 3874421"/>
                  <a:gd name="connsiteX350" fmla="*/ 25527 w 1221976"/>
                  <a:gd name="connsiteY350" fmla="*/ 989854 h 3874421"/>
                  <a:gd name="connsiteX351" fmla="*/ 52276 w 1221976"/>
                  <a:gd name="connsiteY351" fmla="*/ 981425 h 3874421"/>
                  <a:gd name="connsiteX352" fmla="*/ 24289 w 1221976"/>
                  <a:gd name="connsiteY352" fmla="*/ 955061 h 3874421"/>
                  <a:gd name="connsiteX353" fmla="*/ 20132 w 1221976"/>
                  <a:gd name="connsiteY353" fmla="*/ 915486 h 3874421"/>
                  <a:gd name="connsiteX354" fmla="*/ 56484 w 1221976"/>
                  <a:gd name="connsiteY354" fmla="*/ 899299 h 3874421"/>
                  <a:gd name="connsiteX355" fmla="*/ 85043 w 1221976"/>
                  <a:gd name="connsiteY355" fmla="*/ 907872 h 3874421"/>
                  <a:gd name="connsiteX356" fmla="*/ 80363 w 1221976"/>
                  <a:gd name="connsiteY356" fmla="*/ 894874 h 3874421"/>
                  <a:gd name="connsiteX357" fmla="*/ 95290 w 1221976"/>
                  <a:gd name="connsiteY357" fmla="*/ 856797 h 3874421"/>
                  <a:gd name="connsiteX358" fmla="*/ 138377 w 1221976"/>
                  <a:gd name="connsiteY358" fmla="*/ 863980 h 3874421"/>
                  <a:gd name="connsiteX359" fmla="*/ 154180 w 1221976"/>
                  <a:gd name="connsiteY359" fmla="*/ 880548 h 3874421"/>
                  <a:gd name="connsiteX360" fmla="*/ 186221 w 1221976"/>
                  <a:gd name="connsiteY360" fmla="*/ 943932 h 3874421"/>
                  <a:gd name="connsiteX361" fmla="*/ 201032 w 1221976"/>
                  <a:gd name="connsiteY361" fmla="*/ 950430 h 3874421"/>
                  <a:gd name="connsiteX362" fmla="*/ 207540 w 1221976"/>
                  <a:gd name="connsiteY362" fmla="*/ 935316 h 3874421"/>
                  <a:gd name="connsiteX363" fmla="*/ 189253 w 1221976"/>
                  <a:gd name="connsiteY363" fmla="*/ 842609 h 3874421"/>
                  <a:gd name="connsiteX364" fmla="*/ 317396 w 1221976"/>
                  <a:gd name="connsiteY364" fmla="*/ 877230 h 3874421"/>
                  <a:gd name="connsiteX365" fmla="*/ 319049 w 1221976"/>
                  <a:gd name="connsiteY365" fmla="*/ 881679 h 3874421"/>
                  <a:gd name="connsiteX366" fmla="*/ 323458 w 1221976"/>
                  <a:gd name="connsiteY366" fmla="*/ 868668 h 3874421"/>
                  <a:gd name="connsiteX367" fmla="*/ 337112 w 1221976"/>
                  <a:gd name="connsiteY367" fmla="*/ 858400 h 3874421"/>
                  <a:gd name="connsiteX368" fmla="*/ 403963 w 1221976"/>
                  <a:gd name="connsiteY368" fmla="*/ 934514 h 3874421"/>
                  <a:gd name="connsiteX369" fmla="*/ 404911 w 1221976"/>
                  <a:gd name="connsiteY369" fmla="*/ 943221 h 3874421"/>
                  <a:gd name="connsiteX370" fmla="*/ 407746 w 1221976"/>
                  <a:gd name="connsiteY370" fmla="*/ 938977 h 3874421"/>
                  <a:gd name="connsiteX371" fmla="*/ 464031 w 1221976"/>
                  <a:gd name="connsiteY371" fmla="*/ 1021041 h 3874421"/>
                  <a:gd name="connsiteX372" fmla="*/ 518779 w 1221976"/>
                  <a:gd name="connsiteY372" fmla="*/ 1070028 h 3874421"/>
                  <a:gd name="connsiteX373" fmla="*/ 520617 w 1221976"/>
                  <a:gd name="connsiteY373" fmla="*/ 1032942 h 3874421"/>
                  <a:gd name="connsiteX374" fmla="*/ 523282 w 1221976"/>
                  <a:gd name="connsiteY374" fmla="*/ 988009 h 3874421"/>
                  <a:gd name="connsiteX375" fmla="*/ 491717 w 1221976"/>
                  <a:gd name="connsiteY375" fmla="*/ 921064 h 3874421"/>
                  <a:gd name="connsiteX376" fmla="*/ 434273 w 1221976"/>
                  <a:gd name="connsiteY376" fmla="*/ 840966 h 3874421"/>
                  <a:gd name="connsiteX377" fmla="*/ 412799 w 1221976"/>
                  <a:gd name="connsiteY377" fmla="*/ 820926 h 3874421"/>
                  <a:gd name="connsiteX378" fmla="*/ 408592 w 1221976"/>
                  <a:gd name="connsiteY378" fmla="*/ 818338 h 3874421"/>
                  <a:gd name="connsiteX379" fmla="*/ 389136 w 1221976"/>
                  <a:gd name="connsiteY379" fmla="*/ 798846 h 3874421"/>
                  <a:gd name="connsiteX380" fmla="*/ 368060 w 1221976"/>
                  <a:gd name="connsiteY380" fmla="*/ 779179 h 3874421"/>
                  <a:gd name="connsiteX381" fmla="*/ 369299 w 1221976"/>
                  <a:gd name="connsiteY381" fmla="*/ 778971 h 3874421"/>
                  <a:gd name="connsiteX382" fmla="*/ 369048 w 1221976"/>
                  <a:gd name="connsiteY382" fmla="*/ 778721 h 3874421"/>
                  <a:gd name="connsiteX383" fmla="*/ 351775 w 1221976"/>
                  <a:gd name="connsiteY383" fmla="*/ 702143 h 3874421"/>
                  <a:gd name="connsiteX384" fmla="*/ 422230 w 1221976"/>
                  <a:gd name="connsiteY384" fmla="*/ 667521 h 3874421"/>
                  <a:gd name="connsiteX385" fmla="*/ 426940 w 1221976"/>
                  <a:gd name="connsiteY385" fmla="*/ 668022 h 3874421"/>
                  <a:gd name="connsiteX386" fmla="*/ 367363 w 1221976"/>
                  <a:gd name="connsiteY386" fmla="*/ 621091 h 3874421"/>
                  <a:gd name="connsiteX387" fmla="*/ 279669 w 1221976"/>
                  <a:gd name="connsiteY387" fmla="*/ 581519 h 3874421"/>
                  <a:gd name="connsiteX388" fmla="*/ 261953 w 1221976"/>
                  <a:gd name="connsiteY388" fmla="*/ 580226 h 3874421"/>
                  <a:gd name="connsiteX389" fmla="*/ 193599 w 1221976"/>
                  <a:gd name="connsiteY389" fmla="*/ 542925 h 3874421"/>
                  <a:gd name="connsiteX390" fmla="*/ 305518 w 1221976"/>
                  <a:gd name="connsiteY390" fmla="*/ 502443 h 3874421"/>
                  <a:gd name="connsiteX391" fmla="*/ 312598 w 1221976"/>
                  <a:gd name="connsiteY391" fmla="*/ 503225 h 3874421"/>
                  <a:gd name="connsiteX392" fmla="*/ 310272 w 1221976"/>
                  <a:gd name="connsiteY392" fmla="*/ 500032 h 3874421"/>
                  <a:gd name="connsiteX393" fmla="*/ 240918 w 1221976"/>
                  <a:gd name="connsiteY393" fmla="*/ 449503 h 3874421"/>
                  <a:gd name="connsiteX394" fmla="*/ 238684 w 1221976"/>
                  <a:gd name="connsiteY394" fmla="*/ 449256 h 3874421"/>
                  <a:gd name="connsiteX395" fmla="*/ 193599 w 1221976"/>
                  <a:gd name="connsiteY395" fmla="*/ 411956 h 3874421"/>
                  <a:gd name="connsiteX396" fmla="*/ 215219 w 1221976"/>
                  <a:gd name="connsiteY396" fmla="*/ 383332 h 3874421"/>
                  <a:gd name="connsiteX397" fmla="*/ 217553 w 1221976"/>
                  <a:gd name="connsiteY397" fmla="*/ 382469 h 3874421"/>
                  <a:gd name="connsiteX398" fmla="*/ 212649 w 1221976"/>
                  <a:gd name="connsiteY398" fmla="*/ 366034 h 3874421"/>
                  <a:gd name="connsiteX399" fmla="*/ 280515 w 1221976"/>
                  <a:gd name="connsiteY399" fmla="*/ 320112 h 3874421"/>
                  <a:gd name="connsiteX400" fmla="*/ 319966 w 1221976"/>
                  <a:gd name="connsiteY400" fmla="*/ 331169 h 3874421"/>
                  <a:gd name="connsiteX401" fmla="*/ 342428 w 1221976"/>
                  <a:gd name="connsiteY401" fmla="*/ 324873 h 3874421"/>
                  <a:gd name="connsiteX402" fmla="*/ 404961 w 1221976"/>
                  <a:gd name="connsiteY402" fmla="*/ 352920 h 3874421"/>
                  <a:gd name="connsiteX403" fmla="*/ 405954 w 1221976"/>
                  <a:gd name="connsiteY403" fmla="*/ 356252 h 3874421"/>
                  <a:gd name="connsiteX404" fmla="*/ 407100 w 1221976"/>
                  <a:gd name="connsiteY404" fmla="*/ 354506 h 3874421"/>
                  <a:gd name="connsiteX405" fmla="*/ 461465 w 1221976"/>
                  <a:gd name="connsiteY405" fmla="*/ 422449 h 3874421"/>
                  <a:gd name="connsiteX406" fmla="*/ 478863 w 1221976"/>
                  <a:gd name="connsiteY406" fmla="*/ 433958 h 3874421"/>
                  <a:gd name="connsiteX407" fmla="*/ 465934 w 1221976"/>
                  <a:gd name="connsiteY407" fmla="*/ 376806 h 3874421"/>
                  <a:gd name="connsiteX408" fmla="*/ 425951 w 1221976"/>
                  <a:gd name="connsiteY408" fmla="*/ 299433 h 3874421"/>
                  <a:gd name="connsiteX409" fmla="*/ 428767 w 1221976"/>
                  <a:gd name="connsiteY409" fmla="*/ 299261 h 3874421"/>
                  <a:gd name="connsiteX410" fmla="*/ 422010 w 1221976"/>
                  <a:gd name="connsiteY410" fmla="*/ 294685 h 3874421"/>
                  <a:gd name="connsiteX411" fmla="*/ 391745 w 1221976"/>
                  <a:gd name="connsiteY411" fmla="*/ 211989 h 3874421"/>
                  <a:gd name="connsiteX412" fmla="*/ 406388 w 1221976"/>
                  <a:gd name="connsiteY412" fmla="*/ 206223 h 3874421"/>
                  <a:gd name="connsiteX413" fmla="*/ 418937 w 1221976"/>
                  <a:gd name="connsiteY413" fmla="*/ 208538 h 3874421"/>
                  <a:gd name="connsiteX414" fmla="*/ 416118 w 1221976"/>
                  <a:gd name="connsiteY414" fmla="*/ 205388 h 3874421"/>
                  <a:gd name="connsiteX415" fmla="*/ 447870 w 1221976"/>
                  <a:gd name="connsiteY415" fmla="*/ 94825 h 3874421"/>
                  <a:gd name="connsiteX416" fmla="*/ 514915 w 1221976"/>
                  <a:gd name="connsiteY416" fmla="*/ 148424 h 3874421"/>
                  <a:gd name="connsiteX417" fmla="*/ 531164 w 1221976"/>
                  <a:gd name="connsiteY417" fmla="*/ 151104 h 3874421"/>
                  <a:gd name="connsiteX418" fmla="*/ 531794 w 1221976"/>
                  <a:gd name="connsiteY418" fmla="*/ 136224 h 3874421"/>
                  <a:gd name="connsiteX419" fmla="*/ 494764 w 1221976"/>
                  <a:gd name="connsiteY419" fmla="*/ 84994 h 3874421"/>
                  <a:gd name="connsiteX420" fmla="*/ 490017 w 1221976"/>
                  <a:gd name="connsiteY420" fmla="*/ 66061 h 3874421"/>
                  <a:gd name="connsiteX421" fmla="*/ 504289 w 1221976"/>
                  <a:gd name="connsiteY421" fmla="*/ 30806 h 3874421"/>
                  <a:gd name="connsiteX422" fmla="*/ 541957 w 1221976"/>
                  <a:gd name="connsiteY422" fmla="*/ 36073 h 3874421"/>
                  <a:gd name="connsiteX423" fmla="*/ 561214 w 1221976"/>
                  <a:gd name="connsiteY423" fmla="*/ 52407 h 3874421"/>
                  <a:gd name="connsiteX424" fmla="*/ 569446 w 1221976"/>
                  <a:gd name="connsiteY424" fmla="*/ 20157 h 3874421"/>
                  <a:gd name="connsiteX425" fmla="*/ 599434 w 1221976"/>
                  <a:gd name="connsiteY425" fmla="*/ 0 h 3874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</a:cxnLst>
                <a:rect l="l" t="t" r="r" b="b"/>
                <a:pathLst>
                  <a:path w="1221976" h="3874421">
                    <a:moveTo>
                      <a:pt x="599434" y="0"/>
                    </a:moveTo>
                    <a:cubicBezTo>
                      <a:pt x="611145" y="0"/>
                      <a:pt x="622830" y="8786"/>
                      <a:pt x="629421" y="20157"/>
                    </a:cubicBezTo>
                    <a:cubicBezTo>
                      <a:pt x="636012" y="31527"/>
                      <a:pt x="633679" y="36830"/>
                      <a:pt x="635807" y="45167"/>
                    </a:cubicBezTo>
                    <a:lnTo>
                      <a:pt x="644112" y="36073"/>
                    </a:lnTo>
                    <a:cubicBezTo>
                      <a:pt x="657986" y="27393"/>
                      <a:pt x="671637" y="24951"/>
                      <a:pt x="681779" y="30806"/>
                    </a:cubicBezTo>
                    <a:cubicBezTo>
                      <a:pt x="691922" y="36662"/>
                      <a:pt x="696633" y="49706"/>
                      <a:pt x="696052" y="66061"/>
                    </a:cubicBezTo>
                    <a:lnTo>
                      <a:pt x="690047" y="84996"/>
                    </a:lnTo>
                    <a:lnTo>
                      <a:pt x="653839" y="136224"/>
                    </a:lnTo>
                    <a:cubicBezTo>
                      <a:pt x="651201" y="141070"/>
                      <a:pt x="650990" y="145390"/>
                      <a:pt x="655496" y="150079"/>
                    </a:cubicBezTo>
                    <a:cubicBezTo>
                      <a:pt x="660001" y="154769"/>
                      <a:pt x="667239" y="151937"/>
                      <a:pt x="670719" y="148424"/>
                    </a:cubicBezTo>
                    <a:cubicBezTo>
                      <a:pt x="692808" y="130558"/>
                      <a:pt x="715980" y="83439"/>
                      <a:pt x="736985" y="94825"/>
                    </a:cubicBezTo>
                    <a:cubicBezTo>
                      <a:pt x="776578" y="117684"/>
                      <a:pt x="790794" y="167185"/>
                      <a:pt x="768737" y="205388"/>
                    </a:cubicBezTo>
                    <a:lnTo>
                      <a:pt x="765918" y="208538"/>
                    </a:lnTo>
                    <a:lnTo>
                      <a:pt x="778467" y="206223"/>
                    </a:lnTo>
                    <a:cubicBezTo>
                      <a:pt x="784461" y="206501"/>
                      <a:pt x="789490" y="208369"/>
                      <a:pt x="793110" y="211989"/>
                    </a:cubicBezTo>
                    <a:cubicBezTo>
                      <a:pt x="807588" y="226467"/>
                      <a:pt x="794038" y="263491"/>
                      <a:pt x="762845" y="294685"/>
                    </a:cubicBezTo>
                    <a:lnTo>
                      <a:pt x="756263" y="299145"/>
                    </a:lnTo>
                    <a:lnTo>
                      <a:pt x="761006" y="299432"/>
                    </a:lnTo>
                    <a:cubicBezTo>
                      <a:pt x="744333" y="323544"/>
                      <a:pt x="730940" y="349575"/>
                      <a:pt x="721023" y="376806"/>
                    </a:cubicBezTo>
                    <a:lnTo>
                      <a:pt x="703600" y="453827"/>
                    </a:lnTo>
                    <a:lnTo>
                      <a:pt x="751032" y="422449"/>
                    </a:lnTo>
                    <a:cubicBezTo>
                      <a:pt x="772353" y="402973"/>
                      <a:pt x="790640" y="380174"/>
                      <a:pt x="805397" y="354506"/>
                    </a:cubicBezTo>
                    <a:lnTo>
                      <a:pt x="806543" y="356252"/>
                    </a:lnTo>
                    <a:lnTo>
                      <a:pt x="807536" y="352920"/>
                    </a:lnTo>
                    <a:cubicBezTo>
                      <a:pt x="817839" y="336439"/>
                      <a:pt x="841958" y="324874"/>
                      <a:pt x="870069" y="324873"/>
                    </a:cubicBezTo>
                    <a:lnTo>
                      <a:pt x="892531" y="331169"/>
                    </a:lnTo>
                    <a:lnTo>
                      <a:pt x="931982" y="320112"/>
                    </a:lnTo>
                    <a:cubicBezTo>
                      <a:pt x="969463" y="320112"/>
                      <a:pt x="999848" y="340672"/>
                      <a:pt x="999848" y="366034"/>
                    </a:cubicBezTo>
                    <a:lnTo>
                      <a:pt x="994944" y="382469"/>
                    </a:lnTo>
                    <a:lnTo>
                      <a:pt x="997278" y="383332"/>
                    </a:lnTo>
                    <a:cubicBezTo>
                      <a:pt x="1010636" y="390658"/>
                      <a:pt x="1018899" y="400777"/>
                      <a:pt x="1018898" y="411956"/>
                    </a:cubicBezTo>
                    <a:cubicBezTo>
                      <a:pt x="1018899" y="428724"/>
                      <a:pt x="1000307" y="443110"/>
                      <a:pt x="973813" y="449256"/>
                    </a:cubicBezTo>
                    <a:lnTo>
                      <a:pt x="971579" y="449503"/>
                    </a:lnTo>
                    <a:lnTo>
                      <a:pt x="902225" y="500032"/>
                    </a:lnTo>
                    <a:lnTo>
                      <a:pt x="899899" y="503225"/>
                    </a:lnTo>
                    <a:lnTo>
                      <a:pt x="906979" y="502443"/>
                    </a:lnTo>
                    <a:cubicBezTo>
                      <a:pt x="968790" y="502443"/>
                      <a:pt x="1018899" y="520567"/>
                      <a:pt x="1018898" y="542925"/>
                    </a:cubicBezTo>
                    <a:cubicBezTo>
                      <a:pt x="1018898" y="559694"/>
                      <a:pt x="990713" y="574080"/>
                      <a:pt x="950544" y="580226"/>
                    </a:cubicBezTo>
                    <a:lnTo>
                      <a:pt x="932828" y="581519"/>
                    </a:lnTo>
                    <a:lnTo>
                      <a:pt x="845134" y="621091"/>
                    </a:lnTo>
                    <a:lnTo>
                      <a:pt x="784513" y="668845"/>
                    </a:lnTo>
                    <a:lnTo>
                      <a:pt x="796944" y="667524"/>
                    </a:lnTo>
                    <a:cubicBezTo>
                      <a:pt x="830851" y="668792"/>
                      <a:pt x="857015" y="680432"/>
                      <a:pt x="867399" y="702145"/>
                    </a:cubicBezTo>
                    <a:cubicBezTo>
                      <a:pt x="877783" y="723858"/>
                      <a:pt x="870422" y="751532"/>
                      <a:pt x="850126" y="778723"/>
                    </a:cubicBezTo>
                    <a:lnTo>
                      <a:pt x="849875" y="778973"/>
                    </a:lnTo>
                    <a:lnTo>
                      <a:pt x="851114" y="779182"/>
                    </a:lnTo>
                    <a:lnTo>
                      <a:pt x="830038" y="798848"/>
                    </a:lnTo>
                    <a:lnTo>
                      <a:pt x="810582" y="818340"/>
                    </a:lnTo>
                    <a:lnTo>
                      <a:pt x="806375" y="820928"/>
                    </a:lnTo>
                    <a:lnTo>
                      <a:pt x="784901" y="840968"/>
                    </a:lnTo>
                    <a:cubicBezTo>
                      <a:pt x="763984" y="864967"/>
                      <a:pt x="744530" y="892018"/>
                      <a:pt x="727457" y="921066"/>
                    </a:cubicBezTo>
                    <a:cubicBezTo>
                      <a:pt x="710383" y="950114"/>
                      <a:pt x="696213" y="980272"/>
                      <a:pt x="685421" y="1010221"/>
                    </a:cubicBezTo>
                    <a:lnTo>
                      <a:pt x="678914" y="1036493"/>
                    </a:lnTo>
                    <a:lnTo>
                      <a:pt x="681256" y="1089059"/>
                    </a:lnTo>
                    <a:lnTo>
                      <a:pt x="683234" y="1087891"/>
                    </a:lnTo>
                    <a:cubicBezTo>
                      <a:pt x="738359" y="1049193"/>
                      <a:pt x="783674" y="997959"/>
                      <a:pt x="814232" y="938978"/>
                    </a:cubicBezTo>
                    <a:lnTo>
                      <a:pt x="817066" y="943221"/>
                    </a:lnTo>
                    <a:lnTo>
                      <a:pt x="818015" y="934514"/>
                    </a:lnTo>
                    <a:cubicBezTo>
                      <a:pt x="832615" y="887415"/>
                      <a:pt x="862544" y="853338"/>
                      <a:pt x="884865" y="858400"/>
                    </a:cubicBezTo>
                    <a:cubicBezTo>
                      <a:pt x="890445" y="859665"/>
                      <a:pt x="895022" y="863257"/>
                      <a:pt x="898519" y="868668"/>
                    </a:cubicBezTo>
                    <a:lnTo>
                      <a:pt x="902928" y="881679"/>
                    </a:lnTo>
                    <a:lnTo>
                      <a:pt x="904581" y="877231"/>
                    </a:lnTo>
                    <a:cubicBezTo>
                      <a:pt x="931129" y="834559"/>
                      <a:pt x="988500" y="819060"/>
                      <a:pt x="1032723" y="842609"/>
                    </a:cubicBezTo>
                    <a:cubicBezTo>
                      <a:pt x="1055440" y="855534"/>
                      <a:pt x="1020532" y="904414"/>
                      <a:pt x="1014436" y="935316"/>
                    </a:cubicBezTo>
                    <a:cubicBezTo>
                      <a:pt x="1012774" y="940590"/>
                      <a:pt x="1013814" y="948963"/>
                      <a:pt x="1020945" y="950431"/>
                    </a:cubicBezTo>
                    <a:cubicBezTo>
                      <a:pt x="1028075" y="951899"/>
                      <a:pt x="1032303" y="949197"/>
                      <a:pt x="1035756" y="943932"/>
                    </a:cubicBezTo>
                    <a:lnTo>
                      <a:pt x="1067796" y="880549"/>
                    </a:lnTo>
                    <a:lnTo>
                      <a:pt x="1083599" y="863980"/>
                    </a:lnTo>
                    <a:cubicBezTo>
                      <a:pt x="1099722" y="853952"/>
                      <a:pt x="1115357" y="850764"/>
                      <a:pt x="1126686" y="856797"/>
                    </a:cubicBezTo>
                    <a:cubicBezTo>
                      <a:pt x="1138014" y="862830"/>
                      <a:pt x="1142889" y="876939"/>
                      <a:pt x="1141613" y="894874"/>
                    </a:cubicBezTo>
                    <a:lnTo>
                      <a:pt x="1136933" y="907873"/>
                    </a:lnTo>
                    <a:cubicBezTo>
                      <a:pt x="1146453" y="905014"/>
                      <a:pt x="1150530" y="899768"/>
                      <a:pt x="1165493" y="899299"/>
                    </a:cubicBezTo>
                    <a:cubicBezTo>
                      <a:pt x="1180456" y="898831"/>
                      <a:pt x="1195558" y="904598"/>
                      <a:pt x="1201844" y="915487"/>
                    </a:cubicBezTo>
                    <a:cubicBezTo>
                      <a:pt x="1208131" y="926375"/>
                      <a:pt x="1206156" y="943345"/>
                      <a:pt x="1197687" y="955062"/>
                    </a:cubicBezTo>
                    <a:cubicBezTo>
                      <a:pt x="1189218" y="966778"/>
                      <a:pt x="1179030" y="972637"/>
                      <a:pt x="1169700" y="981425"/>
                    </a:cubicBezTo>
                    <a:lnTo>
                      <a:pt x="1196450" y="989854"/>
                    </a:lnTo>
                    <a:cubicBezTo>
                      <a:pt x="1212620" y="997717"/>
                      <a:pt x="1222401" y="1008993"/>
                      <a:pt x="1221962" y="1021820"/>
                    </a:cubicBezTo>
                    <a:cubicBezTo>
                      <a:pt x="1221522" y="1034646"/>
                      <a:pt x="1210944" y="1046594"/>
                      <a:pt x="1194198" y="1055543"/>
                    </a:cubicBezTo>
                    <a:lnTo>
                      <a:pt x="1172625" y="1062113"/>
                    </a:lnTo>
                    <a:lnTo>
                      <a:pt x="1101269" y="1057405"/>
                    </a:lnTo>
                    <a:cubicBezTo>
                      <a:pt x="1087152" y="1058389"/>
                      <a:pt x="1088149" y="1062294"/>
                      <a:pt x="1086655" y="1066623"/>
                    </a:cubicBezTo>
                    <a:cubicBezTo>
                      <a:pt x="1085161" y="1070953"/>
                      <a:pt x="1092879" y="1080131"/>
                      <a:pt x="1098071" y="1080176"/>
                    </a:cubicBezTo>
                    <a:cubicBezTo>
                      <a:pt x="1128021" y="1090590"/>
                      <a:pt x="1187722" y="1077110"/>
                      <a:pt x="1187919" y="1111417"/>
                    </a:cubicBezTo>
                    <a:cubicBezTo>
                      <a:pt x="1186202" y="1161490"/>
                      <a:pt x="1144094" y="1203425"/>
                      <a:pt x="1093865" y="1205081"/>
                    </a:cubicBezTo>
                    <a:lnTo>
                      <a:pt x="1089186" y="1204288"/>
                    </a:lnTo>
                    <a:lnTo>
                      <a:pt x="1098249" y="1214612"/>
                    </a:lnTo>
                    <a:cubicBezTo>
                      <a:pt x="1101187" y="1220346"/>
                      <a:pt x="1102009" y="1226105"/>
                      <a:pt x="1100315" y="1231571"/>
                    </a:cubicBezTo>
                    <a:cubicBezTo>
                      <a:pt x="1093539" y="1253431"/>
                      <a:pt x="1049062" y="1262313"/>
                      <a:pt x="1000973" y="1251407"/>
                    </a:cubicBezTo>
                    <a:lnTo>
                      <a:pt x="992747" y="1247781"/>
                    </a:lnTo>
                    <a:lnTo>
                      <a:pt x="994087" y="1250498"/>
                    </a:lnTo>
                    <a:cubicBezTo>
                      <a:pt x="927729" y="1247471"/>
                      <a:pt x="860701" y="1261098"/>
                      <a:pt x="799625" y="1289488"/>
                    </a:cubicBezTo>
                    <a:lnTo>
                      <a:pt x="763404" y="1309948"/>
                    </a:lnTo>
                    <a:lnTo>
                      <a:pt x="805536" y="1312891"/>
                    </a:lnTo>
                    <a:cubicBezTo>
                      <a:pt x="833621" y="1321033"/>
                      <a:pt x="857607" y="1335310"/>
                      <a:pt x="873234" y="1356145"/>
                    </a:cubicBezTo>
                    <a:cubicBezTo>
                      <a:pt x="912301" y="1408234"/>
                      <a:pt x="809530" y="1477280"/>
                      <a:pt x="720402" y="1559864"/>
                    </a:cubicBezTo>
                    <a:lnTo>
                      <a:pt x="703009" y="1577447"/>
                    </a:lnTo>
                    <a:lnTo>
                      <a:pt x="709950" y="1733276"/>
                    </a:lnTo>
                    <a:lnTo>
                      <a:pt x="719471" y="1985327"/>
                    </a:lnTo>
                    <a:lnTo>
                      <a:pt x="728110" y="1980683"/>
                    </a:lnTo>
                    <a:cubicBezTo>
                      <a:pt x="739041" y="1973952"/>
                      <a:pt x="749183" y="1966642"/>
                      <a:pt x="758047" y="1958577"/>
                    </a:cubicBezTo>
                    <a:lnTo>
                      <a:pt x="781528" y="1929168"/>
                    </a:lnTo>
                    <a:lnTo>
                      <a:pt x="768333" y="1862037"/>
                    </a:lnTo>
                    <a:cubicBezTo>
                      <a:pt x="765096" y="1845575"/>
                      <a:pt x="779952" y="1824609"/>
                      <a:pt x="801513" y="1815207"/>
                    </a:cubicBezTo>
                    <a:cubicBezTo>
                      <a:pt x="823074" y="1805808"/>
                      <a:pt x="843176" y="1811532"/>
                      <a:pt x="846412" y="1827994"/>
                    </a:cubicBezTo>
                    <a:lnTo>
                      <a:pt x="849039" y="1841360"/>
                    </a:lnTo>
                    <a:lnTo>
                      <a:pt x="843556" y="1873815"/>
                    </a:lnTo>
                    <a:lnTo>
                      <a:pt x="853072" y="1881149"/>
                    </a:lnTo>
                    <a:lnTo>
                      <a:pt x="865807" y="1869431"/>
                    </a:lnTo>
                    <a:lnTo>
                      <a:pt x="941985" y="1751881"/>
                    </a:lnTo>
                    <a:cubicBezTo>
                      <a:pt x="963997" y="1728675"/>
                      <a:pt x="995097" y="1715773"/>
                      <a:pt x="1020574" y="1717256"/>
                    </a:cubicBezTo>
                    <a:cubicBezTo>
                      <a:pt x="1029065" y="1717751"/>
                      <a:pt x="1036933" y="1719845"/>
                      <a:pt x="1043630" y="1723687"/>
                    </a:cubicBezTo>
                    <a:cubicBezTo>
                      <a:pt x="1057025" y="1731374"/>
                      <a:pt x="1063203" y="1744603"/>
                      <a:pt x="1062364" y="1759779"/>
                    </a:cubicBezTo>
                    <a:lnTo>
                      <a:pt x="1057370" y="1778057"/>
                    </a:lnTo>
                    <a:lnTo>
                      <a:pt x="1078197" y="1765194"/>
                    </a:lnTo>
                    <a:cubicBezTo>
                      <a:pt x="1115415" y="1742208"/>
                      <a:pt x="1156871" y="1744485"/>
                      <a:pt x="1170793" y="1770281"/>
                    </a:cubicBezTo>
                    <a:cubicBezTo>
                      <a:pt x="1184716" y="1796077"/>
                      <a:pt x="1165831" y="1835622"/>
                      <a:pt x="1128614" y="1858608"/>
                    </a:cubicBezTo>
                    <a:lnTo>
                      <a:pt x="1100171" y="1876174"/>
                    </a:lnTo>
                    <a:lnTo>
                      <a:pt x="1105483" y="1875481"/>
                    </a:lnTo>
                    <a:cubicBezTo>
                      <a:pt x="1131039" y="1876801"/>
                      <a:pt x="1148541" y="1892372"/>
                      <a:pt x="1147829" y="1916751"/>
                    </a:cubicBezTo>
                    <a:cubicBezTo>
                      <a:pt x="1146879" y="1949254"/>
                      <a:pt x="1113907" y="1985100"/>
                      <a:pt x="1074181" y="1996819"/>
                    </a:cubicBezTo>
                    <a:lnTo>
                      <a:pt x="946896" y="2019674"/>
                    </a:lnTo>
                    <a:lnTo>
                      <a:pt x="931042" y="2025612"/>
                    </a:lnTo>
                    <a:lnTo>
                      <a:pt x="932220" y="2038096"/>
                    </a:lnTo>
                    <a:lnTo>
                      <a:pt x="966967" y="2051445"/>
                    </a:lnTo>
                    <a:lnTo>
                      <a:pt x="972170" y="2073773"/>
                    </a:lnTo>
                    <a:cubicBezTo>
                      <a:pt x="969982" y="2082457"/>
                      <a:pt x="964029" y="2091647"/>
                      <a:pt x="954834" y="2099284"/>
                    </a:cubicBezTo>
                    <a:cubicBezTo>
                      <a:pt x="936444" y="2114558"/>
                      <a:pt x="912042" y="2117837"/>
                      <a:pt x="900332" y="2106608"/>
                    </a:cubicBezTo>
                    <a:lnTo>
                      <a:pt x="856506" y="2064582"/>
                    </a:lnTo>
                    <a:lnTo>
                      <a:pt x="856102" y="2064750"/>
                    </a:lnTo>
                    <a:lnTo>
                      <a:pt x="857613" y="2066273"/>
                    </a:lnTo>
                    <a:cubicBezTo>
                      <a:pt x="809136" y="2075189"/>
                      <a:pt x="765223" y="2129558"/>
                      <a:pt x="726961" y="2176509"/>
                    </a:cubicBezTo>
                    <a:lnTo>
                      <a:pt x="726704" y="2176792"/>
                    </a:lnTo>
                    <a:lnTo>
                      <a:pt x="730580" y="2279387"/>
                    </a:lnTo>
                    <a:lnTo>
                      <a:pt x="734681" y="2403798"/>
                    </a:lnTo>
                    <a:lnTo>
                      <a:pt x="737556" y="2406768"/>
                    </a:lnTo>
                    <a:lnTo>
                      <a:pt x="739929" y="2418842"/>
                    </a:lnTo>
                    <a:lnTo>
                      <a:pt x="735952" y="2442380"/>
                    </a:lnTo>
                    <a:lnTo>
                      <a:pt x="736173" y="2449080"/>
                    </a:lnTo>
                    <a:lnTo>
                      <a:pt x="743572" y="2454782"/>
                    </a:lnTo>
                    <a:lnTo>
                      <a:pt x="755076" y="2444198"/>
                    </a:lnTo>
                    <a:lnTo>
                      <a:pt x="823886" y="2338017"/>
                    </a:lnTo>
                    <a:cubicBezTo>
                      <a:pt x="843769" y="2317055"/>
                      <a:pt x="871861" y="2305401"/>
                      <a:pt x="894874" y="2306741"/>
                    </a:cubicBezTo>
                    <a:cubicBezTo>
                      <a:pt x="902544" y="2307188"/>
                      <a:pt x="909651" y="2309079"/>
                      <a:pt x="915700" y="2312550"/>
                    </a:cubicBezTo>
                    <a:cubicBezTo>
                      <a:pt x="927799" y="2319493"/>
                      <a:pt x="933380" y="2331443"/>
                      <a:pt x="932622" y="2345151"/>
                    </a:cubicBezTo>
                    <a:lnTo>
                      <a:pt x="928111" y="2361662"/>
                    </a:lnTo>
                    <a:lnTo>
                      <a:pt x="946924" y="2350042"/>
                    </a:lnTo>
                    <a:cubicBezTo>
                      <a:pt x="980542" y="2329280"/>
                      <a:pt x="1017988" y="2331336"/>
                      <a:pt x="1030564" y="2354637"/>
                    </a:cubicBezTo>
                    <a:cubicBezTo>
                      <a:pt x="1043141" y="2377938"/>
                      <a:pt x="1026082" y="2413659"/>
                      <a:pt x="992465" y="2434421"/>
                    </a:cubicBezTo>
                    <a:lnTo>
                      <a:pt x="966772" y="2450288"/>
                    </a:lnTo>
                    <a:lnTo>
                      <a:pt x="971571" y="2449663"/>
                    </a:lnTo>
                    <a:cubicBezTo>
                      <a:pt x="994655" y="2450855"/>
                      <a:pt x="1010464" y="2464920"/>
                      <a:pt x="1009821" y="2486941"/>
                    </a:cubicBezTo>
                    <a:cubicBezTo>
                      <a:pt x="1008963" y="2516300"/>
                      <a:pt x="979180" y="2548680"/>
                      <a:pt x="943296" y="2559265"/>
                    </a:cubicBezTo>
                    <a:lnTo>
                      <a:pt x="828321" y="2579909"/>
                    </a:lnTo>
                    <a:lnTo>
                      <a:pt x="814001" y="2585274"/>
                    </a:lnTo>
                    <a:lnTo>
                      <a:pt x="815065" y="2596550"/>
                    </a:lnTo>
                    <a:lnTo>
                      <a:pt x="846452" y="2608608"/>
                    </a:lnTo>
                    <a:lnTo>
                      <a:pt x="851152" y="2628776"/>
                    </a:lnTo>
                    <a:cubicBezTo>
                      <a:pt x="849175" y="2636620"/>
                      <a:pt x="843798" y="2644921"/>
                      <a:pt x="835492" y="2651820"/>
                    </a:cubicBezTo>
                    <a:cubicBezTo>
                      <a:pt x="818880" y="2665617"/>
                      <a:pt x="796838" y="2668579"/>
                      <a:pt x="786262" y="2658435"/>
                    </a:cubicBezTo>
                    <a:lnTo>
                      <a:pt x="746674" y="2620474"/>
                    </a:lnTo>
                    <a:lnTo>
                      <a:pt x="746309" y="2620626"/>
                    </a:lnTo>
                    <a:lnTo>
                      <a:pt x="747674" y="2622002"/>
                    </a:lnTo>
                    <a:lnTo>
                      <a:pt x="741984" y="2625363"/>
                    </a:lnTo>
                    <a:lnTo>
                      <a:pt x="742947" y="2654589"/>
                    </a:lnTo>
                    <a:cubicBezTo>
                      <a:pt x="745637" y="2742448"/>
                      <a:pt x="748002" y="2825127"/>
                      <a:pt x="749992" y="2900992"/>
                    </a:cubicBezTo>
                    <a:lnTo>
                      <a:pt x="750452" y="2920694"/>
                    </a:lnTo>
                    <a:lnTo>
                      <a:pt x="765776" y="2924235"/>
                    </a:lnTo>
                    <a:cubicBezTo>
                      <a:pt x="772283" y="2930612"/>
                      <a:pt x="773048" y="2939971"/>
                      <a:pt x="769024" y="2949946"/>
                    </a:cubicBezTo>
                    <a:lnTo>
                      <a:pt x="761237" y="2960389"/>
                    </a:lnTo>
                    <a:lnTo>
                      <a:pt x="751503" y="2965718"/>
                    </a:lnTo>
                    <a:lnTo>
                      <a:pt x="751944" y="2984649"/>
                    </a:lnTo>
                    <a:lnTo>
                      <a:pt x="764598" y="2978607"/>
                    </a:lnTo>
                    <a:cubicBezTo>
                      <a:pt x="775502" y="2973401"/>
                      <a:pt x="786036" y="2970896"/>
                      <a:pt x="795096" y="2979194"/>
                    </a:cubicBezTo>
                    <a:cubicBezTo>
                      <a:pt x="820497" y="3004091"/>
                      <a:pt x="820585" y="3038613"/>
                      <a:pt x="795291" y="3056302"/>
                    </a:cubicBezTo>
                    <a:lnTo>
                      <a:pt x="792438" y="3057490"/>
                    </a:lnTo>
                    <a:lnTo>
                      <a:pt x="802580" y="3059458"/>
                    </a:lnTo>
                    <a:cubicBezTo>
                      <a:pt x="807122" y="3061254"/>
                      <a:pt x="810575" y="3063776"/>
                      <a:pt x="812563" y="3067000"/>
                    </a:cubicBezTo>
                    <a:cubicBezTo>
                      <a:pt x="816538" y="3073448"/>
                      <a:pt x="813900" y="3081487"/>
                      <a:pt x="806420" y="3089274"/>
                    </a:cubicBezTo>
                    <a:lnTo>
                      <a:pt x="795511" y="3095709"/>
                    </a:lnTo>
                    <a:lnTo>
                      <a:pt x="794424" y="3102346"/>
                    </a:lnTo>
                    <a:lnTo>
                      <a:pt x="786637" y="3112789"/>
                    </a:lnTo>
                    <a:lnTo>
                      <a:pt x="755129" y="3130037"/>
                    </a:lnTo>
                    <a:lnTo>
                      <a:pt x="755144" y="3131072"/>
                    </a:lnTo>
                    <a:lnTo>
                      <a:pt x="782394" y="3131596"/>
                    </a:lnTo>
                    <a:lnTo>
                      <a:pt x="784012" y="3133866"/>
                    </a:lnTo>
                    <a:lnTo>
                      <a:pt x="789998" y="3131007"/>
                    </a:lnTo>
                    <a:cubicBezTo>
                      <a:pt x="800902" y="3125801"/>
                      <a:pt x="811435" y="3123296"/>
                      <a:pt x="820496" y="3131594"/>
                    </a:cubicBezTo>
                    <a:cubicBezTo>
                      <a:pt x="845897" y="3156491"/>
                      <a:pt x="845985" y="3191013"/>
                      <a:pt x="820691" y="3208702"/>
                    </a:cubicBezTo>
                    <a:lnTo>
                      <a:pt x="817838" y="3209890"/>
                    </a:lnTo>
                    <a:lnTo>
                      <a:pt x="827980" y="3211858"/>
                    </a:lnTo>
                    <a:cubicBezTo>
                      <a:pt x="832522" y="3213655"/>
                      <a:pt x="835975" y="3216176"/>
                      <a:pt x="837963" y="3219400"/>
                    </a:cubicBezTo>
                    <a:lnTo>
                      <a:pt x="838787" y="3226565"/>
                    </a:lnTo>
                    <a:lnTo>
                      <a:pt x="839545" y="3226844"/>
                    </a:lnTo>
                    <a:cubicBezTo>
                      <a:pt x="864948" y="3251741"/>
                      <a:pt x="865035" y="3286263"/>
                      <a:pt x="839742" y="3303953"/>
                    </a:cubicBezTo>
                    <a:lnTo>
                      <a:pt x="836887" y="3305140"/>
                    </a:lnTo>
                    <a:lnTo>
                      <a:pt x="847030" y="3307107"/>
                    </a:lnTo>
                    <a:cubicBezTo>
                      <a:pt x="851572" y="3308905"/>
                      <a:pt x="855025" y="3311425"/>
                      <a:pt x="857012" y="3314650"/>
                    </a:cubicBezTo>
                    <a:cubicBezTo>
                      <a:pt x="864963" y="3327546"/>
                      <a:pt x="846459" y="3346809"/>
                      <a:pt x="815683" y="3357679"/>
                    </a:cubicBezTo>
                    <a:lnTo>
                      <a:pt x="810246" y="3358561"/>
                    </a:lnTo>
                    <a:lnTo>
                      <a:pt x="809966" y="3358876"/>
                    </a:lnTo>
                    <a:lnTo>
                      <a:pt x="811618" y="3359552"/>
                    </a:lnTo>
                    <a:lnTo>
                      <a:pt x="807510" y="3362752"/>
                    </a:lnTo>
                    <a:lnTo>
                      <a:pt x="815278" y="3364260"/>
                    </a:lnTo>
                    <a:cubicBezTo>
                      <a:pt x="819820" y="3366057"/>
                      <a:pt x="823273" y="3368578"/>
                      <a:pt x="825261" y="3371802"/>
                    </a:cubicBezTo>
                    <a:lnTo>
                      <a:pt x="826085" y="3378967"/>
                    </a:lnTo>
                    <a:lnTo>
                      <a:pt x="826843" y="3379246"/>
                    </a:lnTo>
                    <a:cubicBezTo>
                      <a:pt x="852246" y="3404143"/>
                      <a:pt x="852333" y="3438665"/>
                      <a:pt x="827040" y="3456355"/>
                    </a:cubicBezTo>
                    <a:lnTo>
                      <a:pt x="824185" y="3457542"/>
                    </a:lnTo>
                    <a:lnTo>
                      <a:pt x="834328" y="3459509"/>
                    </a:lnTo>
                    <a:cubicBezTo>
                      <a:pt x="838870" y="3461307"/>
                      <a:pt x="842323" y="3463827"/>
                      <a:pt x="844310" y="3467052"/>
                    </a:cubicBezTo>
                    <a:cubicBezTo>
                      <a:pt x="852261" y="3479948"/>
                      <a:pt x="833757" y="3499211"/>
                      <a:pt x="802981" y="3510081"/>
                    </a:cubicBezTo>
                    <a:lnTo>
                      <a:pt x="796792" y="3511085"/>
                    </a:lnTo>
                    <a:lnTo>
                      <a:pt x="798916" y="3511954"/>
                    </a:lnTo>
                    <a:cubicBezTo>
                      <a:pt x="780839" y="3522372"/>
                      <a:pt x="764861" y="3534869"/>
                      <a:pt x="751289" y="3549051"/>
                    </a:cubicBezTo>
                    <a:lnTo>
                      <a:pt x="740410" y="3564525"/>
                    </a:lnTo>
                    <a:lnTo>
                      <a:pt x="740257" y="3566519"/>
                    </a:lnTo>
                    <a:cubicBezTo>
                      <a:pt x="715797" y="3755445"/>
                      <a:pt x="665733" y="3873633"/>
                      <a:pt x="583568" y="3874419"/>
                    </a:cubicBezTo>
                    <a:cubicBezTo>
                      <a:pt x="521944" y="3875009"/>
                      <a:pt x="481195" y="3788124"/>
                      <a:pt x="456492" y="3669625"/>
                    </a:cubicBezTo>
                    <a:lnTo>
                      <a:pt x="437661" y="3547225"/>
                    </a:lnTo>
                    <a:lnTo>
                      <a:pt x="392376" y="3511953"/>
                    </a:lnTo>
                    <a:lnTo>
                      <a:pt x="394500" y="3511084"/>
                    </a:lnTo>
                    <a:lnTo>
                      <a:pt x="388311" y="3510080"/>
                    </a:lnTo>
                    <a:cubicBezTo>
                      <a:pt x="357535" y="3499210"/>
                      <a:pt x="339032" y="3479947"/>
                      <a:pt x="346982" y="3467051"/>
                    </a:cubicBezTo>
                    <a:cubicBezTo>
                      <a:pt x="348969" y="3463826"/>
                      <a:pt x="352422" y="3461306"/>
                      <a:pt x="356964" y="3459508"/>
                    </a:cubicBezTo>
                    <a:lnTo>
                      <a:pt x="367107" y="3457541"/>
                    </a:lnTo>
                    <a:lnTo>
                      <a:pt x="364252" y="3456354"/>
                    </a:lnTo>
                    <a:cubicBezTo>
                      <a:pt x="338959" y="3438664"/>
                      <a:pt x="339046" y="3404142"/>
                      <a:pt x="364449" y="3379245"/>
                    </a:cubicBezTo>
                    <a:lnTo>
                      <a:pt x="365207" y="3378966"/>
                    </a:lnTo>
                    <a:lnTo>
                      <a:pt x="366031" y="3371801"/>
                    </a:lnTo>
                    <a:cubicBezTo>
                      <a:pt x="368019" y="3368577"/>
                      <a:pt x="371472" y="3366056"/>
                      <a:pt x="376014" y="3364259"/>
                    </a:cubicBezTo>
                    <a:lnTo>
                      <a:pt x="386156" y="3362291"/>
                    </a:lnTo>
                    <a:lnTo>
                      <a:pt x="383303" y="3361103"/>
                    </a:lnTo>
                    <a:lnTo>
                      <a:pt x="371416" y="3347713"/>
                    </a:lnTo>
                    <a:lnTo>
                      <a:pt x="353125" y="3336924"/>
                    </a:lnTo>
                    <a:cubicBezTo>
                      <a:pt x="345646" y="3329138"/>
                      <a:pt x="343008" y="3321098"/>
                      <a:pt x="346983" y="3314650"/>
                    </a:cubicBezTo>
                    <a:cubicBezTo>
                      <a:pt x="348970" y="3311425"/>
                      <a:pt x="352423" y="3308905"/>
                      <a:pt x="356965" y="3307107"/>
                    </a:cubicBezTo>
                    <a:lnTo>
                      <a:pt x="367108" y="3305140"/>
                    </a:lnTo>
                    <a:lnTo>
                      <a:pt x="364253" y="3303953"/>
                    </a:lnTo>
                    <a:cubicBezTo>
                      <a:pt x="338960" y="3286263"/>
                      <a:pt x="339047" y="3251741"/>
                      <a:pt x="364450" y="3226844"/>
                    </a:cubicBezTo>
                    <a:lnTo>
                      <a:pt x="365208" y="3226565"/>
                    </a:lnTo>
                    <a:lnTo>
                      <a:pt x="366032" y="3219400"/>
                    </a:lnTo>
                    <a:cubicBezTo>
                      <a:pt x="368020" y="3216176"/>
                      <a:pt x="371473" y="3213655"/>
                      <a:pt x="376015" y="3211858"/>
                    </a:cubicBezTo>
                    <a:lnTo>
                      <a:pt x="386157" y="3209890"/>
                    </a:lnTo>
                    <a:lnTo>
                      <a:pt x="383304" y="3208702"/>
                    </a:lnTo>
                    <a:cubicBezTo>
                      <a:pt x="358010" y="3191013"/>
                      <a:pt x="358098" y="3156491"/>
                      <a:pt x="383499" y="3131594"/>
                    </a:cubicBezTo>
                    <a:cubicBezTo>
                      <a:pt x="392560" y="3123296"/>
                      <a:pt x="403093" y="3125801"/>
                      <a:pt x="413997" y="3131007"/>
                    </a:cubicBezTo>
                    <a:lnTo>
                      <a:pt x="414984" y="3131478"/>
                    </a:lnTo>
                    <a:lnTo>
                      <a:pt x="430241" y="3131184"/>
                    </a:lnTo>
                    <a:lnTo>
                      <a:pt x="430602" y="3120039"/>
                    </a:lnTo>
                    <a:lnTo>
                      <a:pt x="417358" y="3112789"/>
                    </a:lnTo>
                    <a:lnTo>
                      <a:pt x="409571" y="3102346"/>
                    </a:lnTo>
                    <a:lnTo>
                      <a:pt x="408484" y="3095709"/>
                    </a:lnTo>
                    <a:lnTo>
                      <a:pt x="397575" y="3089274"/>
                    </a:lnTo>
                    <a:cubicBezTo>
                      <a:pt x="390095" y="3081487"/>
                      <a:pt x="387457" y="3073448"/>
                      <a:pt x="391432" y="3067000"/>
                    </a:cubicBezTo>
                    <a:cubicBezTo>
                      <a:pt x="393420" y="3063776"/>
                      <a:pt x="396873" y="3061254"/>
                      <a:pt x="401415" y="3059458"/>
                    </a:cubicBezTo>
                    <a:lnTo>
                      <a:pt x="411557" y="3057490"/>
                    </a:lnTo>
                    <a:lnTo>
                      <a:pt x="408704" y="3056302"/>
                    </a:lnTo>
                    <a:cubicBezTo>
                      <a:pt x="383410" y="3038613"/>
                      <a:pt x="383498" y="3004091"/>
                      <a:pt x="408899" y="2979194"/>
                    </a:cubicBezTo>
                    <a:lnTo>
                      <a:pt x="435179" y="2978688"/>
                    </a:lnTo>
                    <a:lnTo>
                      <a:pt x="436062" y="2951409"/>
                    </a:lnTo>
                    <a:lnTo>
                      <a:pt x="434971" y="2949946"/>
                    </a:lnTo>
                    <a:cubicBezTo>
                      <a:pt x="432959" y="2944958"/>
                      <a:pt x="432145" y="2940125"/>
                      <a:pt x="432646" y="2935741"/>
                    </a:cubicBezTo>
                    <a:lnTo>
                      <a:pt x="436877" y="2927005"/>
                    </a:lnTo>
                    <a:lnTo>
                      <a:pt x="445478" y="2690080"/>
                    </a:lnTo>
                    <a:lnTo>
                      <a:pt x="447865" y="2629915"/>
                    </a:lnTo>
                    <a:lnTo>
                      <a:pt x="434469" y="2622002"/>
                    </a:lnTo>
                    <a:lnTo>
                      <a:pt x="435834" y="2620626"/>
                    </a:lnTo>
                    <a:lnTo>
                      <a:pt x="435469" y="2620474"/>
                    </a:lnTo>
                    <a:lnTo>
                      <a:pt x="395882" y="2658435"/>
                    </a:lnTo>
                    <a:cubicBezTo>
                      <a:pt x="385305" y="2668579"/>
                      <a:pt x="363263" y="2665617"/>
                      <a:pt x="346651" y="2651820"/>
                    </a:cubicBezTo>
                    <a:cubicBezTo>
                      <a:pt x="338345" y="2644921"/>
                      <a:pt x="332968" y="2636620"/>
                      <a:pt x="330991" y="2628776"/>
                    </a:cubicBezTo>
                    <a:lnTo>
                      <a:pt x="335691" y="2608608"/>
                    </a:lnTo>
                    <a:lnTo>
                      <a:pt x="367078" y="2596550"/>
                    </a:lnTo>
                    <a:lnTo>
                      <a:pt x="368142" y="2585274"/>
                    </a:lnTo>
                    <a:lnTo>
                      <a:pt x="353822" y="2579909"/>
                    </a:lnTo>
                    <a:lnTo>
                      <a:pt x="238847" y="2559265"/>
                    </a:lnTo>
                    <a:cubicBezTo>
                      <a:pt x="202963" y="2548680"/>
                      <a:pt x="173180" y="2516300"/>
                      <a:pt x="172322" y="2486941"/>
                    </a:cubicBezTo>
                    <a:cubicBezTo>
                      <a:pt x="171679" y="2464920"/>
                      <a:pt x="187488" y="2450855"/>
                      <a:pt x="210572" y="2449663"/>
                    </a:cubicBezTo>
                    <a:lnTo>
                      <a:pt x="215371" y="2450288"/>
                    </a:lnTo>
                    <a:lnTo>
                      <a:pt x="189678" y="2434421"/>
                    </a:lnTo>
                    <a:cubicBezTo>
                      <a:pt x="156061" y="2413659"/>
                      <a:pt x="139003" y="2377938"/>
                      <a:pt x="151579" y="2354637"/>
                    </a:cubicBezTo>
                    <a:cubicBezTo>
                      <a:pt x="164155" y="2331336"/>
                      <a:pt x="201601" y="2329280"/>
                      <a:pt x="235219" y="2350042"/>
                    </a:cubicBezTo>
                    <a:lnTo>
                      <a:pt x="254032" y="2361662"/>
                    </a:lnTo>
                    <a:lnTo>
                      <a:pt x="249521" y="2345151"/>
                    </a:lnTo>
                    <a:cubicBezTo>
                      <a:pt x="248763" y="2331443"/>
                      <a:pt x="254344" y="2319493"/>
                      <a:pt x="266443" y="2312550"/>
                    </a:cubicBezTo>
                    <a:cubicBezTo>
                      <a:pt x="272492" y="2309079"/>
                      <a:pt x="279600" y="2307188"/>
                      <a:pt x="287270" y="2306741"/>
                    </a:cubicBezTo>
                    <a:cubicBezTo>
                      <a:pt x="310282" y="2305401"/>
                      <a:pt x="338374" y="2317055"/>
                      <a:pt x="358257" y="2338017"/>
                    </a:cubicBezTo>
                    <a:lnTo>
                      <a:pt x="427068" y="2444198"/>
                    </a:lnTo>
                    <a:lnTo>
                      <a:pt x="438571" y="2454782"/>
                    </a:lnTo>
                    <a:lnTo>
                      <a:pt x="447167" y="2448158"/>
                    </a:lnTo>
                    <a:lnTo>
                      <a:pt x="442214" y="2418842"/>
                    </a:lnTo>
                    <a:lnTo>
                      <a:pt x="444587" y="2406768"/>
                    </a:lnTo>
                    <a:lnTo>
                      <a:pt x="457235" y="2393703"/>
                    </a:lnTo>
                    <a:lnTo>
                      <a:pt x="460342" y="2315375"/>
                    </a:lnTo>
                    <a:lnTo>
                      <a:pt x="467897" y="2142092"/>
                    </a:lnTo>
                    <a:lnTo>
                      <a:pt x="407359" y="2073790"/>
                    </a:lnTo>
                    <a:cubicBezTo>
                      <a:pt x="385538" y="2053214"/>
                      <a:pt x="362441" y="2037393"/>
                      <a:pt x="338202" y="2032935"/>
                    </a:cubicBezTo>
                    <a:lnTo>
                      <a:pt x="339713" y="2031412"/>
                    </a:lnTo>
                    <a:lnTo>
                      <a:pt x="339309" y="2031244"/>
                    </a:lnTo>
                    <a:lnTo>
                      <a:pt x="295483" y="2073270"/>
                    </a:lnTo>
                    <a:cubicBezTo>
                      <a:pt x="283773" y="2084499"/>
                      <a:pt x="259371" y="2081220"/>
                      <a:pt x="240981" y="2065946"/>
                    </a:cubicBezTo>
                    <a:cubicBezTo>
                      <a:pt x="231786" y="2058309"/>
                      <a:pt x="225833" y="2049119"/>
                      <a:pt x="223645" y="2040435"/>
                    </a:cubicBezTo>
                    <a:lnTo>
                      <a:pt x="228848" y="2018107"/>
                    </a:lnTo>
                    <a:lnTo>
                      <a:pt x="263595" y="2004758"/>
                    </a:lnTo>
                    <a:lnTo>
                      <a:pt x="264773" y="1992274"/>
                    </a:lnTo>
                    <a:lnTo>
                      <a:pt x="248920" y="1986336"/>
                    </a:lnTo>
                    <a:lnTo>
                      <a:pt x="121634" y="1963481"/>
                    </a:lnTo>
                    <a:cubicBezTo>
                      <a:pt x="81908" y="1951762"/>
                      <a:pt x="48936" y="1915916"/>
                      <a:pt x="47986" y="1883413"/>
                    </a:cubicBezTo>
                    <a:cubicBezTo>
                      <a:pt x="47274" y="1859034"/>
                      <a:pt x="64776" y="1843463"/>
                      <a:pt x="90332" y="1842143"/>
                    </a:cubicBezTo>
                    <a:lnTo>
                      <a:pt x="95644" y="1842836"/>
                    </a:lnTo>
                    <a:lnTo>
                      <a:pt x="67201" y="1825270"/>
                    </a:lnTo>
                    <a:cubicBezTo>
                      <a:pt x="29984" y="1802284"/>
                      <a:pt x="11099" y="1762739"/>
                      <a:pt x="25022" y="1736943"/>
                    </a:cubicBezTo>
                    <a:cubicBezTo>
                      <a:pt x="38944" y="1711147"/>
                      <a:pt x="80400" y="1708870"/>
                      <a:pt x="117618" y="1731856"/>
                    </a:cubicBezTo>
                    <a:lnTo>
                      <a:pt x="138445" y="1744719"/>
                    </a:lnTo>
                    <a:lnTo>
                      <a:pt x="133451" y="1726441"/>
                    </a:lnTo>
                    <a:cubicBezTo>
                      <a:pt x="132612" y="1711265"/>
                      <a:pt x="138790" y="1698036"/>
                      <a:pt x="152185" y="1690349"/>
                    </a:cubicBezTo>
                    <a:cubicBezTo>
                      <a:pt x="158882" y="1686507"/>
                      <a:pt x="166750" y="1684413"/>
                      <a:pt x="175241" y="1683918"/>
                    </a:cubicBezTo>
                    <a:cubicBezTo>
                      <a:pt x="200718" y="1682435"/>
                      <a:pt x="231818" y="1695337"/>
                      <a:pt x="253830" y="1718543"/>
                    </a:cubicBezTo>
                    <a:lnTo>
                      <a:pt x="330008" y="1836093"/>
                    </a:lnTo>
                    <a:lnTo>
                      <a:pt x="342744" y="1847811"/>
                    </a:lnTo>
                    <a:lnTo>
                      <a:pt x="352259" y="1840477"/>
                    </a:lnTo>
                    <a:lnTo>
                      <a:pt x="346776" y="1808022"/>
                    </a:lnTo>
                    <a:lnTo>
                      <a:pt x="349403" y="1794656"/>
                    </a:lnTo>
                    <a:cubicBezTo>
                      <a:pt x="352639" y="1778194"/>
                      <a:pt x="372741" y="1772470"/>
                      <a:pt x="394303" y="1781869"/>
                    </a:cubicBezTo>
                    <a:cubicBezTo>
                      <a:pt x="415863" y="1791271"/>
                      <a:pt x="430719" y="1812237"/>
                      <a:pt x="427483" y="1828699"/>
                    </a:cubicBezTo>
                    <a:lnTo>
                      <a:pt x="414287" y="1895830"/>
                    </a:lnTo>
                    <a:lnTo>
                      <a:pt x="437769" y="1925239"/>
                    </a:lnTo>
                    <a:cubicBezTo>
                      <a:pt x="446632" y="1933304"/>
                      <a:pt x="456775" y="1940614"/>
                      <a:pt x="467705" y="1947345"/>
                    </a:cubicBezTo>
                    <a:lnTo>
                      <a:pt x="476188" y="1951905"/>
                    </a:lnTo>
                    <a:lnTo>
                      <a:pt x="484329" y="1765175"/>
                    </a:lnTo>
                    <a:lnTo>
                      <a:pt x="494914" y="1551584"/>
                    </a:lnTo>
                    <a:lnTo>
                      <a:pt x="450357" y="1511965"/>
                    </a:lnTo>
                    <a:cubicBezTo>
                      <a:pt x="379664" y="1450340"/>
                      <a:pt x="320141" y="1397816"/>
                      <a:pt x="351396" y="1356145"/>
                    </a:cubicBezTo>
                    <a:cubicBezTo>
                      <a:pt x="367023" y="1335310"/>
                      <a:pt x="391009" y="1321033"/>
                      <a:pt x="419094" y="1312891"/>
                    </a:cubicBezTo>
                    <a:lnTo>
                      <a:pt x="458865" y="1310113"/>
                    </a:lnTo>
                    <a:lnTo>
                      <a:pt x="422353" y="1289488"/>
                    </a:lnTo>
                    <a:cubicBezTo>
                      <a:pt x="361276" y="1261098"/>
                      <a:pt x="294248" y="1247471"/>
                      <a:pt x="227890" y="1250498"/>
                    </a:cubicBezTo>
                    <a:lnTo>
                      <a:pt x="229230" y="1247781"/>
                    </a:lnTo>
                    <a:lnTo>
                      <a:pt x="221004" y="1251407"/>
                    </a:lnTo>
                    <a:cubicBezTo>
                      <a:pt x="172915" y="1262313"/>
                      <a:pt x="128438" y="1253431"/>
                      <a:pt x="121662" y="1231571"/>
                    </a:cubicBezTo>
                    <a:cubicBezTo>
                      <a:pt x="119967" y="1226105"/>
                      <a:pt x="120790" y="1220346"/>
                      <a:pt x="123728" y="1214611"/>
                    </a:cubicBezTo>
                    <a:lnTo>
                      <a:pt x="132791" y="1204288"/>
                    </a:lnTo>
                    <a:lnTo>
                      <a:pt x="128112" y="1205081"/>
                    </a:lnTo>
                    <a:cubicBezTo>
                      <a:pt x="77883" y="1203424"/>
                      <a:pt x="35774" y="1161490"/>
                      <a:pt x="34057" y="1111416"/>
                    </a:cubicBezTo>
                    <a:cubicBezTo>
                      <a:pt x="34255" y="1077109"/>
                      <a:pt x="93956" y="1090589"/>
                      <a:pt x="123906" y="1080176"/>
                    </a:cubicBezTo>
                    <a:cubicBezTo>
                      <a:pt x="129098" y="1080131"/>
                      <a:pt x="136816" y="1070953"/>
                      <a:pt x="135322" y="1066623"/>
                    </a:cubicBezTo>
                    <a:cubicBezTo>
                      <a:pt x="133827" y="1062294"/>
                      <a:pt x="134825" y="1058388"/>
                      <a:pt x="120707" y="1057405"/>
                    </a:cubicBezTo>
                    <a:lnTo>
                      <a:pt x="49351" y="1062113"/>
                    </a:lnTo>
                    <a:lnTo>
                      <a:pt x="27779" y="1055542"/>
                    </a:lnTo>
                    <a:cubicBezTo>
                      <a:pt x="11032" y="1046594"/>
                      <a:pt x="455" y="1034646"/>
                      <a:pt x="14" y="1021819"/>
                    </a:cubicBezTo>
                    <a:cubicBezTo>
                      <a:pt x="-425" y="1008993"/>
                      <a:pt x="9357" y="997717"/>
                      <a:pt x="25527" y="989854"/>
                    </a:cubicBezTo>
                    <a:lnTo>
                      <a:pt x="52276" y="981425"/>
                    </a:lnTo>
                    <a:cubicBezTo>
                      <a:pt x="42947" y="972637"/>
                      <a:pt x="32758" y="966778"/>
                      <a:pt x="24289" y="955061"/>
                    </a:cubicBezTo>
                    <a:cubicBezTo>
                      <a:pt x="15820" y="943344"/>
                      <a:pt x="13845" y="926375"/>
                      <a:pt x="20132" y="915486"/>
                    </a:cubicBezTo>
                    <a:cubicBezTo>
                      <a:pt x="26418" y="904598"/>
                      <a:pt x="41520" y="898830"/>
                      <a:pt x="56484" y="899299"/>
                    </a:cubicBezTo>
                    <a:cubicBezTo>
                      <a:pt x="71447" y="899767"/>
                      <a:pt x="75523" y="905014"/>
                      <a:pt x="85043" y="907872"/>
                    </a:cubicBezTo>
                    <a:lnTo>
                      <a:pt x="80363" y="894874"/>
                    </a:lnTo>
                    <a:cubicBezTo>
                      <a:pt x="79088" y="876939"/>
                      <a:pt x="83962" y="862830"/>
                      <a:pt x="95290" y="856797"/>
                    </a:cubicBezTo>
                    <a:cubicBezTo>
                      <a:pt x="106619" y="850764"/>
                      <a:pt x="122255" y="853951"/>
                      <a:pt x="138377" y="863980"/>
                    </a:cubicBezTo>
                    <a:lnTo>
                      <a:pt x="154180" y="880548"/>
                    </a:lnTo>
                    <a:lnTo>
                      <a:pt x="186221" y="943932"/>
                    </a:lnTo>
                    <a:cubicBezTo>
                      <a:pt x="189674" y="949197"/>
                      <a:pt x="193901" y="951898"/>
                      <a:pt x="201032" y="950430"/>
                    </a:cubicBezTo>
                    <a:cubicBezTo>
                      <a:pt x="208163" y="948962"/>
                      <a:pt x="209203" y="940590"/>
                      <a:pt x="207540" y="935316"/>
                    </a:cubicBezTo>
                    <a:cubicBezTo>
                      <a:pt x="201445" y="904413"/>
                      <a:pt x="166536" y="855533"/>
                      <a:pt x="189253" y="842609"/>
                    </a:cubicBezTo>
                    <a:cubicBezTo>
                      <a:pt x="233477" y="819059"/>
                      <a:pt x="290848" y="834559"/>
                      <a:pt x="317396" y="877230"/>
                    </a:cubicBezTo>
                    <a:lnTo>
                      <a:pt x="319049" y="881679"/>
                    </a:lnTo>
                    <a:lnTo>
                      <a:pt x="323458" y="868668"/>
                    </a:lnTo>
                    <a:cubicBezTo>
                      <a:pt x="326955" y="863256"/>
                      <a:pt x="331532" y="859665"/>
                      <a:pt x="337112" y="858400"/>
                    </a:cubicBezTo>
                    <a:cubicBezTo>
                      <a:pt x="359432" y="853338"/>
                      <a:pt x="389363" y="887415"/>
                      <a:pt x="403963" y="934514"/>
                    </a:cubicBezTo>
                    <a:lnTo>
                      <a:pt x="404911" y="943221"/>
                    </a:lnTo>
                    <a:lnTo>
                      <a:pt x="407746" y="938977"/>
                    </a:lnTo>
                    <a:cubicBezTo>
                      <a:pt x="423024" y="968468"/>
                      <a:pt x="441992" y="996022"/>
                      <a:pt x="464031" y="1021041"/>
                    </a:cubicBezTo>
                    <a:lnTo>
                      <a:pt x="518779" y="1070028"/>
                    </a:lnTo>
                    <a:lnTo>
                      <a:pt x="520617" y="1032942"/>
                    </a:lnTo>
                    <a:lnTo>
                      <a:pt x="523282" y="988009"/>
                    </a:lnTo>
                    <a:lnTo>
                      <a:pt x="491717" y="921064"/>
                    </a:lnTo>
                    <a:cubicBezTo>
                      <a:pt x="474644" y="892016"/>
                      <a:pt x="455190" y="864965"/>
                      <a:pt x="434273" y="840966"/>
                    </a:cubicBezTo>
                    <a:lnTo>
                      <a:pt x="412799" y="820926"/>
                    </a:lnTo>
                    <a:lnTo>
                      <a:pt x="408592" y="818338"/>
                    </a:lnTo>
                    <a:lnTo>
                      <a:pt x="389136" y="798846"/>
                    </a:lnTo>
                    <a:lnTo>
                      <a:pt x="368060" y="779179"/>
                    </a:lnTo>
                    <a:lnTo>
                      <a:pt x="369299" y="778971"/>
                    </a:lnTo>
                    <a:lnTo>
                      <a:pt x="369048" y="778721"/>
                    </a:lnTo>
                    <a:cubicBezTo>
                      <a:pt x="348752" y="751530"/>
                      <a:pt x="341391" y="723856"/>
                      <a:pt x="351775" y="702143"/>
                    </a:cubicBezTo>
                    <a:cubicBezTo>
                      <a:pt x="362159" y="680430"/>
                      <a:pt x="388323" y="668790"/>
                      <a:pt x="422230" y="667521"/>
                    </a:cubicBezTo>
                    <a:lnTo>
                      <a:pt x="426940" y="668022"/>
                    </a:lnTo>
                    <a:lnTo>
                      <a:pt x="367363" y="621091"/>
                    </a:lnTo>
                    <a:lnTo>
                      <a:pt x="279669" y="581519"/>
                    </a:lnTo>
                    <a:lnTo>
                      <a:pt x="261953" y="580226"/>
                    </a:lnTo>
                    <a:cubicBezTo>
                      <a:pt x="221784" y="574080"/>
                      <a:pt x="193599" y="559694"/>
                      <a:pt x="193599" y="542925"/>
                    </a:cubicBezTo>
                    <a:cubicBezTo>
                      <a:pt x="193598" y="520567"/>
                      <a:pt x="243707" y="502443"/>
                      <a:pt x="305518" y="502443"/>
                    </a:cubicBezTo>
                    <a:lnTo>
                      <a:pt x="312598" y="503225"/>
                    </a:lnTo>
                    <a:lnTo>
                      <a:pt x="310272" y="500032"/>
                    </a:lnTo>
                    <a:lnTo>
                      <a:pt x="240918" y="449503"/>
                    </a:lnTo>
                    <a:lnTo>
                      <a:pt x="238684" y="449256"/>
                    </a:lnTo>
                    <a:cubicBezTo>
                      <a:pt x="212190" y="443110"/>
                      <a:pt x="193598" y="428724"/>
                      <a:pt x="193599" y="411956"/>
                    </a:cubicBezTo>
                    <a:cubicBezTo>
                      <a:pt x="193598" y="400777"/>
                      <a:pt x="201861" y="390658"/>
                      <a:pt x="215219" y="383332"/>
                    </a:cubicBezTo>
                    <a:lnTo>
                      <a:pt x="217553" y="382469"/>
                    </a:lnTo>
                    <a:lnTo>
                      <a:pt x="212649" y="366034"/>
                    </a:lnTo>
                    <a:cubicBezTo>
                      <a:pt x="212649" y="340672"/>
                      <a:pt x="243034" y="320112"/>
                      <a:pt x="280515" y="320112"/>
                    </a:cubicBezTo>
                    <a:lnTo>
                      <a:pt x="319966" y="331169"/>
                    </a:lnTo>
                    <a:lnTo>
                      <a:pt x="342428" y="324873"/>
                    </a:lnTo>
                    <a:cubicBezTo>
                      <a:pt x="370539" y="324874"/>
                      <a:pt x="394658" y="336439"/>
                      <a:pt x="404961" y="352920"/>
                    </a:cubicBezTo>
                    <a:lnTo>
                      <a:pt x="405954" y="356252"/>
                    </a:lnTo>
                    <a:lnTo>
                      <a:pt x="407100" y="354506"/>
                    </a:lnTo>
                    <a:cubicBezTo>
                      <a:pt x="421857" y="380174"/>
                      <a:pt x="440144" y="402973"/>
                      <a:pt x="461465" y="422449"/>
                    </a:cubicBezTo>
                    <a:lnTo>
                      <a:pt x="478863" y="433958"/>
                    </a:lnTo>
                    <a:lnTo>
                      <a:pt x="465934" y="376806"/>
                    </a:lnTo>
                    <a:cubicBezTo>
                      <a:pt x="456017" y="349576"/>
                      <a:pt x="442624" y="323545"/>
                      <a:pt x="425951" y="299433"/>
                    </a:cubicBezTo>
                    <a:lnTo>
                      <a:pt x="428767" y="299261"/>
                    </a:lnTo>
                    <a:lnTo>
                      <a:pt x="422010" y="294685"/>
                    </a:lnTo>
                    <a:cubicBezTo>
                      <a:pt x="390817" y="263491"/>
                      <a:pt x="377267" y="226467"/>
                      <a:pt x="391745" y="211989"/>
                    </a:cubicBezTo>
                    <a:cubicBezTo>
                      <a:pt x="395366" y="208369"/>
                      <a:pt x="400394" y="206501"/>
                      <a:pt x="406388" y="206223"/>
                    </a:cubicBezTo>
                    <a:lnTo>
                      <a:pt x="418937" y="208538"/>
                    </a:lnTo>
                    <a:lnTo>
                      <a:pt x="416118" y="205388"/>
                    </a:lnTo>
                    <a:cubicBezTo>
                      <a:pt x="394061" y="167185"/>
                      <a:pt x="408277" y="117684"/>
                      <a:pt x="447870" y="94825"/>
                    </a:cubicBezTo>
                    <a:cubicBezTo>
                      <a:pt x="475636" y="80188"/>
                      <a:pt x="492566" y="130558"/>
                      <a:pt x="514915" y="148424"/>
                    </a:cubicBezTo>
                    <a:cubicBezTo>
                      <a:pt x="517369" y="152280"/>
                      <a:pt x="528368" y="154086"/>
                      <a:pt x="531164" y="151104"/>
                    </a:cubicBezTo>
                    <a:cubicBezTo>
                      <a:pt x="533961" y="148124"/>
                      <a:pt x="537576" y="147185"/>
                      <a:pt x="531794" y="136224"/>
                    </a:cubicBezTo>
                    <a:lnTo>
                      <a:pt x="494764" y="84994"/>
                    </a:lnTo>
                    <a:lnTo>
                      <a:pt x="490017" y="66061"/>
                    </a:lnTo>
                    <a:cubicBezTo>
                      <a:pt x="489436" y="49706"/>
                      <a:pt x="494148" y="36662"/>
                      <a:pt x="504289" y="30806"/>
                    </a:cubicBezTo>
                    <a:cubicBezTo>
                      <a:pt x="514432" y="24951"/>
                      <a:pt x="528083" y="27393"/>
                      <a:pt x="541957" y="36073"/>
                    </a:cubicBezTo>
                    <a:lnTo>
                      <a:pt x="561214" y="52407"/>
                    </a:lnTo>
                    <a:cubicBezTo>
                      <a:pt x="563958" y="41656"/>
                      <a:pt x="563939" y="31527"/>
                      <a:pt x="569446" y="20157"/>
                    </a:cubicBezTo>
                    <a:cubicBezTo>
                      <a:pt x="574953" y="8786"/>
                      <a:pt x="587723" y="0"/>
                      <a:pt x="59943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70000">
                    <a:srgbClr val="006600"/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楕円 2">
                <a:extLst>
                  <a:ext uri="{FF2B5EF4-FFF2-40B4-BE49-F238E27FC236}">
                    <a16:creationId xmlns:a16="http://schemas.microsoft.com/office/drawing/2014/main" id="{C15946F9-8F95-48D6-B5CF-EBE55E672632}"/>
                  </a:ext>
                </a:extLst>
              </p:cNvPr>
              <p:cNvSpPr/>
              <p:nvPr/>
            </p:nvSpPr>
            <p:spPr>
              <a:xfrm rot="21206374">
                <a:off x="2976752" y="1550433"/>
                <a:ext cx="100243" cy="3566002"/>
              </a:xfrm>
              <a:custGeom>
                <a:avLst/>
                <a:gdLst>
                  <a:gd name="connsiteX0" fmla="*/ 0 w 336550"/>
                  <a:gd name="connsiteY0" fmla="*/ 825500 h 1651000"/>
                  <a:gd name="connsiteX1" fmla="*/ 168275 w 336550"/>
                  <a:gd name="connsiteY1" fmla="*/ 0 h 1651000"/>
                  <a:gd name="connsiteX2" fmla="*/ 336550 w 336550"/>
                  <a:gd name="connsiteY2" fmla="*/ 825500 h 1651000"/>
                  <a:gd name="connsiteX3" fmla="*/ 168275 w 336550"/>
                  <a:gd name="connsiteY3" fmla="*/ 1651000 h 1651000"/>
                  <a:gd name="connsiteX4" fmla="*/ 0 w 336550"/>
                  <a:gd name="connsiteY4" fmla="*/ 825500 h 16510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62 w 337012"/>
                  <a:gd name="connsiteY0" fmla="*/ 3060700 h 3886200"/>
                  <a:gd name="connsiteX1" fmla="*/ 213187 w 337012"/>
                  <a:gd name="connsiteY1" fmla="*/ 0 h 3886200"/>
                  <a:gd name="connsiteX2" fmla="*/ 337012 w 337012"/>
                  <a:gd name="connsiteY2" fmla="*/ 3060700 h 3886200"/>
                  <a:gd name="connsiteX3" fmla="*/ 168737 w 337012"/>
                  <a:gd name="connsiteY3" fmla="*/ 3886200 h 3886200"/>
                  <a:gd name="connsiteX4" fmla="*/ 462 w 337012"/>
                  <a:gd name="connsiteY4" fmla="*/ 3060700 h 3886200"/>
                  <a:gd name="connsiteX0" fmla="*/ 497 w 286247"/>
                  <a:gd name="connsiteY0" fmla="*/ 3054350 h 3886202"/>
                  <a:gd name="connsiteX1" fmla="*/ 162422 w 286247"/>
                  <a:gd name="connsiteY1" fmla="*/ 0 h 3886202"/>
                  <a:gd name="connsiteX2" fmla="*/ 286247 w 286247"/>
                  <a:gd name="connsiteY2" fmla="*/ 3060700 h 3886202"/>
                  <a:gd name="connsiteX3" fmla="*/ 117972 w 286247"/>
                  <a:gd name="connsiteY3" fmla="*/ 3886200 h 3886202"/>
                  <a:gd name="connsiteX4" fmla="*/ 497 w 286247"/>
                  <a:gd name="connsiteY4" fmla="*/ 3054350 h 3886202"/>
                  <a:gd name="connsiteX0" fmla="*/ 437 w 216337"/>
                  <a:gd name="connsiteY0" fmla="*/ 3054350 h 3886202"/>
                  <a:gd name="connsiteX1" fmla="*/ 162362 w 216337"/>
                  <a:gd name="connsiteY1" fmla="*/ 0 h 3886202"/>
                  <a:gd name="connsiteX2" fmla="*/ 216337 w 216337"/>
                  <a:gd name="connsiteY2" fmla="*/ 3060700 h 3886202"/>
                  <a:gd name="connsiteX3" fmla="*/ 117912 w 216337"/>
                  <a:gd name="connsiteY3" fmla="*/ 3886200 h 3886202"/>
                  <a:gd name="connsiteX4" fmla="*/ 437 w 216337"/>
                  <a:gd name="connsiteY4" fmla="*/ 3054350 h 3886202"/>
                  <a:gd name="connsiteX0" fmla="*/ 2102 w 219292"/>
                  <a:gd name="connsiteY0" fmla="*/ 3054350 h 3886202"/>
                  <a:gd name="connsiteX1" fmla="*/ 164027 w 219292"/>
                  <a:gd name="connsiteY1" fmla="*/ 0 h 3886202"/>
                  <a:gd name="connsiteX2" fmla="*/ 218002 w 219292"/>
                  <a:gd name="connsiteY2" fmla="*/ 3060700 h 3886202"/>
                  <a:gd name="connsiteX3" fmla="*/ 119577 w 219292"/>
                  <a:gd name="connsiteY3" fmla="*/ 3886200 h 3886202"/>
                  <a:gd name="connsiteX4" fmla="*/ 2102 w 219292"/>
                  <a:gd name="connsiteY4" fmla="*/ 3054350 h 3886202"/>
                  <a:gd name="connsiteX0" fmla="*/ 4320 w 220311"/>
                  <a:gd name="connsiteY0" fmla="*/ 3054350 h 3571927"/>
                  <a:gd name="connsiteX1" fmla="*/ 166245 w 220311"/>
                  <a:gd name="connsiteY1" fmla="*/ 0 h 3571927"/>
                  <a:gd name="connsiteX2" fmla="*/ 220220 w 220311"/>
                  <a:gd name="connsiteY2" fmla="*/ 3060700 h 3571927"/>
                  <a:gd name="connsiteX3" fmla="*/ 109095 w 220311"/>
                  <a:gd name="connsiteY3" fmla="*/ 3568700 h 3571927"/>
                  <a:gd name="connsiteX4" fmla="*/ 4320 w 220311"/>
                  <a:gd name="connsiteY4" fmla="*/ 3054350 h 3571927"/>
                  <a:gd name="connsiteX0" fmla="*/ 1564 w 217464"/>
                  <a:gd name="connsiteY0" fmla="*/ 3054350 h 3569464"/>
                  <a:gd name="connsiteX1" fmla="*/ 163489 w 217464"/>
                  <a:gd name="connsiteY1" fmla="*/ 0 h 3569464"/>
                  <a:gd name="connsiteX2" fmla="*/ 217464 w 217464"/>
                  <a:gd name="connsiteY2" fmla="*/ 3060700 h 3569464"/>
                  <a:gd name="connsiteX3" fmla="*/ 106339 w 217464"/>
                  <a:gd name="connsiteY3" fmla="*/ 3568700 h 3569464"/>
                  <a:gd name="connsiteX4" fmla="*/ 1564 w 217464"/>
                  <a:gd name="connsiteY4" fmla="*/ 3054350 h 3569464"/>
                  <a:gd name="connsiteX0" fmla="*/ 7834 w 223734"/>
                  <a:gd name="connsiteY0" fmla="*/ 3054350 h 3569464"/>
                  <a:gd name="connsiteX1" fmla="*/ 169759 w 223734"/>
                  <a:gd name="connsiteY1" fmla="*/ 0 h 3569464"/>
                  <a:gd name="connsiteX2" fmla="*/ 223734 w 223734"/>
                  <a:gd name="connsiteY2" fmla="*/ 3060700 h 3569464"/>
                  <a:gd name="connsiteX3" fmla="*/ 112609 w 223734"/>
                  <a:gd name="connsiteY3" fmla="*/ 3568700 h 3569464"/>
                  <a:gd name="connsiteX4" fmla="*/ 7834 w 223734"/>
                  <a:gd name="connsiteY4" fmla="*/ 3054350 h 3569464"/>
                  <a:gd name="connsiteX0" fmla="*/ 7834 w 223734"/>
                  <a:gd name="connsiteY0" fmla="*/ 3054350 h 3569268"/>
                  <a:gd name="connsiteX1" fmla="*/ 169759 w 223734"/>
                  <a:gd name="connsiteY1" fmla="*/ 0 h 3569268"/>
                  <a:gd name="connsiteX2" fmla="*/ 223734 w 223734"/>
                  <a:gd name="connsiteY2" fmla="*/ 3060700 h 3569268"/>
                  <a:gd name="connsiteX3" fmla="*/ 112609 w 223734"/>
                  <a:gd name="connsiteY3" fmla="*/ 3568700 h 3569268"/>
                  <a:gd name="connsiteX4" fmla="*/ 7834 w 223734"/>
                  <a:gd name="connsiteY4" fmla="*/ 3054350 h 3569268"/>
                  <a:gd name="connsiteX0" fmla="*/ 7834 w 232168"/>
                  <a:gd name="connsiteY0" fmla="*/ 3054350 h 3568998"/>
                  <a:gd name="connsiteX1" fmla="*/ 169759 w 232168"/>
                  <a:gd name="connsiteY1" fmla="*/ 0 h 3568998"/>
                  <a:gd name="connsiteX2" fmla="*/ 223734 w 232168"/>
                  <a:gd name="connsiteY2" fmla="*/ 3060700 h 3568998"/>
                  <a:gd name="connsiteX3" fmla="*/ 112609 w 232168"/>
                  <a:gd name="connsiteY3" fmla="*/ 3568700 h 3568998"/>
                  <a:gd name="connsiteX4" fmla="*/ 7834 w 232168"/>
                  <a:gd name="connsiteY4" fmla="*/ 3054350 h 3568998"/>
                  <a:gd name="connsiteX0" fmla="*/ 7834 w 232168"/>
                  <a:gd name="connsiteY0" fmla="*/ 3054350 h 3568953"/>
                  <a:gd name="connsiteX1" fmla="*/ 169759 w 232168"/>
                  <a:gd name="connsiteY1" fmla="*/ 0 h 3568953"/>
                  <a:gd name="connsiteX2" fmla="*/ 223734 w 232168"/>
                  <a:gd name="connsiteY2" fmla="*/ 3060700 h 3568953"/>
                  <a:gd name="connsiteX3" fmla="*/ 112609 w 232168"/>
                  <a:gd name="connsiteY3" fmla="*/ 3568700 h 3568953"/>
                  <a:gd name="connsiteX4" fmla="*/ 7834 w 232168"/>
                  <a:gd name="connsiteY4" fmla="*/ 3054350 h 3568953"/>
                  <a:gd name="connsiteX0" fmla="*/ 757 w 216976"/>
                  <a:gd name="connsiteY0" fmla="*/ 3060303 h 3582242"/>
                  <a:gd name="connsiteX1" fmla="*/ 142140 w 216976"/>
                  <a:gd name="connsiteY1" fmla="*/ 0 h 3582242"/>
                  <a:gd name="connsiteX2" fmla="*/ 216657 w 216976"/>
                  <a:gd name="connsiteY2" fmla="*/ 3066653 h 3582242"/>
                  <a:gd name="connsiteX3" fmla="*/ 105532 w 216976"/>
                  <a:gd name="connsiteY3" fmla="*/ 3574653 h 3582242"/>
                  <a:gd name="connsiteX4" fmla="*/ 757 w 216976"/>
                  <a:gd name="connsiteY4" fmla="*/ 3060303 h 3582242"/>
                  <a:gd name="connsiteX0" fmla="*/ 179 w 216131"/>
                  <a:gd name="connsiteY0" fmla="*/ 3042443 h 3564006"/>
                  <a:gd name="connsiteX1" fmla="*/ 121019 w 216131"/>
                  <a:gd name="connsiteY1" fmla="*/ 0 h 3564006"/>
                  <a:gd name="connsiteX2" fmla="*/ 216079 w 216131"/>
                  <a:gd name="connsiteY2" fmla="*/ 3048793 h 3564006"/>
                  <a:gd name="connsiteX3" fmla="*/ 104954 w 216131"/>
                  <a:gd name="connsiteY3" fmla="*/ 3556793 h 3564006"/>
                  <a:gd name="connsiteX4" fmla="*/ 179 w 216131"/>
                  <a:gd name="connsiteY4" fmla="*/ 3042443 h 3564006"/>
                  <a:gd name="connsiteX0" fmla="*/ 179 w 216235"/>
                  <a:gd name="connsiteY0" fmla="*/ 3042443 h 3564006"/>
                  <a:gd name="connsiteX1" fmla="*/ 121019 w 216235"/>
                  <a:gd name="connsiteY1" fmla="*/ 0 h 3564006"/>
                  <a:gd name="connsiteX2" fmla="*/ 216079 w 216235"/>
                  <a:gd name="connsiteY2" fmla="*/ 3048793 h 3564006"/>
                  <a:gd name="connsiteX3" fmla="*/ 104954 w 216235"/>
                  <a:gd name="connsiteY3" fmla="*/ 3556793 h 3564006"/>
                  <a:gd name="connsiteX4" fmla="*/ 179 w 216235"/>
                  <a:gd name="connsiteY4" fmla="*/ 3042443 h 3564006"/>
                  <a:gd name="connsiteX0" fmla="*/ 179 w 216167"/>
                  <a:gd name="connsiteY0" fmla="*/ 3042443 h 3564006"/>
                  <a:gd name="connsiteX1" fmla="*/ 121019 w 216167"/>
                  <a:gd name="connsiteY1" fmla="*/ 0 h 3564006"/>
                  <a:gd name="connsiteX2" fmla="*/ 216079 w 216167"/>
                  <a:gd name="connsiteY2" fmla="*/ 3048793 h 3564006"/>
                  <a:gd name="connsiteX3" fmla="*/ 104954 w 216167"/>
                  <a:gd name="connsiteY3" fmla="*/ 3556793 h 3564006"/>
                  <a:gd name="connsiteX4" fmla="*/ 179 w 216167"/>
                  <a:gd name="connsiteY4" fmla="*/ 3042443 h 3564006"/>
                  <a:gd name="connsiteX0" fmla="*/ 179 w 224444"/>
                  <a:gd name="connsiteY0" fmla="*/ 3042443 h 3564006"/>
                  <a:gd name="connsiteX1" fmla="*/ 121019 w 224444"/>
                  <a:gd name="connsiteY1" fmla="*/ 0 h 3564006"/>
                  <a:gd name="connsiteX2" fmla="*/ 216079 w 224444"/>
                  <a:gd name="connsiteY2" fmla="*/ 3048793 h 3564006"/>
                  <a:gd name="connsiteX3" fmla="*/ 104954 w 224444"/>
                  <a:gd name="connsiteY3" fmla="*/ 3556793 h 3564006"/>
                  <a:gd name="connsiteX4" fmla="*/ 179 w 224444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40464"/>
                  <a:gd name="connsiteY0" fmla="*/ 3042443 h 3557455"/>
                  <a:gd name="connsiteX1" fmla="*/ 131846 w 240464"/>
                  <a:gd name="connsiteY1" fmla="*/ 0 h 3557455"/>
                  <a:gd name="connsiteX2" fmla="*/ 226906 w 240464"/>
                  <a:gd name="connsiteY2" fmla="*/ 3048793 h 3557455"/>
                  <a:gd name="connsiteX3" fmla="*/ 115781 w 240464"/>
                  <a:gd name="connsiteY3" fmla="*/ 3556793 h 3557455"/>
                  <a:gd name="connsiteX4" fmla="*/ 11006 w 240464"/>
                  <a:gd name="connsiteY4" fmla="*/ 3042443 h 3557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464" h="3557455">
                    <a:moveTo>
                      <a:pt x="11006" y="3042443"/>
                    </a:moveTo>
                    <a:cubicBezTo>
                      <a:pt x="47921" y="2640148"/>
                      <a:pt x="45260" y="2190750"/>
                      <a:pt x="131846" y="0"/>
                    </a:cubicBezTo>
                    <a:cubicBezTo>
                      <a:pt x="170617" y="2184797"/>
                      <a:pt x="181651" y="2581012"/>
                      <a:pt x="226906" y="3048793"/>
                    </a:cubicBezTo>
                    <a:cubicBezTo>
                      <a:pt x="272161" y="3516574"/>
                      <a:pt x="196214" y="3564201"/>
                      <a:pt x="115781" y="3556793"/>
                    </a:cubicBezTo>
                    <a:cubicBezTo>
                      <a:pt x="35348" y="3549385"/>
                      <a:pt x="-25909" y="3444738"/>
                      <a:pt x="11006" y="3042443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FF99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楕円 2">
                <a:extLst>
                  <a:ext uri="{FF2B5EF4-FFF2-40B4-BE49-F238E27FC236}">
                    <a16:creationId xmlns:a16="http://schemas.microsoft.com/office/drawing/2014/main" id="{98029F2C-3D76-4AC1-AFB3-043D7B67C4C1}"/>
                  </a:ext>
                </a:extLst>
              </p:cNvPr>
              <p:cNvSpPr/>
              <p:nvPr/>
            </p:nvSpPr>
            <p:spPr>
              <a:xfrm rot="393626" flipH="1">
                <a:off x="3885173" y="1550561"/>
                <a:ext cx="100243" cy="3566002"/>
              </a:xfrm>
              <a:custGeom>
                <a:avLst/>
                <a:gdLst>
                  <a:gd name="connsiteX0" fmla="*/ 0 w 336550"/>
                  <a:gd name="connsiteY0" fmla="*/ 825500 h 1651000"/>
                  <a:gd name="connsiteX1" fmla="*/ 168275 w 336550"/>
                  <a:gd name="connsiteY1" fmla="*/ 0 h 1651000"/>
                  <a:gd name="connsiteX2" fmla="*/ 336550 w 336550"/>
                  <a:gd name="connsiteY2" fmla="*/ 825500 h 1651000"/>
                  <a:gd name="connsiteX3" fmla="*/ 168275 w 336550"/>
                  <a:gd name="connsiteY3" fmla="*/ 1651000 h 1651000"/>
                  <a:gd name="connsiteX4" fmla="*/ 0 w 336550"/>
                  <a:gd name="connsiteY4" fmla="*/ 825500 h 16510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62 w 337012"/>
                  <a:gd name="connsiteY0" fmla="*/ 3060700 h 3886200"/>
                  <a:gd name="connsiteX1" fmla="*/ 213187 w 337012"/>
                  <a:gd name="connsiteY1" fmla="*/ 0 h 3886200"/>
                  <a:gd name="connsiteX2" fmla="*/ 337012 w 337012"/>
                  <a:gd name="connsiteY2" fmla="*/ 3060700 h 3886200"/>
                  <a:gd name="connsiteX3" fmla="*/ 168737 w 337012"/>
                  <a:gd name="connsiteY3" fmla="*/ 3886200 h 3886200"/>
                  <a:gd name="connsiteX4" fmla="*/ 462 w 337012"/>
                  <a:gd name="connsiteY4" fmla="*/ 3060700 h 3886200"/>
                  <a:gd name="connsiteX0" fmla="*/ 497 w 286247"/>
                  <a:gd name="connsiteY0" fmla="*/ 3054350 h 3886202"/>
                  <a:gd name="connsiteX1" fmla="*/ 162422 w 286247"/>
                  <a:gd name="connsiteY1" fmla="*/ 0 h 3886202"/>
                  <a:gd name="connsiteX2" fmla="*/ 286247 w 286247"/>
                  <a:gd name="connsiteY2" fmla="*/ 3060700 h 3886202"/>
                  <a:gd name="connsiteX3" fmla="*/ 117972 w 286247"/>
                  <a:gd name="connsiteY3" fmla="*/ 3886200 h 3886202"/>
                  <a:gd name="connsiteX4" fmla="*/ 497 w 286247"/>
                  <a:gd name="connsiteY4" fmla="*/ 3054350 h 3886202"/>
                  <a:gd name="connsiteX0" fmla="*/ 437 w 216337"/>
                  <a:gd name="connsiteY0" fmla="*/ 3054350 h 3886202"/>
                  <a:gd name="connsiteX1" fmla="*/ 162362 w 216337"/>
                  <a:gd name="connsiteY1" fmla="*/ 0 h 3886202"/>
                  <a:gd name="connsiteX2" fmla="*/ 216337 w 216337"/>
                  <a:gd name="connsiteY2" fmla="*/ 3060700 h 3886202"/>
                  <a:gd name="connsiteX3" fmla="*/ 117912 w 216337"/>
                  <a:gd name="connsiteY3" fmla="*/ 3886200 h 3886202"/>
                  <a:gd name="connsiteX4" fmla="*/ 437 w 216337"/>
                  <a:gd name="connsiteY4" fmla="*/ 3054350 h 3886202"/>
                  <a:gd name="connsiteX0" fmla="*/ 2102 w 219292"/>
                  <a:gd name="connsiteY0" fmla="*/ 3054350 h 3886202"/>
                  <a:gd name="connsiteX1" fmla="*/ 164027 w 219292"/>
                  <a:gd name="connsiteY1" fmla="*/ 0 h 3886202"/>
                  <a:gd name="connsiteX2" fmla="*/ 218002 w 219292"/>
                  <a:gd name="connsiteY2" fmla="*/ 3060700 h 3886202"/>
                  <a:gd name="connsiteX3" fmla="*/ 119577 w 219292"/>
                  <a:gd name="connsiteY3" fmla="*/ 3886200 h 3886202"/>
                  <a:gd name="connsiteX4" fmla="*/ 2102 w 219292"/>
                  <a:gd name="connsiteY4" fmla="*/ 3054350 h 3886202"/>
                  <a:gd name="connsiteX0" fmla="*/ 4320 w 220311"/>
                  <a:gd name="connsiteY0" fmla="*/ 3054350 h 3571927"/>
                  <a:gd name="connsiteX1" fmla="*/ 166245 w 220311"/>
                  <a:gd name="connsiteY1" fmla="*/ 0 h 3571927"/>
                  <a:gd name="connsiteX2" fmla="*/ 220220 w 220311"/>
                  <a:gd name="connsiteY2" fmla="*/ 3060700 h 3571927"/>
                  <a:gd name="connsiteX3" fmla="*/ 109095 w 220311"/>
                  <a:gd name="connsiteY3" fmla="*/ 3568700 h 3571927"/>
                  <a:gd name="connsiteX4" fmla="*/ 4320 w 220311"/>
                  <a:gd name="connsiteY4" fmla="*/ 3054350 h 3571927"/>
                  <a:gd name="connsiteX0" fmla="*/ 1564 w 217464"/>
                  <a:gd name="connsiteY0" fmla="*/ 3054350 h 3569464"/>
                  <a:gd name="connsiteX1" fmla="*/ 163489 w 217464"/>
                  <a:gd name="connsiteY1" fmla="*/ 0 h 3569464"/>
                  <a:gd name="connsiteX2" fmla="*/ 217464 w 217464"/>
                  <a:gd name="connsiteY2" fmla="*/ 3060700 h 3569464"/>
                  <a:gd name="connsiteX3" fmla="*/ 106339 w 217464"/>
                  <a:gd name="connsiteY3" fmla="*/ 3568700 h 3569464"/>
                  <a:gd name="connsiteX4" fmla="*/ 1564 w 217464"/>
                  <a:gd name="connsiteY4" fmla="*/ 3054350 h 3569464"/>
                  <a:gd name="connsiteX0" fmla="*/ 7834 w 223734"/>
                  <a:gd name="connsiteY0" fmla="*/ 3054350 h 3569464"/>
                  <a:gd name="connsiteX1" fmla="*/ 169759 w 223734"/>
                  <a:gd name="connsiteY1" fmla="*/ 0 h 3569464"/>
                  <a:gd name="connsiteX2" fmla="*/ 223734 w 223734"/>
                  <a:gd name="connsiteY2" fmla="*/ 3060700 h 3569464"/>
                  <a:gd name="connsiteX3" fmla="*/ 112609 w 223734"/>
                  <a:gd name="connsiteY3" fmla="*/ 3568700 h 3569464"/>
                  <a:gd name="connsiteX4" fmla="*/ 7834 w 223734"/>
                  <a:gd name="connsiteY4" fmla="*/ 3054350 h 3569464"/>
                  <a:gd name="connsiteX0" fmla="*/ 7834 w 223734"/>
                  <a:gd name="connsiteY0" fmla="*/ 3054350 h 3569268"/>
                  <a:gd name="connsiteX1" fmla="*/ 169759 w 223734"/>
                  <a:gd name="connsiteY1" fmla="*/ 0 h 3569268"/>
                  <a:gd name="connsiteX2" fmla="*/ 223734 w 223734"/>
                  <a:gd name="connsiteY2" fmla="*/ 3060700 h 3569268"/>
                  <a:gd name="connsiteX3" fmla="*/ 112609 w 223734"/>
                  <a:gd name="connsiteY3" fmla="*/ 3568700 h 3569268"/>
                  <a:gd name="connsiteX4" fmla="*/ 7834 w 223734"/>
                  <a:gd name="connsiteY4" fmla="*/ 3054350 h 3569268"/>
                  <a:gd name="connsiteX0" fmla="*/ 7834 w 232168"/>
                  <a:gd name="connsiteY0" fmla="*/ 3054350 h 3568998"/>
                  <a:gd name="connsiteX1" fmla="*/ 169759 w 232168"/>
                  <a:gd name="connsiteY1" fmla="*/ 0 h 3568998"/>
                  <a:gd name="connsiteX2" fmla="*/ 223734 w 232168"/>
                  <a:gd name="connsiteY2" fmla="*/ 3060700 h 3568998"/>
                  <a:gd name="connsiteX3" fmla="*/ 112609 w 232168"/>
                  <a:gd name="connsiteY3" fmla="*/ 3568700 h 3568998"/>
                  <a:gd name="connsiteX4" fmla="*/ 7834 w 232168"/>
                  <a:gd name="connsiteY4" fmla="*/ 3054350 h 3568998"/>
                  <a:gd name="connsiteX0" fmla="*/ 7834 w 232168"/>
                  <a:gd name="connsiteY0" fmla="*/ 3054350 h 3568953"/>
                  <a:gd name="connsiteX1" fmla="*/ 169759 w 232168"/>
                  <a:gd name="connsiteY1" fmla="*/ 0 h 3568953"/>
                  <a:gd name="connsiteX2" fmla="*/ 223734 w 232168"/>
                  <a:gd name="connsiteY2" fmla="*/ 3060700 h 3568953"/>
                  <a:gd name="connsiteX3" fmla="*/ 112609 w 232168"/>
                  <a:gd name="connsiteY3" fmla="*/ 3568700 h 3568953"/>
                  <a:gd name="connsiteX4" fmla="*/ 7834 w 232168"/>
                  <a:gd name="connsiteY4" fmla="*/ 3054350 h 3568953"/>
                  <a:gd name="connsiteX0" fmla="*/ 757 w 216976"/>
                  <a:gd name="connsiteY0" fmla="*/ 3060303 h 3582242"/>
                  <a:gd name="connsiteX1" fmla="*/ 142140 w 216976"/>
                  <a:gd name="connsiteY1" fmla="*/ 0 h 3582242"/>
                  <a:gd name="connsiteX2" fmla="*/ 216657 w 216976"/>
                  <a:gd name="connsiteY2" fmla="*/ 3066653 h 3582242"/>
                  <a:gd name="connsiteX3" fmla="*/ 105532 w 216976"/>
                  <a:gd name="connsiteY3" fmla="*/ 3574653 h 3582242"/>
                  <a:gd name="connsiteX4" fmla="*/ 757 w 216976"/>
                  <a:gd name="connsiteY4" fmla="*/ 3060303 h 3582242"/>
                  <a:gd name="connsiteX0" fmla="*/ 179 w 216131"/>
                  <a:gd name="connsiteY0" fmla="*/ 3042443 h 3564006"/>
                  <a:gd name="connsiteX1" fmla="*/ 121019 w 216131"/>
                  <a:gd name="connsiteY1" fmla="*/ 0 h 3564006"/>
                  <a:gd name="connsiteX2" fmla="*/ 216079 w 216131"/>
                  <a:gd name="connsiteY2" fmla="*/ 3048793 h 3564006"/>
                  <a:gd name="connsiteX3" fmla="*/ 104954 w 216131"/>
                  <a:gd name="connsiteY3" fmla="*/ 3556793 h 3564006"/>
                  <a:gd name="connsiteX4" fmla="*/ 179 w 216131"/>
                  <a:gd name="connsiteY4" fmla="*/ 3042443 h 3564006"/>
                  <a:gd name="connsiteX0" fmla="*/ 179 w 216235"/>
                  <a:gd name="connsiteY0" fmla="*/ 3042443 h 3564006"/>
                  <a:gd name="connsiteX1" fmla="*/ 121019 w 216235"/>
                  <a:gd name="connsiteY1" fmla="*/ 0 h 3564006"/>
                  <a:gd name="connsiteX2" fmla="*/ 216079 w 216235"/>
                  <a:gd name="connsiteY2" fmla="*/ 3048793 h 3564006"/>
                  <a:gd name="connsiteX3" fmla="*/ 104954 w 216235"/>
                  <a:gd name="connsiteY3" fmla="*/ 3556793 h 3564006"/>
                  <a:gd name="connsiteX4" fmla="*/ 179 w 216235"/>
                  <a:gd name="connsiteY4" fmla="*/ 3042443 h 3564006"/>
                  <a:gd name="connsiteX0" fmla="*/ 179 w 216167"/>
                  <a:gd name="connsiteY0" fmla="*/ 3042443 h 3564006"/>
                  <a:gd name="connsiteX1" fmla="*/ 121019 w 216167"/>
                  <a:gd name="connsiteY1" fmla="*/ 0 h 3564006"/>
                  <a:gd name="connsiteX2" fmla="*/ 216079 w 216167"/>
                  <a:gd name="connsiteY2" fmla="*/ 3048793 h 3564006"/>
                  <a:gd name="connsiteX3" fmla="*/ 104954 w 216167"/>
                  <a:gd name="connsiteY3" fmla="*/ 3556793 h 3564006"/>
                  <a:gd name="connsiteX4" fmla="*/ 179 w 216167"/>
                  <a:gd name="connsiteY4" fmla="*/ 3042443 h 3564006"/>
                  <a:gd name="connsiteX0" fmla="*/ 179 w 224444"/>
                  <a:gd name="connsiteY0" fmla="*/ 3042443 h 3564006"/>
                  <a:gd name="connsiteX1" fmla="*/ 121019 w 224444"/>
                  <a:gd name="connsiteY1" fmla="*/ 0 h 3564006"/>
                  <a:gd name="connsiteX2" fmla="*/ 216079 w 224444"/>
                  <a:gd name="connsiteY2" fmla="*/ 3048793 h 3564006"/>
                  <a:gd name="connsiteX3" fmla="*/ 104954 w 224444"/>
                  <a:gd name="connsiteY3" fmla="*/ 3556793 h 3564006"/>
                  <a:gd name="connsiteX4" fmla="*/ 179 w 224444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40464"/>
                  <a:gd name="connsiteY0" fmla="*/ 3042443 h 3557455"/>
                  <a:gd name="connsiteX1" fmla="*/ 131846 w 240464"/>
                  <a:gd name="connsiteY1" fmla="*/ 0 h 3557455"/>
                  <a:gd name="connsiteX2" fmla="*/ 226906 w 240464"/>
                  <a:gd name="connsiteY2" fmla="*/ 3048793 h 3557455"/>
                  <a:gd name="connsiteX3" fmla="*/ 115781 w 240464"/>
                  <a:gd name="connsiteY3" fmla="*/ 3556793 h 3557455"/>
                  <a:gd name="connsiteX4" fmla="*/ 11006 w 240464"/>
                  <a:gd name="connsiteY4" fmla="*/ 3042443 h 3557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464" h="3557455">
                    <a:moveTo>
                      <a:pt x="11006" y="3042443"/>
                    </a:moveTo>
                    <a:cubicBezTo>
                      <a:pt x="47921" y="2640148"/>
                      <a:pt x="45260" y="2190750"/>
                      <a:pt x="131846" y="0"/>
                    </a:cubicBezTo>
                    <a:cubicBezTo>
                      <a:pt x="170617" y="2184797"/>
                      <a:pt x="181651" y="2581012"/>
                      <a:pt x="226906" y="3048793"/>
                    </a:cubicBezTo>
                    <a:cubicBezTo>
                      <a:pt x="272161" y="3516574"/>
                      <a:pt x="196214" y="3564201"/>
                      <a:pt x="115781" y="3556793"/>
                    </a:cubicBezTo>
                    <a:cubicBezTo>
                      <a:pt x="35348" y="3549385"/>
                      <a:pt x="-25909" y="3444738"/>
                      <a:pt x="11006" y="3042443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FF99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9FD52FD4-538F-48C7-AB7A-24CF27509975}"/>
                  </a:ext>
                </a:extLst>
              </p:cNvPr>
              <p:cNvGrpSpPr/>
              <p:nvPr/>
            </p:nvGrpSpPr>
            <p:grpSpPr>
              <a:xfrm>
                <a:off x="2896766" y="1128713"/>
                <a:ext cx="1221976" cy="3989387"/>
                <a:chOff x="2896766" y="1128713"/>
                <a:chExt cx="1221976" cy="3989387"/>
              </a:xfrm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1043A773-BE17-4BC7-BEAF-99551C3EA0BC}"/>
                    </a:ext>
                  </a:extLst>
                </p:cNvPr>
                <p:cNvSpPr/>
                <p:nvPr/>
              </p:nvSpPr>
              <p:spPr>
                <a:xfrm>
                  <a:off x="2896766" y="1128713"/>
                  <a:ext cx="1221976" cy="3874421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339933"/>
                    </a:gs>
                    <a:gs pos="50000">
                      <a:srgbClr val="0066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" name="楕円 2">
                  <a:extLst>
                    <a:ext uri="{FF2B5EF4-FFF2-40B4-BE49-F238E27FC236}">
                      <a16:creationId xmlns:a16="http://schemas.microsoft.com/office/drawing/2014/main" id="{06146625-A85B-4B39-AA8B-9494CC989145}"/>
                    </a:ext>
                  </a:extLst>
                </p:cNvPr>
                <p:cNvSpPr/>
                <p:nvPr/>
              </p:nvSpPr>
              <p:spPr>
                <a:xfrm>
                  <a:off x="3436706" y="1416047"/>
                  <a:ext cx="100243" cy="3702053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8E14FB55-3B9B-4398-9BA3-D2DC8F3FE259}"/>
              </a:ext>
            </a:extLst>
          </p:cNvPr>
          <p:cNvGrpSpPr/>
          <p:nvPr/>
        </p:nvGrpSpPr>
        <p:grpSpPr>
          <a:xfrm>
            <a:off x="3877261" y="1609578"/>
            <a:ext cx="2346646" cy="1485150"/>
            <a:chOff x="3877261" y="1609578"/>
            <a:chExt cx="2346646" cy="1485150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07D1813B-8394-4033-9EDE-20E410D2251F}"/>
                </a:ext>
              </a:extLst>
            </p:cNvPr>
            <p:cNvGrpSpPr/>
            <p:nvPr/>
          </p:nvGrpSpPr>
          <p:grpSpPr>
            <a:xfrm rot="2931650">
              <a:off x="4234141" y="1252698"/>
              <a:ext cx="945898" cy="1659657"/>
              <a:chOff x="1935380" y="1128713"/>
              <a:chExt cx="2887689" cy="3997538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161AFDBA-DDBC-4FFA-95A3-0A7880EA4964}"/>
                  </a:ext>
                </a:extLst>
              </p:cNvPr>
              <p:cNvGrpSpPr/>
              <p:nvPr/>
            </p:nvGrpSpPr>
            <p:grpSpPr>
              <a:xfrm rot="621776" flipH="1">
                <a:off x="2939864" y="1500400"/>
                <a:ext cx="1883205" cy="3625850"/>
                <a:chOff x="2414536" y="1128713"/>
                <a:chExt cx="2131979" cy="3989387"/>
              </a:xfrm>
            </p:grpSpPr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798F31D8-DB96-463D-AFE9-1CE13F9F809B}"/>
                    </a:ext>
                  </a:extLst>
                </p:cNvPr>
                <p:cNvSpPr/>
                <p:nvPr/>
              </p:nvSpPr>
              <p:spPr>
                <a:xfrm rot="21206374">
                  <a:off x="2414536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C605815E-C528-4B5C-AE01-1AE328386FED}"/>
                    </a:ext>
                  </a:extLst>
                </p:cNvPr>
                <p:cNvSpPr/>
                <p:nvPr/>
              </p:nvSpPr>
              <p:spPr>
                <a:xfrm rot="393626" flipH="1">
                  <a:off x="3324539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9" name="楕円 2">
                  <a:extLst>
                    <a:ext uri="{FF2B5EF4-FFF2-40B4-BE49-F238E27FC236}">
                      <a16:creationId xmlns:a16="http://schemas.microsoft.com/office/drawing/2014/main" id="{6E38DECF-F43B-4D28-88BF-AEB38241CB99}"/>
                    </a:ext>
                  </a:extLst>
                </p:cNvPr>
                <p:cNvSpPr/>
                <p:nvPr/>
              </p:nvSpPr>
              <p:spPr>
                <a:xfrm rot="21206374">
                  <a:off x="2976752" y="1550433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0" name="楕円 2">
                  <a:extLst>
                    <a:ext uri="{FF2B5EF4-FFF2-40B4-BE49-F238E27FC236}">
                      <a16:creationId xmlns:a16="http://schemas.microsoft.com/office/drawing/2014/main" id="{C7160D8C-355E-4D1A-A14D-D295BC4F0A93}"/>
                    </a:ext>
                  </a:extLst>
                </p:cNvPr>
                <p:cNvSpPr/>
                <p:nvPr/>
              </p:nvSpPr>
              <p:spPr>
                <a:xfrm rot="393626" flipH="1">
                  <a:off x="3885173" y="1550561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4C9D05BD-0848-42E5-ADB6-3F2735A12F05}"/>
                    </a:ext>
                  </a:extLst>
                </p:cNvPr>
                <p:cNvGrpSpPr/>
                <p:nvPr/>
              </p:nvGrpSpPr>
              <p:grpSpPr>
                <a:xfrm>
                  <a:off x="2896766" y="1128713"/>
                  <a:ext cx="1221976" cy="3989387"/>
                  <a:chOff x="2896766" y="1128713"/>
                  <a:chExt cx="1221976" cy="3989387"/>
                </a:xfrm>
              </p:grpSpPr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F6FEA0AA-0B18-4542-9000-75376BCAA6C3}"/>
                      </a:ext>
                    </a:extLst>
                  </p:cNvPr>
                  <p:cNvSpPr/>
                  <p:nvPr/>
                </p:nvSpPr>
                <p:spPr>
                  <a:xfrm>
                    <a:off x="2896766" y="1128713"/>
                    <a:ext cx="1221976" cy="3874421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339933"/>
                      </a:gs>
                      <a:gs pos="5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3" name="楕円 2">
                    <a:extLst>
                      <a:ext uri="{FF2B5EF4-FFF2-40B4-BE49-F238E27FC236}">
                        <a16:creationId xmlns:a16="http://schemas.microsoft.com/office/drawing/2014/main" id="{017FB8B3-F874-481B-8622-C8B4BE2DAE43}"/>
                      </a:ext>
                    </a:extLst>
                  </p:cNvPr>
                  <p:cNvSpPr/>
                  <p:nvPr/>
                </p:nvSpPr>
                <p:spPr>
                  <a:xfrm>
                    <a:off x="3436706" y="1416047"/>
                    <a:ext cx="100243" cy="3702053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12A98038-BE8E-41A0-B03C-DB02457C9CF4}"/>
                  </a:ext>
                </a:extLst>
              </p:cNvPr>
              <p:cNvGrpSpPr/>
              <p:nvPr/>
            </p:nvGrpSpPr>
            <p:grpSpPr>
              <a:xfrm rot="20978224">
                <a:off x="1935380" y="1500401"/>
                <a:ext cx="1883205" cy="3625850"/>
                <a:chOff x="2414536" y="1128713"/>
                <a:chExt cx="2131979" cy="3989387"/>
              </a:xfrm>
            </p:grpSpPr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FF3DA6B5-76C2-4306-BB18-EC4DCF88C8FE}"/>
                    </a:ext>
                  </a:extLst>
                </p:cNvPr>
                <p:cNvSpPr/>
                <p:nvPr/>
              </p:nvSpPr>
              <p:spPr>
                <a:xfrm rot="21206374">
                  <a:off x="2414536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1D38822A-C018-4403-B454-FBFF32E5420D}"/>
                    </a:ext>
                  </a:extLst>
                </p:cNvPr>
                <p:cNvSpPr/>
                <p:nvPr/>
              </p:nvSpPr>
              <p:spPr>
                <a:xfrm rot="393626" flipH="1">
                  <a:off x="3324539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2" name="楕円 2">
                  <a:extLst>
                    <a:ext uri="{FF2B5EF4-FFF2-40B4-BE49-F238E27FC236}">
                      <a16:creationId xmlns:a16="http://schemas.microsoft.com/office/drawing/2014/main" id="{7A3FDBBF-44C4-4E81-B4F3-C34C740BBE7F}"/>
                    </a:ext>
                  </a:extLst>
                </p:cNvPr>
                <p:cNvSpPr/>
                <p:nvPr/>
              </p:nvSpPr>
              <p:spPr>
                <a:xfrm rot="21206374">
                  <a:off x="2976752" y="1550433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3" name="楕円 2">
                  <a:extLst>
                    <a:ext uri="{FF2B5EF4-FFF2-40B4-BE49-F238E27FC236}">
                      <a16:creationId xmlns:a16="http://schemas.microsoft.com/office/drawing/2014/main" id="{381AFF93-CA4D-4E2D-88D5-2B9F8D8E44D1}"/>
                    </a:ext>
                  </a:extLst>
                </p:cNvPr>
                <p:cNvSpPr/>
                <p:nvPr/>
              </p:nvSpPr>
              <p:spPr>
                <a:xfrm rot="393626" flipH="1">
                  <a:off x="3885173" y="1550561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DBA30852-AA32-4990-AEA3-9917B4FFFE2A}"/>
                    </a:ext>
                  </a:extLst>
                </p:cNvPr>
                <p:cNvGrpSpPr/>
                <p:nvPr/>
              </p:nvGrpSpPr>
              <p:grpSpPr>
                <a:xfrm>
                  <a:off x="2896766" y="1128713"/>
                  <a:ext cx="1221976" cy="3989387"/>
                  <a:chOff x="2896766" y="1128713"/>
                  <a:chExt cx="1221976" cy="3989387"/>
                </a:xfrm>
              </p:grpSpPr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ED88242F-0FCD-48A1-8D54-B05385146D55}"/>
                      </a:ext>
                    </a:extLst>
                  </p:cNvPr>
                  <p:cNvSpPr/>
                  <p:nvPr/>
                </p:nvSpPr>
                <p:spPr>
                  <a:xfrm>
                    <a:off x="2896766" y="1128713"/>
                    <a:ext cx="1221976" cy="3874421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339933"/>
                      </a:gs>
                      <a:gs pos="5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6" name="楕円 2">
                    <a:extLst>
                      <a:ext uri="{FF2B5EF4-FFF2-40B4-BE49-F238E27FC236}">
                        <a16:creationId xmlns:a16="http://schemas.microsoft.com/office/drawing/2014/main" id="{7BEF099A-3E3F-4283-B825-ED5135BC2BA1}"/>
                      </a:ext>
                    </a:extLst>
                  </p:cNvPr>
                  <p:cNvSpPr/>
                  <p:nvPr/>
                </p:nvSpPr>
                <p:spPr>
                  <a:xfrm>
                    <a:off x="3436706" y="1416047"/>
                    <a:ext cx="100243" cy="3702053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10BE0AE8-5D7F-46CB-8CC3-C1C57C00F200}"/>
                  </a:ext>
                </a:extLst>
              </p:cNvPr>
              <p:cNvGrpSpPr/>
              <p:nvPr/>
            </p:nvGrpSpPr>
            <p:grpSpPr>
              <a:xfrm>
                <a:off x="2414536" y="1128713"/>
                <a:ext cx="2131979" cy="3989387"/>
                <a:chOff x="2414536" y="1128713"/>
                <a:chExt cx="2131979" cy="3989387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AD029A8B-3170-4E8E-84BB-36F92E8DC576}"/>
                    </a:ext>
                  </a:extLst>
                </p:cNvPr>
                <p:cNvSpPr/>
                <p:nvPr/>
              </p:nvSpPr>
              <p:spPr>
                <a:xfrm rot="21206374">
                  <a:off x="2414536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B631B2EB-13CA-4170-9BE6-4F5D13920D2E}"/>
                    </a:ext>
                  </a:extLst>
                </p:cNvPr>
                <p:cNvSpPr/>
                <p:nvPr/>
              </p:nvSpPr>
              <p:spPr>
                <a:xfrm rot="393626" flipH="1">
                  <a:off x="3324539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5" name="楕円 2">
                  <a:extLst>
                    <a:ext uri="{FF2B5EF4-FFF2-40B4-BE49-F238E27FC236}">
                      <a16:creationId xmlns:a16="http://schemas.microsoft.com/office/drawing/2014/main" id="{3B73A1A1-F028-4F40-8F2F-AC4475C7CB4C}"/>
                    </a:ext>
                  </a:extLst>
                </p:cNvPr>
                <p:cNvSpPr/>
                <p:nvPr/>
              </p:nvSpPr>
              <p:spPr>
                <a:xfrm rot="21206374">
                  <a:off x="2976752" y="1550433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6" name="楕円 2">
                  <a:extLst>
                    <a:ext uri="{FF2B5EF4-FFF2-40B4-BE49-F238E27FC236}">
                      <a16:creationId xmlns:a16="http://schemas.microsoft.com/office/drawing/2014/main" id="{F232A658-0BD9-4AB4-95A7-86BF9A01CDF4}"/>
                    </a:ext>
                  </a:extLst>
                </p:cNvPr>
                <p:cNvSpPr/>
                <p:nvPr/>
              </p:nvSpPr>
              <p:spPr>
                <a:xfrm rot="393626" flipH="1">
                  <a:off x="3885173" y="1550561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70592903-F028-4D14-A2EB-C76D85E77A55}"/>
                    </a:ext>
                  </a:extLst>
                </p:cNvPr>
                <p:cNvGrpSpPr/>
                <p:nvPr/>
              </p:nvGrpSpPr>
              <p:grpSpPr>
                <a:xfrm>
                  <a:off x="2896766" y="1128713"/>
                  <a:ext cx="1221976" cy="3989387"/>
                  <a:chOff x="2896766" y="1128713"/>
                  <a:chExt cx="1221976" cy="3989387"/>
                </a:xfrm>
              </p:grpSpPr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89D4D070-B1BD-41BB-BF90-BFEE991D90E1}"/>
                      </a:ext>
                    </a:extLst>
                  </p:cNvPr>
                  <p:cNvSpPr/>
                  <p:nvPr/>
                </p:nvSpPr>
                <p:spPr>
                  <a:xfrm>
                    <a:off x="2896766" y="1128713"/>
                    <a:ext cx="1221976" cy="3874421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339933"/>
                      </a:gs>
                      <a:gs pos="5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9" name="楕円 2">
                    <a:extLst>
                      <a:ext uri="{FF2B5EF4-FFF2-40B4-BE49-F238E27FC236}">
                        <a16:creationId xmlns:a16="http://schemas.microsoft.com/office/drawing/2014/main" id="{81B41C13-B216-4001-A916-4E0CFC206927}"/>
                      </a:ext>
                    </a:extLst>
                  </p:cNvPr>
                  <p:cNvSpPr/>
                  <p:nvPr/>
                </p:nvSpPr>
                <p:spPr>
                  <a:xfrm>
                    <a:off x="3436706" y="1416047"/>
                    <a:ext cx="100243" cy="3702053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538D63E7-E231-4C84-BF3A-A4A80B52EDF2}"/>
                </a:ext>
              </a:extLst>
            </p:cNvPr>
            <p:cNvGrpSpPr/>
            <p:nvPr/>
          </p:nvGrpSpPr>
          <p:grpSpPr>
            <a:xfrm rot="3600000">
              <a:off x="4839576" y="1367496"/>
              <a:ext cx="945898" cy="1822765"/>
              <a:chOff x="1935380" y="1128713"/>
              <a:chExt cx="2887689" cy="3997538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6CA31217-45EB-49E7-8EBB-C1F750998171}"/>
                  </a:ext>
                </a:extLst>
              </p:cNvPr>
              <p:cNvGrpSpPr/>
              <p:nvPr/>
            </p:nvGrpSpPr>
            <p:grpSpPr>
              <a:xfrm rot="621776" flipH="1">
                <a:off x="2939864" y="1500400"/>
                <a:ext cx="1883205" cy="3625850"/>
                <a:chOff x="2414536" y="1128713"/>
                <a:chExt cx="2131979" cy="3989387"/>
              </a:xfrm>
            </p:grpSpPr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72F6126D-C743-4A54-B1DD-C069EDB4A755}"/>
                    </a:ext>
                  </a:extLst>
                </p:cNvPr>
                <p:cNvSpPr/>
                <p:nvPr/>
              </p:nvSpPr>
              <p:spPr>
                <a:xfrm rot="21206374">
                  <a:off x="2414536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46918899-EF89-41E8-87AF-70E40D58238D}"/>
                    </a:ext>
                  </a:extLst>
                </p:cNvPr>
                <p:cNvSpPr/>
                <p:nvPr/>
              </p:nvSpPr>
              <p:spPr>
                <a:xfrm rot="393626" flipH="1">
                  <a:off x="3324539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5" name="楕円 2">
                  <a:extLst>
                    <a:ext uri="{FF2B5EF4-FFF2-40B4-BE49-F238E27FC236}">
                      <a16:creationId xmlns:a16="http://schemas.microsoft.com/office/drawing/2014/main" id="{79255459-9944-4548-A641-F77B746A355C}"/>
                    </a:ext>
                  </a:extLst>
                </p:cNvPr>
                <p:cNvSpPr/>
                <p:nvPr/>
              </p:nvSpPr>
              <p:spPr>
                <a:xfrm rot="21206374">
                  <a:off x="2976752" y="1550433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6" name="楕円 2">
                  <a:extLst>
                    <a:ext uri="{FF2B5EF4-FFF2-40B4-BE49-F238E27FC236}">
                      <a16:creationId xmlns:a16="http://schemas.microsoft.com/office/drawing/2014/main" id="{8FF5B62B-2D12-49F9-95AA-AD59CF88CD42}"/>
                    </a:ext>
                  </a:extLst>
                </p:cNvPr>
                <p:cNvSpPr/>
                <p:nvPr/>
              </p:nvSpPr>
              <p:spPr>
                <a:xfrm rot="393626" flipH="1">
                  <a:off x="3885173" y="1550561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A572206D-4D99-4C86-8902-481FB99F7199}"/>
                    </a:ext>
                  </a:extLst>
                </p:cNvPr>
                <p:cNvGrpSpPr/>
                <p:nvPr/>
              </p:nvGrpSpPr>
              <p:grpSpPr>
                <a:xfrm>
                  <a:off x="2896766" y="1128713"/>
                  <a:ext cx="1221976" cy="3989387"/>
                  <a:chOff x="2896766" y="1128713"/>
                  <a:chExt cx="1221976" cy="3989387"/>
                </a:xfrm>
              </p:grpSpPr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A6D563B8-5AB4-4069-BD55-15B57B6C899F}"/>
                      </a:ext>
                    </a:extLst>
                  </p:cNvPr>
                  <p:cNvSpPr/>
                  <p:nvPr/>
                </p:nvSpPr>
                <p:spPr>
                  <a:xfrm>
                    <a:off x="2896766" y="1128713"/>
                    <a:ext cx="1221976" cy="3874421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339933"/>
                      </a:gs>
                      <a:gs pos="5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9" name="楕円 2">
                    <a:extLst>
                      <a:ext uri="{FF2B5EF4-FFF2-40B4-BE49-F238E27FC236}">
                        <a16:creationId xmlns:a16="http://schemas.microsoft.com/office/drawing/2014/main" id="{DF063E5E-D5DF-48CB-881C-3CE005324D96}"/>
                      </a:ext>
                    </a:extLst>
                  </p:cNvPr>
                  <p:cNvSpPr/>
                  <p:nvPr/>
                </p:nvSpPr>
                <p:spPr>
                  <a:xfrm>
                    <a:off x="3436706" y="1416047"/>
                    <a:ext cx="100243" cy="3702053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EC7F6C96-046B-4B78-8271-824C72E7A576}"/>
                  </a:ext>
                </a:extLst>
              </p:cNvPr>
              <p:cNvGrpSpPr/>
              <p:nvPr/>
            </p:nvGrpSpPr>
            <p:grpSpPr>
              <a:xfrm rot="20978224">
                <a:off x="1935380" y="1500401"/>
                <a:ext cx="1883205" cy="3625850"/>
                <a:chOff x="2414536" y="1128713"/>
                <a:chExt cx="2131979" cy="3989387"/>
              </a:xfrm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C68EE3BB-1474-4240-801B-22CD53F97C5F}"/>
                    </a:ext>
                  </a:extLst>
                </p:cNvPr>
                <p:cNvSpPr/>
                <p:nvPr/>
              </p:nvSpPr>
              <p:spPr>
                <a:xfrm rot="21206374">
                  <a:off x="2414536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E5B1381E-4993-4C6E-90B7-384C02562D08}"/>
                    </a:ext>
                  </a:extLst>
                </p:cNvPr>
                <p:cNvSpPr/>
                <p:nvPr/>
              </p:nvSpPr>
              <p:spPr>
                <a:xfrm rot="393626" flipH="1">
                  <a:off x="3324539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8" name="楕円 2">
                  <a:extLst>
                    <a:ext uri="{FF2B5EF4-FFF2-40B4-BE49-F238E27FC236}">
                      <a16:creationId xmlns:a16="http://schemas.microsoft.com/office/drawing/2014/main" id="{2123A445-A20A-4D3E-818F-73A21B387EED}"/>
                    </a:ext>
                  </a:extLst>
                </p:cNvPr>
                <p:cNvSpPr/>
                <p:nvPr/>
              </p:nvSpPr>
              <p:spPr>
                <a:xfrm rot="21206374">
                  <a:off x="2976752" y="1550433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" name="楕円 2">
                  <a:extLst>
                    <a:ext uri="{FF2B5EF4-FFF2-40B4-BE49-F238E27FC236}">
                      <a16:creationId xmlns:a16="http://schemas.microsoft.com/office/drawing/2014/main" id="{29E1E45C-F158-4A93-9DBD-E73DF43197BE}"/>
                    </a:ext>
                  </a:extLst>
                </p:cNvPr>
                <p:cNvSpPr/>
                <p:nvPr/>
              </p:nvSpPr>
              <p:spPr>
                <a:xfrm rot="393626" flipH="1">
                  <a:off x="3885173" y="1550561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856662FF-C783-4E9E-8A5D-01C71CB144D8}"/>
                    </a:ext>
                  </a:extLst>
                </p:cNvPr>
                <p:cNvGrpSpPr/>
                <p:nvPr/>
              </p:nvGrpSpPr>
              <p:grpSpPr>
                <a:xfrm>
                  <a:off x="2896766" y="1128713"/>
                  <a:ext cx="1221976" cy="3989387"/>
                  <a:chOff x="2896766" y="1128713"/>
                  <a:chExt cx="1221976" cy="3989387"/>
                </a:xfrm>
              </p:grpSpPr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2B6918D4-4090-4D9C-962C-A43F50460A6D}"/>
                      </a:ext>
                    </a:extLst>
                  </p:cNvPr>
                  <p:cNvSpPr/>
                  <p:nvPr/>
                </p:nvSpPr>
                <p:spPr>
                  <a:xfrm>
                    <a:off x="2896766" y="1128713"/>
                    <a:ext cx="1221976" cy="3874421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339933"/>
                      </a:gs>
                      <a:gs pos="5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2" name="楕円 2">
                    <a:extLst>
                      <a:ext uri="{FF2B5EF4-FFF2-40B4-BE49-F238E27FC236}">
                        <a16:creationId xmlns:a16="http://schemas.microsoft.com/office/drawing/2014/main" id="{B9CB0843-F283-4E45-A696-38F4F9B9624B}"/>
                      </a:ext>
                    </a:extLst>
                  </p:cNvPr>
                  <p:cNvSpPr/>
                  <p:nvPr/>
                </p:nvSpPr>
                <p:spPr>
                  <a:xfrm>
                    <a:off x="3436706" y="1416047"/>
                    <a:ext cx="100243" cy="3702053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7FC000F4-5BAC-4BC0-932F-6C2B941C3141}"/>
                  </a:ext>
                </a:extLst>
              </p:cNvPr>
              <p:cNvGrpSpPr/>
              <p:nvPr/>
            </p:nvGrpSpPr>
            <p:grpSpPr>
              <a:xfrm>
                <a:off x="2414536" y="1128713"/>
                <a:ext cx="2131979" cy="3989387"/>
                <a:chOff x="2414536" y="1128713"/>
                <a:chExt cx="2131979" cy="3989387"/>
              </a:xfrm>
            </p:grpSpPr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4AA57DA6-0911-447D-8307-0BAE0A69DDF2}"/>
                    </a:ext>
                  </a:extLst>
                </p:cNvPr>
                <p:cNvSpPr/>
                <p:nvPr/>
              </p:nvSpPr>
              <p:spPr>
                <a:xfrm rot="21206374">
                  <a:off x="2414536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8341631F-1053-478A-949E-D21111A31DA8}"/>
                    </a:ext>
                  </a:extLst>
                </p:cNvPr>
                <p:cNvSpPr/>
                <p:nvPr/>
              </p:nvSpPr>
              <p:spPr>
                <a:xfrm rot="393626" flipH="1">
                  <a:off x="3324539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1" name="楕円 2">
                  <a:extLst>
                    <a:ext uri="{FF2B5EF4-FFF2-40B4-BE49-F238E27FC236}">
                      <a16:creationId xmlns:a16="http://schemas.microsoft.com/office/drawing/2014/main" id="{1361D636-7491-4D45-A6E6-35C2E9DCDEFB}"/>
                    </a:ext>
                  </a:extLst>
                </p:cNvPr>
                <p:cNvSpPr/>
                <p:nvPr/>
              </p:nvSpPr>
              <p:spPr>
                <a:xfrm rot="21206374">
                  <a:off x="2976752" y="1550433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2" name="楕円 2">
                  <a:extLst>
                    <a:ext uri="{FF2B5EF4-FFF2-40B4-BE49-F238E27FC236}">
                      <a16:creationId xmlns:a16="http://schemas.microsoft.com/office/drawing/2014/main" id="{9FE9F477-CC15-42AC-B635-D36BA90E4295}"/>
                    </a:ext>
                  </a:extLst>
                </p:cNvPr>
                <p:cNvSpPr/>
                <p:nvPr/>
              </p:nvSpPr>
              <p:spPr>
                <a:xfrm rot="393626" flipH="1">
                  <a:off x="3885173" y="1550561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5FBFEC4B-CE48-423C-94B2-EE7727910E9D}"/>
                    </a:ext>
                  </a:extLst>
                </p:cNvPr>
                <p:cNvGrpSpPr/>
                <p:nvPr/>
              </p:nvGrpSpPr>
              <p:grpSpPr>
                <a:xfrm>
                  <a:off x="2896766" y="1128713"/>
                  <a:ext cx="1221976" cy="3989387"/>
                  <a:chOff x="2896766" y="1128713"/>
                  <a:chExt cx="1221976" cy="3989387"/>
                </a:xfrm>
              </p:grpSpPr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6A160796-7117-4EA8-A85E-B05DD018226D}"/>
                      </a:ext>
                    </a:extLst>
                  </p:cNvPr>
                  <p:cNvSpPr/>
                  <p:nvPr/>
                </p:nvSpPr>
                <p:spPr>
                  <a:xfrm>
                    <a:off x="2896766" y="1128713"/>
                    <a:ext cx="1221976" cy="3874421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339933"/>
                      </a:gs>
                      <a:gs pos="5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5" name="楕円 2">
                    <a:extLst>
                      <a:ext uri="{FF2B5EF4-FFF2-40B4-BE49-F238E27FC236}">
                        <a16:creationId xmlns:a16="http://schemas.microsoft.com/office/drawing/2014/main" id="{A1948AD1-88EB-4A37-8EB0-9C31FCBBF233}"/>
                      </a:ext>
                    </a:extLst>
                  </p:cNvPr>
                  <p:cNvSpPr/>
                  <p:nvPr/>
                </p:nvSpPr>
                <p:spPr>
                  <a:xfrm>
                    <a:off x="3436706" y="1416047"/>
                    <a:ext cx="100243" cy="3702053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1C047FB1-9DDE-4C12-A51C-5ECDA2340A2B}"/>
                </a:ext>
              </a:extLst>
            </p:cNvPr>
            <p:cNvGrpSpPr/>
            <p:nvPr/>
          </p:nvGrpSpPr>
          <p:grpSpPr>
            <a:xfrm rot="3600000">
              <a:off x="4344275" y="1710396"/>
              <a:ext cx="945898" cy="1822765"/>
              <a:chOff x="1935380" y="1128713"/>
              <a:chExt cx="2887689" cy="3997538"/>
            </a:xfrm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CA16E86D-F530-4D39-8514-F3556E147A67}"/>
                  </a:ext>
                </a:extLst>
              </p:cNvPr>
              <p:cNvGrpSpPr/>
              <p:nvPr/>
            </p:nvGrpSpPr>
            <p:grpSpPr>
              <a:xfrm rot="621776" flipH="1">
                <a:off x="2939864" y="1500400"/>
                <a:ext cx="1883205" cy="3625850"/>
                <a:chOff x="2414536" y="1128713"/>
                <a:chExt cx="2131979" cy="3989387"/>
              </a:xfrm>
            </p:grpSpPr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E37CB542-EE70-49E9-8B1A-966030B410E7}"/>
                    </a:ext>
                  </a:extLst>
                </p:cNvPr>
                <p:cNvSpPr/>
                <p:nvPr/>
              </p:nvSpPr>
              <p:spPr>
                <a:xfrm rot="21206374">
                  <a:off x="2414536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3A891338-6EDA-46CC-972B-7ECF6ACD916B}"/>
                    </a:ext>
                  </a:extLst>
                </p:cNvPr>
                <p:cNvSpPr/>
                <p:nvPr/>
              </p:nvSpPr>
              <p:spPr>
                <a:xfrm rot="393626" flipH="1">
                  <a:off x="3324539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1" name="楕円 2">
                  <a:extLst>
                    <a:ext uri="{FF2B5EF4-FFF2-40B4-BE49-F238E27FC236}">
                      <a16:creationId xmlns:a16="http://schemas.microsoft.com/office/drawing/2014/main" id="{DCF0F09D-55CA-4A07-A5AB-E58C92B84D45}"/>
                    </a:ext>
                  </a:extLst>
                </p:cNvPr>
                <p:cNvSpPr/>
                <p:nvPr/>
              </p:nvSpPr>
              <p:spPr>
                <a:xfrm rot="21206374">
                  <a:off x="2976752" y="1550433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2" name="楕円 2">
                  <a:extLst>
                    <a:ext uri="{FF2B5EF4-FFF2-40B4-BE49-F238E27FC236}">
                      <a16:creationId xmlns:a16="http://schemas.microsoft.com/office/drawing/2014/main" id="{3A034CF0-7F68-4ACC-A453-9D7B9DC6EBEB}"/>
                    </a:ext>
                  </a:extLst>
                </p:cNvPr>
                <p:cNvSpPr/>
                <p:nvPr/>
              </p:nvSpPr>
              <p:spPr>
                <a:xfrm rot="393626" flipH="1">
                  <a:off x="3885173" y="1550561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B7758CF2-6BB1-4EC3-B8D0-CDBDD3FA4813}"/>
                    </a:ext>
                  </a:extLst>
                </p:cNvPr>
                <p:cNvGrpSpPr/>
                <p:nvPr/>
              </p:nvGrpSpPr>
              <p:grpSpPr>
                <a:xfrm>
                  <a:off x="2896766" y="1128713"/>
                  <a:ext cx="1221976" cy="3989387"/>
                  <a:chOff x="2896766" y="1128713"/>
                  <a:chExt cx="1221976" cy="3989387"/>
                </a:xfrm>
              </p:grpSpPr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5EA16870-6581-4091-BA08-FE18F659F04D}"/>
                      </a:ext>
                    </a:extLst>
                  </p:cNvPr>
                  <p:cNvSpPr/>
                  <p:nvPr/>
                </p:nvSpPr>
                <p:spPr>
                  <a:xfrm>
                    <a:off x="2896766" y="1128713"/>
                    <a:ext cx="1221976" cy="3874421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339933"/>
                      </a:gs>
                      <a:gs pos="5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5" name="楕円 2">
                    <a:extLst>
                      <a:ext uri="{FF2B5EF4-FFF2-40B4-BE49-F238E27FC236}">
                        <a16:creationId xmlns:a16="http://schemas.microsoft.com/office/drawing/2014/main" id="{480197C4-7F58-4452-9FF0-E517B999CB3C}"/>
                      </a:ext>
                    </a:extLst>
                  </p:cNvPr>
                  <p:cNvSpPr/>
                  <p:nvPr/>
                </p:nvSpPr>
                <p:spPr>
                  <a:xfrm>
                    <a:off x="3436706" y="1416047"/>
                    <a:ext cx="100243" cy="3702053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72738B42-60DD-4C28-B779-9737FF91BD3E}"/>
                  </a:ext>
                </a:extLst>
              </p:cNvPr>
              <p:cNvGrpSpPr/>
              <p:nvPr/>
            </p:nvGrpSpPr>
            <p:grpSpPr>
              <a:xfrm rot="20978224">
                <a:off x="1935380" y="1500401"/>
                <a:ext cx="1883205" cy="3625850"/>
                <a:chOff x="2414536" y="1128713"/>
                <a:chExt cx="2131979" cy="3989387"/>
              </a:xfrm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41CCE5D3-8E4B-41B6-A202-859F0A284160}"/>
                    </a:ext>
                  </a:extLst>
                </p:cNvPr>
                <p:cNvSpPr/>
                <p:nvPr/>
              </p:nvSpPr>
              <p:spPr>
                <a:xfrm rot="21206374">
                  <a:off x="2414536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812183AC-6099-4486-84B2-1AA6D0272D63}"/>
                    </a:ext>
                  </a:extLst>
                </p:cNvPr>
                <p:cNvSpPr/>
                <p:nvPr/>
              </p:nvSpPr>
              <p:spPr>
                <a:xfrm rot="393626" flipH="1">
                  <a:off x="3324539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" name="楕円 2">
                  <a:extLst>
                    <a:ext uri="{FF2B5EF4-FFF2-40B4-BE49-F238E27FC236}">
                      <a16:creationId xmlns:a16="http://schemas.microsoft.com/office/drawing/2014/main" id="{D1578FD7-F4A6-41B1-AD2E-EA0949A96A92}"/>
                    </a:ext>
                  </a:extLst>
                </p:cNvPr>
                <p:cNvSpPr/>
                <p:nvPr/>
              </p:nvSpPr>
              <p:spPr>
                <a:xfrm rot="21206374">
                  <a:off x="2976752" y="1550433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5" name="楕円 2">
                  <a:extLst>
                    <a:ext uri="{FF2B5EF4-FFF2-40B4-BE49-F238E27FC236}">
                      <a16:creationId xmlns:a16="http://schemas.microsoft.com/office/drawing/2014/main" id="{C3CDD723-804C-4EF7-A621-A1D40264BD91}"/>
                    </a:ext>
                  </a:extLst>
                </p:cNvPr>
                <p:cNvSpPr/>
                <p:nvPr/>
              </p:nvSpPr>
              <p:spPr>
                <a:xfrm rot="393626" flipH="1">
                  <a:off x="3885173" y="1550561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46" name="グループ化 45">
                  <a:extLst>
                    <a:ext uri="{FF2B5EF4-FFF2-40B4-BE49-F238E27FC236}">
                      <a16:creationId xmlns:a16="http://schemas.microsoft.com/office/drawing/2014/main" id="{4EB8CFAA-DC0C-407C-92EF-3D544F71B03E}"/>
                    </a:ext>
                  </a:extLst>
                </p:cNvPr>
                <p:cNvGrpSpPr/>
                <p:nvPr/>
              </p:nvGrpSpPr>
              <p:grpSpPr>
                <a:xfrm>
                  <a:off x="2896766" y="1128713"/>
                  <a:ext cx="1221976" cy="3989387"/>
                  <a:chOff x="2896766" y="1128713"/>
                  <a:chExt cx="1221976" cy="3989387"/>
                </a:xfrm>
              </p:grpSpPr>
              <p:sp>
                <p:nvSpPr>
                  <p:cNvPr id="47" name="フリーフォーム: 図形 46">
                    <a:extLst>
                      <a:ext uri="{FF2B5EF4-FFF2-40B4-BE49-F238E27FC236}">
                        <a16:creationId xmlns:a16="http://schemas.microsoft.com/office/drawing/2014/main" id="{DE2A86CA-25BD-4BB2-A990-000D35807668}"/>
                      </a:ext>
                    </a:extLst>
                  </p:cNvPr>
                  <p:cNvSpPr/>
                  <p:nvPr/>
                </p:nvSpPr>
                <p:spPr>
                  <a:xfrm>
                    <a:off x="2896766" y="1128713"/>
                    <a:ext cx="1221976" cy="3874421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339933"/>
                      </a:gs>
                      <a:gs pos="5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8" name="楕円 2">
                    <a:extLst>
                      <a:ext uri="{FF2B5EF4-FFF2-40B4-BE49-F238E27FC236}">
                        <a16:creationId xmlns:a16="http://schemas.microsoft.com/office/drawing/2014/main" id="{1B0AD45E-EAE0-47BA-86D2-B39D251C6CD4}"/>
                      </a:ext>
                    </a:extLst>
                  </p:cNvPr>
                  <p:cNvSpPr/>
                  <p:nvPr/>
                </p:nvSpPr>
                <p:spPr>
                  <a:xfrm>
                    <a:off x="3436706" y="1416047"/>
                    <a:ext cx="100243" cy="3702053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62E66D73-15E0-4663-AC7E-BC5F6FA3DFBE}"/>
                  </a:ext>
                </a:extLst>
              </p:cNvPr>
              <p:cNvGrpSpPr/>
              <p:nvPr/>
            </p:nvGrpSpPr>
            <p:grpSpPr>
              <a:xfrm>
                <a:off x="2414536" y="1128713"/>
                <a:ext cx="2131979" cy="3989387"/>
                <a:chOff x="2414536" y="1128713"/>
                <a:chExt cx="2131979" cy="3989387"/>
              </a:xfrm>
            </p:grpSpPr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0997E2D4-BA21-4885-A828-8CE3FB90A554}"/>
                    </a:ext>
                  </a:extLst>
                </p:cNvPr>
                <p:cNvSpPr/>
                <p:nvPr/>
              </p:nvSpPr>
              <p:spPr>
                <a:xfrm rot="21206374">
                  <a:off x="2414536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A70B8C55-7851-4DA6-B994-682617623325}"/>
                    </a:ext>
                  </a:extLst>
                </p:cNvPr>
                <p:cNvSpPr/>
                <p:nvPr/>
              </p:nvSpPr>
              <p:spPr>
                <a:xfrm rot="393626" flipH="1">
                  <a:off x="3324539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7" name="楕円 2">
                  <a:extLst>
                    <a:ext uri="{FF2B5EF4-FFF2-40B4-BE49-F238E27FC236}">
                      <a16:creationId xmlns:a16="http://schemas.microsoft.com/office/drawing/2014/main" id="{81576821-DEFB-4B47-8A7C-565A2F443A15}"/>
                    </a:ext>
                  </a:extLst>
                </p:cNvPr>
                <p:cNvSpPr/>
                <p:nvPr/>
              </p:nvSpPr>
              <p:spPr>
                <a:xfrm rot="21206374">
                  <a:off x="2976752" y="1550433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" name="楕円 2">
                  <a:extLst>
                    <a:ext uri="{FF2B5EF4-FFF2-40B4-BE49-F238E27FC236}">
                      <a16:creationId xmlns:a16="http://schemas.microsoft.com/office/drawing/2014/main" id="{C871235A-F5A8-449B-9DD0-2675635A7F71}"/>
                    </a:ext>
                  </a:extLst>
                </p:cNvPr>
                <p:cNvSpPr/>
                <p:nvPr/>
              </p:nvSpPr>
              <p:spPr>
                <a:xfrm rot="393626" flipH="1">
                  <a:off x="3885173" y="1550561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146143C4-A3E5-469A-84C8-48B66550C9A9}"/>
                    </a:ext>
                  </a:extLst>
                </p:cNvPr>
                <p:cNvGrpSpPr/>
                <p:nvPr/>
              </p:nvGrpSpPr>
              <p:grpSpPr>
                <a:xfrm>
                  <a:off x="2896766" y="1128713"/>
                  <a:ext cx="1221976" cy="3989387"/>
                  <a:chOff x="2896766" y="1128713"/>
                  <a:chExt cx="1221976" cy="3989387"/>
                </a:xfrm>
              </p:grpSpPr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C8FAA0CE-2D45-47F7-AF48-6AB1131FF882}"/>
                      </a:ext>
                    </a:extLst>
                  </p:cNvPr>
                  <p:cNvSpPr/>
                  <p:nvPr/>
                </p:nvSpPr>
                <p:spPr>
                  <a:xfrm>
                    <a:off x="2896766" y="1128713"/>
                    <a:ext cx="1221976" cy="3874421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339933"/>
                      </a:gs>
                      <a:gs pos="5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1" name="楕円 2">
                    <a:extLst>
                      <a:ext uri="{FF2B5EF4-FFF2-40B4-BE49-F238E27FC236}">
                        <a16:creationId xmlns:a16="http://schemas.microsoft.com/office/drawing/2014/main" id="{C7E3FC45-3127-4672-B693-6F07C70EB903}"/>
                      </a:ext>
                    </a:extLst>
                  </p:cNvPr>
                  <p:cNvSpPr/>
                  <p:nvPr/>
                </p:nvSpPr>
                <p:spPr>
                  <a:xfrm>
                    <a:off x="3436706" y="1416047"/>
                    <a:ext cx="100243" cy="3702053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</p:grp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7303A904-C0D0-4364-917D-1B4CA31B37CB}"/>
              </a:ext>
            </a:extLst>
          </p:cNvPr>
          <p:cNvGrpSpPr/>
          <p:nvPr/>
        </p:nvGrpSpPr>
        <p:grpSpPr>
          <a:xfrm>
            <a:off x="6614602" y="1394288"/>
            <a:ext cx="2605086" cy="1788055"/>
            <a:chOff x="6614602" y="1394288"/>
            <a:chExt cx="2605086" cy="1788055"/>
          </a:xfrm>
        </p:grpSpPr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2CF66B78-BA74-44D8-B4C7-2C18CAB6966F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3D8D41B2-49D2-4C73-868A-95390C1595D0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191" name="楕円 190">
                  <a:extLst>
                    <a:ext uri="{FF2B5EF4-FFF2-40B4-BE49-F238E27FC236}">
                      <a16:creationId xmlns:a16="http://schemas.microsoft.com/office/drawing/2014/main" id="{0B6521A5-34F9-40E6-B53D-5FCE54D2DFF3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308F9C4E-396B-4DCB-9046-2C3C7907783F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44FEAAE6-ABC8-4656-A6FA-061B04B91A57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84164324-0747-4497-9469-CC0ADB09785E}"/>
                </a:ext>
              </a:extLst>
            </p:cNvPr>
            <p:cNvGrpSpPr/>
            <p:nvPr/>
          </p:nvGrpSpPr>
          <p:grpSpPr>
            <a:xfrm>
              <a:off x="6961491" y="1400175"/>
              <a:ext cx="2222744" cy="1406735"/>
              <a:chOff x="3877261" y="1609578"/>
              <a:chExt cx="2346646" cy="1485150"/>
            </a:xfrm>
          </p:grpSpPr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69A93CD6-99A3-4A1B-9DBA-BB88176C3AC4}"/>
                  </a:ext>
                </a:extLst>
              </p:cNvPr>
              <p:cNvGrpSpPr/>
              <p:nvPr/>
            </p:nvGrpSpPr>
            <p:grpSpPr>
              <a:xfrm rot="2931650">
                <a:off x="4234141" y="1252698"/>
                <a:ext cx="945898" cy="1659657"/>
                <a:chOff x="1935380" y="1128713"/>
                <a:chExt cx="2887689" cy="3997538"/>
              </a:xfrm>
            </p:grpSpPr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22B3CB82-6176-466F-8AB7-4F2A1D534E4B}"/>
                    </a:ext>
                  </a:extLst>
                </p:cNvPr>
                <p:cNvGrpSpPr/>
                <p:nvPr/>
              </p:nvGrpSpPr>
              <p:grpSpPr>
                <a:xfrm rot="621776" flipH="1">
                  <a:off x="2939864" y="1500400"/>
                  <a:ext cx="1883205" cy="3625850"/>
                  <a:chOff x="2414536" y="1128713"/>
                  <a:chExt cx="2131979" cy="3989387"/>
                </a:xfrm>
              </p:grpSpPr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216675C5-D29A-448D-941E-BEDB45298C76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414536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6878B4E5-143C-47ED-A139-12E6D48685F2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324539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84" name="楕円 2">
                    <a:extLst>
                      <a:ext uri="{FF2B5EF4-FFF2-40B4-BE49-F238E27FC236}">
                        <a16:creationId xmlns:a16="http://schemas.microsoft.com/office/drawing/2014/main" id="{324A9D53-78DB-4A23-BF10-0094446BDE5F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976752" y="1550433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85" name="楕円 2">
                    <a:extLst>
                      <a:ext uri="{FF2B5EF4-FFF2-40B4-BE49-F238E27FC236}">
                        <a16:creationId xmlns:a16="http://schemas.microsoft.com/office/drawing/2014/main" id="{1D35E700-F6EB-4160-9FCE-D6647DD4D90D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885173" y="1550561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186" name="グループ化 185">
                    <a:extLst>
                      <a:ext uri="{FF2B5EF4-FFF2-40B4-BE49-F238E27FC236}">
                        <a16:creationId xmlns:a16="http://schemas.microsoft.com/office/drawing/2014/main" id="{116BB14C-75AF-4097-9D19-6B58D4F74440}"/>
                      </a:ext>
                    </a:extLst>
                  </p:cNvPr>
                  <p:cNvGrpSpPr/>
                  <p:nvPr/>
                </p:nvGrpSpPr>
                <p:grpSpPr>
                  <a:xfrm>
                    <a:off x="2896766" y="1128713"/>
                    <a:ext cx="1221976" cy="3989387"/>
                    <a:chOff x="2896766" y="1128713"/>
                    <a:chExt cx="1221976" cy="3989387"/>
                  </a:xfrm>
                </p:grpSpPr>
                <p:sp>
                  <p:nvSpPr>
                    <p:cNvPr id="187" name="フリーフォーム: 図形 186">
                      <a:extLst>
                        <a:ext uri="{FF2B5EF4-FFF2-40B4-BE49-F238E27FC236}">
                          <a16:creationId xmlns:a16="http://schemas.microsoft.com/office/drawing/2014/main" id="{950BAE8C-0A02-4101-9967-6794F10CC1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766" y="1128713"/>
                      <a:ext cx="1221976" cy="3874421"/>
                    </a:xfrm>
                    <a:custGeom>
                      <a:avLst/>
                      <a:gdLst>
                        <a:gd name="connsiteX0" fmla="*/ 599434 w 1221976"/>
                        <a:gd name="connsiteY0" fmla="*/ 0 h 3874421"/>
                        <a:gd name="connsiteX1" fmla="*/ 629421 w 1221976"/>
                        <a:gd name="connsiteY1" fmla="*/ 20157 h 3874421"/>
                        <a:gd name="connsiteX2" fmla="*/ 635807 w 1221976"/>
                        <a:gd name="connsiteY2" fmla="*/ 45167 h 3874421"/>
                        <a:gd name="connsiteX3" fmla="*/ 644112 w 1221976"/>
                        <a:gd name="connsiteY3" fmla="*/ 36073 h 3874421"/>
                        <a:gd name="connsiteX4" fmla="*/ 681779 w 1221976"/>
                        <a:gd name="connsiteY4" fmla="*/ 30806 h 3874421"/>
                        <a:gd name="connsiteX5" fmla="*/ 696052 w 1221976"/>
                        <a:gd name="connsiteY5" fmla="*/ 66061 h 3874421"/>
                        <a:gd name="connsiteX6" fmla="*/ 690047 w 1221976"/>
                        <a:gd name="connsiteY6" fmla="*/ 84996 h 3874421"/>
                        <a:gd name="connsiteX7" fmla="*/ 653839 w 1221976"/>
                        <a:gd name="connsiteY7" fmla="*/ 136224 h 3874421"/>
                        <a:gd name="connsiteX8" fmla="*/ 655496 w 1221976"/>
                        <a:gd name="connsiteY8" fmla="*/ 150079 h 3874421"/>
                        <a:gd name="connsiteX9" fmla="*/ 670719 w 1221976"/>
                        <a:gd name="connsiteY9" fmla="*/ 148424 h 3874421"/>
                        <a:gd name="connsiteX10" fmla="*/ 736985 w 1221976"/>
                        <a:gd name="connsiteY10" fmla="*/ 94825 h 3874421"/>
                        <a:gd name="connsiteX11" fmla="*/ 768737 w 1221976"/>
                        <a:gd name="connsiteY11" fmla="*/ 205388 h 3874421"/>
                        <a:gd name="connsiteX12" fmla="*/ 765918 w 1221976"/>
                        <a:gd name="connsiteY12" fmla="*/ 208538 h 3874421"/>
                        <a:gd name="connsiteX13" fmla="*/ 778467 w 1221976"/>
                        <a:gd name="connsiteY13" fmla="*/ 206223 h 3874421"/>
                        <a:gd name="connsiteX14" fmla="*/ 793110 w 1221976"/>
                        <a:gd name="connsiteY14" fmla="*/ 211989 h 3874421"/>
                        <a:gd name="connsiteX15" fmla="*/ 762845 w 1221976"/>
                        <a:gd name="connsiteY15" fmla="*/ 294685 h 3874421"/>
                        <a:gd name="connsiteX16" fmla="*/ 756263 w 1221976"/>
                        <a:gd name="connsiteY16" fmla="*/ 299145 h 3874421"/>
                        <a:gd name="connsiteX17" fmla="*/ 761006 w 1221976"/>
                        <a:gd name="connsiteY17" fmla="*/ 299432 h 3874421"/>
                        <a:gd name="connsiteX18" fmla="*/ 721023 w 1221976"/>
                        <a:gd name="connsiteY18" fmla="*/ 376806 h 3874421"/>
                        <a:gd name="connsiteX19" fmla="*/ 703600 w 1221976"/>
                        <a:gd name="connsiteY19" fmla="*/ 453827 h 3874421"/>
                        <a:gd name="connsiteX20" fmla="*/ 751032 w 1221976"/>
                        <a:gd name="connsiteY20" fmla="*/ 422449 h 3874421"/>
                        <a:gd name="connsiteX21" fmla="*/ 805397 w 1221976"/>
                        <a:gd name="connsiteY21" fmla="*/ 354506 h 3874421"/>
                        <a:gd name="connsiteX22" fmla="*/ 806543 w 1221976"/>
                        <a:gd name="connsiteY22" fmla="*/ 356252 h 3874421"/>
                        <a:gd name="connsiteX23" fmla="*/ 807536 w 1221976"/>
                        <a:gd name="connsiteY23" fmla="*/ 352920 h 3874421"/>
                        <a:gd name="connsiteX24" fmla="*/ 870069 w 1221976"/>
                        <a:gd name="connsiteY24" fmla="*/ 324873 h 3874421"/>
                        <a:gd name="connsiteX25" fmla="*/ 892531 w 1221976"/>
                        <a:gd name="connsiteY25" fmla="*/ 331169 h 3874421"/>
                        <a:gd name="connsiteX26" fmla="*/ 931982 w 1221976"/>
                        <a:gd name="connsiteY26" fmla="*/ 320112 h 3874421"/>
                        <a:gd name="connsiteX27" fmla="*/ 999848 w 1221976"/>
                        <a:gd name="connsiteY27" fmla="*/ 366034 h 3874421"/>
                        <a:gd name="connsiteX28" fmla="*/ 994944 w 1221976"/>
                        <a:gd name="connsiteY28" fmla="*/ 382469 h 3874421"/>
                        <a:gd name="connsiteX29" fmla="*/ 997278 w 1221976"/>
                        <a:gd name="connsiteY29" fmla="*/ 383332 h 3874421"/>
                        <a:gd name="connsiteX30" fmla="*/ 1018898 w 1221976"/>
                        <a:gd name="connsiteY30" fmla="*/ 411956 h 3874421"/>
                        <a:gd name="connsiteX31" fmla="*/ 973813 w 1221976"/>
                        <a:gd name="connsiteY31" fmla="*/ 449256 h 3874421"/>
                        <a:gd name="connsiteX32" fmla="*/ 971579 w 1221976"/>
                        <a:gd name="connsiteY32" fmla="*/ 449503 h 3874421"/>
                        <a:gd name="connsiteX33" fmla="*/ 902225 w 1221976"/>
                        <a:gd name="connsiteY33" fmla="*/ 500032 h 3874421"/>
                        <a:gd name="connsiteX34" fmla="*/ 899899 w 1221976"/>
                        <a:gd name="connsiteY34" fmla="*/ 503225 h 3874421"/>
                        <a:gd name="connsiteX35" fmla="*/ 906979 w 1221976"/>
                        <a:gd name="connsiteY35" fmla="*/ 502443 h 3874421"/>
                        <a:gd name="connsiteX36" fmla="*/ 1018898 w 1221976"/>
                        <a:gd name="connsiteY36" fmla="*/ 542925 h 3874421"/>
                        <a:gd name="connsiteX37" fmla="*/ 950544 w 1221976"/>
                        <a:gd name="connsiteY37" fmla="*/ 580226 h 3874421"/>
                        <a:gd name="connsiteX38" fmla="*/ 932828 w 1221976"/>
                        <a:gd name="connsiteY38" fmla="*/ 581519 h 3874421"/>
                        <a:gd name="connsiteX39" fmla="*/ 845134 w 1221976"/>
                        <a:gd name="connsiteY39" fmla="*/ 621091 h 3874421"/>
                        <a:gd name="connsiteX40" fmla="*/ 784513 w 1221976"/>
                        <a:gd name="connsiteY40" fmla="*/ 668845 h 3874421"/>
                        <a:gd name="connsiteX41" fmla="*/ 796944 w 1221976"/>
                        <a:gd name="connsiteY41" fmla="*/ 667524 h 3874421"/>
                        <a:gd name="connsiteX42" fmla="*/ 867399 w 1221976"/>
                        <a:gd name="connsiteY42" fmla="*/ 702145 h 3874421"/>
                        <a:gd name="connsiteX43" fmla="*/ 850126 w 1221976"/>
                        <a:gd name="connsiteY43" fmla="*/ 778723 h 3874421"/>
                        <a:gd name="connsiteX44" fmla="*/ 849875 w 1221976"/>
                        <a:gd name="connsiteY44" fmla="*/ 778973 h 3874421"/>
                        <a:gd name="connsiteX45" fmla="*/ 851114 w 1221976"/>
                        <a:gd name="connsiteY45" fmla="*/ 779182 h 3874421"/>
                        <a:gd name="connsiteX46" fmla="*/ 830038 w 1221976"/>
                        <a:gd name="connsiteY46" fmla="*/ 798848 h 3874421"/>
                        <a:gd name="connsiteX47" fmla="*/ 810582 w 1221976"/>
                        <a:gd name="connsiteY47" fmla="*/ 818340 h 3874421"/>
                        <a:gd name="connsiteX48" fmla="*/ 806375 w 1221976"/>
                        <a:gd name="connsiteY48" fmla="*/ 820928 h 3874421"/>
                        <a:gd name="connsiteX49" fmla="*/ 784901 w 1221976"/>
                        <a:gd name="connsiteY49" fmla="*/ 840968 h 3874421"/>
                        <a:gd name="connsiteX50" fmla="*/ 727457 w 1221976"/>
                        <a:gd name="connsiteY50" fmla="*/ 921066 h 3874421"/>
                        <a:gd name="connsiteX51" fmla="*/ 685421 w 1221976"/>
                        <a:gd name="connsiteY51" fmla="*/ 1010221 h 3874421"/>
                        <a:gd name="connsiteX52" fmla="*/ 678914 w 1221976"/>
                        <a:gd name="connsiteY52" fmla="*/ 1036493 h 3874421"/>
                        <a:gd name="connsiteX53" fmla="*/ 681256 w 1221976"/>
                        <a:gd name="connsiteY53" fmla="*/ 1089059 h 3874421"/>
                        <a:gd name="connsiteX54" fmla="*/ 683234 w 1221976"/>
                        <a:gd name="connsiteY54" fmla="*/ 1087891 h 3874421"/>
                        <a:gd name="connsiteX55" fmla="*/ 814232 w 1221976"/>
                        <a:gd name="connsiteY55" fmla="*/ 938978 h 3874421"/>
                        <a:gd name="connsiteX56" fmla="*/ 817066 w 1221976"/>
                        <a:gd name="connsiteY56" fmla="*/ 943221 h 3874421"/>
                        <a:gd name="connsiteX57" fmla="*/ 818015 w 1221976"/>
                        <a:gd name="connsiteY57" fmla="*/ 934514 h 3874421"/>
                        <a:gd name="connsiteX58" fmla="*/ 884865 w 1221976"/>
                        <a:gd name="connsiteY58" fmla="*/ 858400 h 3874421"/>
                        <a:gd name="connsiteX59" fmla="*/ 898519 w 1221976"/>
                        <a:gd name="connsiteY59" fmla="*/ 868668 h 3874421"/>
                        <a:gd name="connsiteX60" fmla="*/ 902928 w 1221976"/>
                        <a:gd name="connsiteY60" fmla="*/ 881679 h 3874421"/>
                        <a:gd name="connsiteX61" fmla="*/ 904581 w 1221976"/>
                        <a:gd name="connsiteY61" fmla="*/ 877231 h 3874421"/>
                        <a:gd name="connsiteX62" fmla="*/ 1032723 w 1221976"/>
                        <a:gd name="connsiteY62" fmla="*/ 842609 h 3874421"/>
                        <a:gd name="connsiteX63" fmla="*/ 1014436 w 1221976"/>
                        <a:gd name="connsiteY63" fmla="*/ 935316 h 3874421"/>
                        <a:gd name="connsiteX64" fmla="*/ 1020945 w 1221976"/>
                        <a:gd name="connsiteY64" fmla="*/ 950431 h 3874421"/>
                        <a:gd name="connsiteX65" fmla="*/ 1035756 w 1221976"/>
                        <a:gd name="connsiteY65" fmla="*/ 943932 h 3874421"/>
                        <a:gd name="connsiteX66" fmla="*/ 1067796 w 1221976"/>
                        <a:gd name="connsiteY66" fmla="*/ 880549 h 3874421"/>
                        <a:gd name="connsiteX67" fmla="*/ 1083599 w 1221976"/>
                        <a:gd name="connsiteY67" fmla="*/ 863980 h 3874421"/>
                        <a:gd name="connsiteX68" fmla="*/ 1126686 w 1221976"/>
                        <a:gd name="connsiteY68" fmla="*/ 856797 h 3874421"/>
                        <a:gd name="connsiteX69" fmla="*/ 1141613 w 1221976"/>
                        <a:gd name="connsiteY69" fmla="*/ 894874 h 3874421"/>
                        <a:gd name="connsiteX70" fmla="*/ 1136933 w 1221976"/>
                        <a:gd name="connsiteY70" fmla="*/ 907873 h 3874421"/>
                        <a:gd name="connsiteX71" fmla="*/ 1165493 w 1221976"/>
                        <a:gd name="connsiteY71" fmla="*/ 899299 h 3874421"/>
                        <a:gd name="connsiteX72" fmla="*/ 1201844 w 1221976"/>
                        <a:gd name="connsiteY72" fmla="*/ 915487 h 3874421"/>
                        <a:gd name="connsiteX73" fmla="*/ 1197687 w 1221976"/>
                        <a:gd name="connsiteY73" fmla="*/ 955062 h 3874421"/>
                        <a:gd name="connsiteX74" fmla="*/ 1169700 w 1221976"/>
                        <a:gd name="connsiteY74" fmla="*/ 981425 h 3874421"/>
                        <a:gd name="connsiteX75" fmla="*/ 1196450 w 1221976"/>
                        <a:gd name="connsiteY75" fmla="*/ 989854 h 3874421"/>
                        <a:gd name="connsiteX76" fmla="*/ 1221962 w 1221976"/>
                        <a:gd name="connsiteY76" fmla="*/ 1021820 h 3874421"/>
                        <a:gd name="connsiteX77" fmla="*/ 1194198 w 1221976"/>
                        <a:gd name="connsiteY77" fmla="*/ 1055543 h 3874421"/>
                        <a:gd name="connsiteX78" fmla="*/ 1172625 w 1221976"/>
                        <a:gd name="connsiteY78" fmla="*/ 1062113 h 3874421"/>
                        <a:gd name="connsiteX79" fmla="*/ 1101269 w 1221976"/>
                        <a:gd name="connsiteY79" fmla="*/ 1057405 h 3874421"/>
                        <a:gd name="connsiteX80" fmla="*/ 1086655 w 1221976"/>
                        <a:gd name="connsiteY80" fmla="*/ 1066623 h 3874421"/>
                        <a:gd name="connsiteX81" fmla="*/ 1098071 w 1221976"/>
                        <a:gd name="connsiteY81" fmla="*/ 1080176 h 3874421"/>
                        <a:gd name="connsiteX82" fmla="*/ 1187919 w 1221976"/>
                        <a:gd name="connsiteY82" fmla="*/ 1111417 h 3874421"/>
                        <a:gd name="connsiteX83" fmla="*/ 1093865 w 1221976"/>
                        <a:gd name="connsiteY83" fmla="*/ 1205081 h 3874421"/>
                        <a:gd name="connsiteX84" fmla="*/ 1089186 w 1221976"/>
                        <a:gd name="connsiteY84" fmla="*/ 1204288 h 3874421"/>
                        <a:gd name="connsiteX85" fmla="*/ 1098249 w 1221976"/>
                        <a:gd name="connsiteY85" fmla="*/ 1214612 h 3874421"/>
                        <a:gd name="connsiteX86" fmla="*/ 1100315 w 1221976"/>
                        <a:gd name="connsiteY86" fmla="*/ 1231571 h 3874421"/>
                        <a:gd name="connsiteX87" fmla="*/ 1000973 w 1221976"/>
                        <a:gd name="connsiteY87" fmla="*/ 1251407 h 3874421"/>
                        <a:gd name="connsiteX88" fmla="*/ 992747 w 1221976"/>
                        <a:gd name="connsiteY88" fmla="*/ 1247781 h 3874421"/>
                        <a:gd name="connsiteX89" fmla="*/ 994087 w 1221976"/>
                        <a:gd name="connsiteY89" fmla="*/ 1250498 h 3874421"/>
                        <a:gd name="connsiteX90" fmla="*/ 799625 w 1221976"/>
                        <a:gd name="connsiteY90" fmla="*/ 1289488 h 3874421"/>
                        <a:gd name="connsiteX91" fmla="*/ 763404 w 1221976"/>
                        <a:gd name="connsiteY91" fmla="*/ 1309948 h 3874421"/>
                        <a:gd name="connsiteX92" fmla="*/ 805536 w 1221976"/>
                        <a:gd name="connsiteY92" fmla="*/ 1312891 h 3874421"/>
                        <a:gd name="connsiteX93" fmla="*/ 873234 w 1221976"/>
                        <a:gd name="connsiteY93" fmla="*/ 1356145 h 3874421"/>
                        <a:gd name="connsiteX94" fmla="*/ 720402 w 1221976"/>
                        <a:gd name="connsiteY94" fmla="*/ 1559864 h 3874421"/>
                        <a:gd name="connsiteX95" fmla="*/ 703009 w 1221976"/>
                        <a:gd name="connsiteY95" fmla="*/ 1577447 h 3874421"/>
                        <a:gd name="connsiteX96" fmla="*/ 709950 w 1221976"/>
                        <a:gd name="connsiteY96" fmla="*/ 1733276 h 3874421"/>
                        <a:gd name="connsiteX97" fmla="*/ 719471 w 1221976"/>
                        <a:gd name="connsiteY97" fmla="*/ 1985327 h 3874421"/>
                        <a:gd name="connsiteX98" fmla="*/ 728110 w 1221976"/>
                        <a:gd name="connsiteY98" fmla="*/ 1980683 h 3874421"/>
                        <a:gd name="connsiteX99" fmla="*/ 758047 w 1221976"/>
                        <a:gd name="connsiteY99" fmla="*/ 1958577 h 3874421"/>
                        <a:gd name="connsiteX100" fmla="*/ 781528 w 1221976"/>
                        <a:gd name="connsiteY100" fmla="*/ 1929168 h 3874421"/>
                        <a:gd name="connsiteX101" fmla="*/ 768333 w 1221976"/>
                        <a:gd name="connsiteY101" fmla="*/ 1862037 h 3874421"/>
                        <a:gd name="connsiteX102" fmla="*/ 801513 w 1221976"/>
                        <a:gd name="connsiteY102" fmla="*/ 1815207 h 3874421"/>
                        <a:gd name="connsiteX103" fmla="*/ 846412 w 1221976"/>
                        <a:gd name="connsiteY103" fmla="*/ 1827994 h 3874421"/>
                        <a:gd name="connsiteX104" fmla="*/ 849039 w 1221976"/>
                        <a:gd name="connsiteY104" fmla="*/ 1841360 h 3874421"/>
                        <a:gd name="connsiteX105" fmla="*/ 843556 w 1221976"/>
                        <a:gd name="connsiteY105" fmla="*/ 1873815 h 3874421"/>
                        <a:gd name="connsiteX106" fmla="*/ 853072 w 1221976"/>
                        <a:gd name="connsiteY106" fmla="*/ 1881149 h 3874421"/>
                        <a:gd name="connsiteX107" fmla="*/ 865807 w 1221976"/>
                        <a:gd name="connsiteY107" fmla="*/ 1869431 h 3874421"/>
                        <a:gd name="connsiteX108" fmla="*/ 941985 w 1221976"/>
                        <a:gd name="connsiteY108" fmla="*/ 1751881 h 3874421"/>
                        <a:gd name="connsiteX109" fmla="*/ 1020574 w 1221976"/>
                        <a:gd name="connsiteY109" fmla="*/ 1717256 h 3874421"/>
                        <a:gd name="connsiteX110" fmla="*/ 1043630 w 1221976"/>
                        <a:gd name="connsiteY110" fmla="*/ 1723687 h 3874421"/>
                        <a:gd name="connsiteX111" fmla="*/ 1062364 w 1221976"/>
                        <a:gd name="connsiteY111" fmla="*/ 1759779 h 3874421"/>
                        <a:gd name="connsiteX112" fmla="*/ 1057370 w 1221976"/>
                        <a:gd name="connsiteY112" fmla="*/ 1778057 h 3874421"/>
                        <a:gd name="connsiteX113" fmla="*/ 1078197 w 1221976"/>
                        <a:gd name="connsiteY113" fmla="*/ 1765194 h 3874421"/>
                        <a:gd name="connsiteX114" fmla="*/ 1170793 w 1221976"/>
                        <a:gd name="connsiteY114" fmla="*/ 1770281 h 3874421"/>
                        <a:gd name="connsiteX115" fmla="*/ 1128614 w 1221976"/>
                        <a:gd name="connsiteY115" fmla="*/ 1858608 h 3874421"/>
                        <a:gd name="connsiteX116" fmla="*/ 1100171 w 1221976"/>
                        <a:gd name="connsiteY116" fmla="*/ 1876174 h 3874421"/>
                        <a:gd name="connsiteX117" fmla="*/ 1105483 w 1221976"/>
                        <a:gd name="connsiteY117" fmla="*/ 1875481 h 3874421"/>
                        <a:gd name="connsiteX118" fmla="*/ 1147829 w 1221976"/>
                        <a:gd name="connsiteY118" fmla="*/ 1916751 h 3874421"/>
                        <a:gd name="connsiteX119" fmla="*/ 1074181 w 1221976"/>
                        <a:gd name="connsiteY119" fmla="*/ 1996819 h 3874421"/>
                        <a:gd name="connsiteX120" fmla="*/ 946896 w 1221976"/>
                        <a:gd name="connsiteY120" fmla="*/ 2019674 h 3874421"/>
                        <a:gd name="connsiteX121" fmla="*/ 931042 w 1221976"/>
                        <a:gd name="connsiteY121" fmla="*/ 2025612 h 3874421"/>
                        <a:gd name="connsiteX122" fmla="*/ 932220 w 1221976"/>
                        <a:gd name="connsiteY122" fmla="*/ 2038096 h 3874421"/>
                        <a:gd name="connsiteX123" fmla="*/ 966967 w 1221976"/>
                        <a:gd name="connsiteY123" fmla="*/ 2051445 h 3874421"/>
                        <a:gd name="connsiteX124" fmla="*/ 972170 w 1221976"/>
                        <a:gd name="connsiteY124" fmla="*/ 2073773 h 3874421"/>
                        <a:gd name="connsiteX125" fmla="*/ 954834 w 1221976"/>
                        <a:gd name="connsiteY125" fmla="*/ 2099284 h 3874421"/>
                        <a:gd name="connsiteX126" fmla="*/ 900332 w 1221976"/>
                        <a:gd name="connsiteY126" fmla="*/ 2106608 h 3874421"/>
                        <a:gd name="connsiteX127" fmla="*/ 856506 w 1221976"/>
                        <a:gd name="connsiteY127" fmla="*/ 2064582 h 3874421"/>
                        <a:gd name="connsiteX128" fmla="*/ 856102 w 1221976"/>
                        <a:gd name="connsiteY128" fmla="*/ 2064750 h 3874421"/>
                        <a:gd name="connsiteX129" fmla="*/ 857613 w 1221976"/>
                        <a:gd name="connsiteY129" fmla="*/ 2066273 h 3874421"/>
                        <a:gd name="connsiteX130" fmla="*/ 726961 w 1221976"/>
                        <a:gd name="connsiteY130" fmla="*/ 2176509 h 3874421"/>
                        <a:gd name="connsiteX131" fmla="*/ 726704 w 1221976"/>
                        <a:gd name="connsiteY131" fmla="*/ 2176792 h 3874421"/>
                        <a:gd name="connsiteX132" fmla="*/ 730580 w 1221976"/>
                        <a:gd name="connsiteY132" fmla="*/ 2279387 h 3874421"/>
                        <a:gd name="connsiteX133" fmla="*/ 734681 w 1221976"/>
                        <a:gd name="connsiteY133" fmla="*/ 2403798 h 3874421"/>
                        <a:gd name="connsiteX134" fmla="*/ 737556 w 1221976"/>
                        <a:gd name="connsiteY134" fmla="*/ 2406768 h 3874421"/>
                        <a:gd name="connsiteX135" fmla="*/ 739929 w 1221976"/>
                        <a:gd name="connsiteY135" fmla="*/ 2418842 h 3874421"/>
                        <a:gd name="connsiteX136" fmla="*/ 735952 w 1221976"/>
                        <a:gd name="connsiteY136" fmla="*/ 2442380 h 3874421"/>
                        <a:gd name="connsiteX137" fmla="*/ 736173 w 1221976"/>
                        <a:gd name="connsiteY137" fmla="*/ 2449080 h 3874421"/>
                        <a:gd name="connsiteX138" fmla="*/ 743572 w 1221976"/>
                        <a:gd name="connsiteY138" fmla="*/ 2454782 h 3874421"/>
                        <a:gd name="connsiteX139" fmla="*/ 755076 w 1221976"/>
                        <a:gd name="connsiteY139" fmla="*/ 2444198 h 3874421"/>
                        <a:gd name="connsiteX140" fmla="*/ 823886 w 1221976"/>
                        <a:gd name="connsiteY140" fmla="*/ 2338017 h 3874421"/>
                        <a:gd name="connsiteX141" fmla="*/ 894874 w 1221976"/>
                        <a:gd name="connsiteY141" fmla="*/ 2306741 h 3874421"/>
                        <a:gd name="connsiteX142" fmla="*/ 915700 w 1221976"/>
                        <a:gd name="connsiteY142" fmla="*/ 2312550 h 3874421"/>
                        <a:gd name="connsiteX143" fmla="*/ 932622 w 1221976"/>
                        <a:gd name="connsiteY143" fmla="*/ 2345151 h 3874421"/>
                        <a:gd name="connsiteX144" fmla="*/ 928111 w 1221976"/>
                        <a:gd name="connsiteY144" fmla="*/ 2361662 h 3874421"/>
                        <a:gd name="connsiteX145" fmla="*/ 946924 w 1221976"/>
                        <a:gd name="connsiteY145" fmla="*/ 2350042 h 3874421"/>
                        <a:gd name="connsiteX146" fmla="*/ 1030564 w 1221976"/>
                        <a:gd name="connsiteY146" fmla="*/ 2354637 h 3874421"/>
                        <a:gd name="connsiteX147" fmla="*/ 992465 w 1221976"/>
                        <a:gd name="connsiteY147" fmla="*/ 2434421 h 3874421"/>
                        <a:gd name="connsiteX148" fmla="*/ 966772 w 1221976"/>
                        <a:gd name="connsiteY148" fmla="*/ 2450288 h 3874421"/>
                        <a:gd name="connsiteX149" fmla="*/ 971571 w 1221976"/>
                        <a:gd name="connsiteY149" fmla="*/ 2449663 h 3874421"/>
                        <a:gd name="connsiteX150" fmla="*/ 1009821 w 1221976"/>
                        <a:gd name="connsiteY150" fmla="*/ 2486941 h 3874421"/>
                        <a:gd name="connsiteX151" fmla="*/ 943296 w 1221976"/>
                        <a:gd name="connsiteY151" fmla="*/ 2559265 h 3874421"/>
                        <a:gd name="connsiteX152" fmla="*/ 828321 w 1221976"/>
                        <a:gd name="connsiteY152" fmla="*/ 2579909 h 3874421"/>
                        <a:gd name="connsiteX153" fmla="*/ 814001 w 1221976"/>
                        <a:gd name="connsiteY153" fmla="*/ 2585274 h 3874421"/>
                        <a:gd name="connsiteX154" fmla="*/ 815065 w 1221976"/>
                        <a:gd name="connsiteY154" fmla="*/ 2596550 h 3874421"/>
                        <a:gd name="connsiteX155" fmla="*/ 846452 w 1221976"/>
                        <a:gd name="connsiteY155" fmla="*/ 2608608 h 3874421"/>
                        <a:gd name="connsiteX156" fmla="*/ 851152 w 1221976"/>
                        <a:gd name="connsiteY156" fmla="*/ 2628776 h 3874421"/>
                        <a:gd name="connsiteX157" fmla="*/ 835492 w 1221976"/>
                        <a:gd name="connsiteY157" fmla="*/ 2651820 h 3874421"/>
                        <a:gd name="connsiteX158" fmla="*/ 786262 w 1221976"/>
                        <a:gd name="connsiteY158" fmla="*/ 2658435 h 3874421"/>
                        <a:gd name="connsiteX159" fmla="*/ 746674 w 1221976"/>
                        <a:gd name="connsiteY159" fmla="*/ 2620474 h 3874421"/>
                        <a:gd name="connsiteX160" fmla="*/ 746309 w 1221976"/>
                        <a:gd name="connsiteY160" fmla="*/ 2620626 h 3874421"/>
                        <a:gd name="connsiteX161" fmla="*/ 747674 w 1221976"/>
                        <a:gd name="connsiteY161" fmla="*/ 2622002 h 3874421"/>
                        <a:gd name="connsiteX162" fmla="*/ 741984 w 1221976"/>
                        <a:gd name="connsiteY162" fmla="*/ 2625363 h 3874421"/>
                        <a:gd name="connsiteX163" fmla="*/ 742947 w 1221976"/>
                        <a:gd name="connsiteY163" fmla="*/ 2654589 h 3874421"/>
                        <a:gd name="connsiteX164" fmla="*/ 749992 w 1221976"/>
                        <a:gd name="connsiteY164" fmla="*/ 2900992 h 3874421"/>
                        <a:gd name="connsiteX165" fmla="*/ 750452 w 1221976"/>
                        <a:gd name="connsiteY165" fmla="*/ 2920694 h 3874421"/>
                        <a:gd name="connsiteX166" fmla="*/ 765776 w 1221976"/>
                        <a:gd name="connsiteY166" fmla="*/ 2924235 h 3874421"/>
                        <a:gd name="connsiteX167" fmla="*/ 769024 w 1221976"/>
                        <a:gd name="connsiteY167" fmla="*/ 2949946 h 3874421"/>
                        <a:gd name="connsiteX168" fmla="*/ 761237 w 1221976"/>
                        <a:gd name="connsiteY168" fmla="*/ 2960389 h 3874421"/>
                        <a:gd name="connsiteX169" fmla="*/ 751503 w 1221976"/>
                        <a:gd name="connsiteY169" fmla="*/ 2965718 h 3874421"/>
                        <a:gd name="connsiteX170" fmla="*/ 751944 w 1221976"/>
                        <a:gd name="connsiteY170" fmla="*/ 2984649 h 3874421"/>
                        <a:gd name="connsiteX171" fmla="*/ 764598 w 1221976"/>
                        <a:gd name="connsiteY171" fmla="*/ 2978607 h 3874421"/>
                        <a:gd name="connsiteX172" fmla="*/ 795096 w 1221976"/>
                        <a:gd name="connsiteY172" fmla="*/ 2979194 h 3874421"/>
                        <a:gd name="connsiteX173" fmla="*/ 795291 w 1221976"/>
                        <a:gd name="connsiteY173" fmla="*/ 3056302 h 3874421"/>
                        <a:gd name="connsiteX174" fmla="*/ 792438 w 1221976"/>
                        <a:gd name="connsiteY174" fmla="*/ 3057490 h 3874421"/>
                        <a:gd name="connsiteX175" fmla="*/ 802580 w 1221976"/>
                        <a:gd name="connsiteY175" fmla="*/ 3059458 h 3874421"/>
                        <a:gd name="connsiteX176" fmla="*/ 812563 w 1221976"/>
                        <a:gd name="connsiteY176" fmla="*/ 3067000 h 3874421"/>
                        <a:gd name="connsiteX177" fmla="*/ 806420 w 1221976"/>
                        <a:gd name="connsiteY177" fmla="*/ 3089274 h 3874421"/>
                        <a:gd name="connsiteX178" fmla="*/ 795511 w 1221976"/>
                        <a:gd name="connsiteY178" fmla="*/ 3095709 h 3874421"/>
                        <a:gd name="connsiteX179" fmla="*/ 794424 w 1221976"/>
                        <a:gd name="connsiteY179" fmla="*/ 3102346 h 3874421"/>
                        <a:gd name="connsiteX180" fmla="*/ 786637 w 1221976"/>
                        <a:gd name="connsiteY180" fmla="*/ 3112789 h 3874421"/>
                        <a:gd name="connsiteX181" fmla="*/ 755129 w 1221976"/>
                        <a:gd name="connsiteY181" fmla="*/ 3130037 h 3874421"/>
                        <a:gd name="connsiteX182" fmla="*/ 755144 w 1221976"/>
                        <a:gd name="connsiteY182" fmla="*/ 3131072 h 3874421"/>
                        <a:gd name="connsiteX183" fmla="*/ 782394 w 1221976"/>
                        <a:gd name="connsiteY183" fmla="*/ 3131596 h 3874421"/>
                        <a:gd name="connsiteX184" fmla="*/ 784012 w 1221976"/>
                        <a:gd name="connsiteY184" fmla="*/ 3133866 h 3874421"/>
                        <a:gd name="connsiteX185" fmla="*/ 789998 w 1221976"/>
                        <a:gd name="connsiteY185" fmla="*/ 3131007 h 3874421"/>
                        <a:gd name="connsiteX186" fmla="*/ 820496 w 1221976"/>
                        <a:gd name="connsiteY186" fmla="*/ 3131594 h 3874421"/>
                        <a:gd name="connsiteX187" fmla="*/ 820691 w 1221976"/>
                        <a:gd name="connsiteY187" fmla="*/ 3208702 h 3874421"/>
                        <a:gd name="connsiteX188" fmla="*/ 817838 w 1221976"/>
                        <a:gd name="connsiteY188" fmla="*/ 3209890 h 3874421"/>
                        <a:gd name="connsiteX189" fmla="*/ 827980 w 1221976"/>
                        <a:gd name="connsiteY189" fmla="*/ 3211858 h 3874421"/>
                        <a:gd name="connsiteX190" fmla="*/ 837963 w 1221976"/>
                        <a:gd name="connsiteY190" fmla="*/ 3219400 h 3874421"/>
                        <a:gd name="connsiteX191" fmla="*/ 838787 w 1221976"/>
                        <a:gd name="connsiteY191" fmla="*/ 3226565 h 3874421"/>
                        <a:gd name="connsiteX192" fmla="*/ 839545 w 1221976"/>
                        <a:gd name="connsiteY192" fmla="*/ 3226844 h 3874421"/>
                        <a:gd name="connsiteX193" fmla="*/ 839742 w 1221976"/>
                        <a:gd name="connsiteY193" fmla="*/ 3303953 h 3874421"/>
                        <a:gd name="connsiteX194" fmla="*/ 836887 w 1221976"/>
                        <a:gd name="connsiteY194" fmla="*/ 3305140 h 3874421"/>
                        <a:gd name="connsiteX195" fmla="*/ 847030 w 1221976"/>
                        <a:gd name="connsiteY195" fmla="*/ 3307107 h 3874421"/>
                        <a:gd name="connsiteX196" fmla="*/ 857012 w 1221976"/>
                        <a:gd name="connsiteY196" fmla="*/ 3314650 h 3874421"/>
                        <a:gd name="connsiteX197" fmla="*/ 815683 w 1221976"/>
                        <a:gd name="connsiteY197" fmla="*/ 3357679 h 3874421"/>
                        <a:gd name="connsiteX198" fmla="*/ 810246 w 1221976"/>
                        <a:gd name="connsiteY198" fmla="*/ 3358561 h 3874421"/>
                        <a:gd name="connsiteX199" fmla="*/ 809966 w 1221976"/>
                        <a:gd name="connsiteY199" fmla="*/ 3358876 h 3874421"/>
                        <a:gd name="connsiteX200" fmla="*/ 811618 w 1221976"/>
                        <a:gd name="connsiteY200" fmla="*/ 3359552 h 3874421"/>
                        <a:gd name="connsiteX201" fmla="*/ 807510 w 1221976"/>
                        <a:gd name="connsiteY201" fmla="*/ 3362752 h 3874421"/>
                        <a:gd name="connsiteX202" fmla="*/ 815278 w 1221976"/>
                        <a:gd name="connsiteY202" fmla="*/ 3364260 h 3874421"/>
                        <a:gd name="connsiteX203" fmla="*/ 825261 w 1221976"/>
                        <a:gd name="connsiteY203" fmla="*/ 3371802 h 3874421"/>
                        <a:gd name="connsiteX204" fmla="*/ 826085 w 1221976"/>
                        <a:gd name="connsiteY204" fmla="*/ 3378967 h 3874421"/>
                        <a:gd name="connsiteX205" fmla="*/ 826843 w 1221976"/>
                        <a:gd name="connsiteY205" fmla="*/ 3379246 h 3874421"/>
                        <a:gd name="connsiteX206" fmla="*/ 827040 w 1221976"/>
                        <a:gd name="connsiteY206" fmla="*/ 3456355 h 3874421"/>
                        <a:gd name="connsiteX207" fmla="*/ 824185 w 1221976"/>
                        <a:gd name="connsiteY207" fmla="*/ 3457542 h 3874421"/>
                        <a:gd name="connsiteX208" fmla="*/ 834328 w 1221976"/>
                        <a:gd name="connsiteY208" fmla="*/ 3459509 h 3874421"/>
                        <a:gd name="connsiteX209" fmla="*/ 844310 w 1221976"/>
                        <a:gd name="connsiteY209" fmla="*/ 3467052 h 3874421"/>
                        <a:gd name="connsiteX210" fmla="*/ 802981 w 1221976"/>
                        <a:gd name="connsiteY210" fmla="*/ 3510081 h 3874421"/>
                        <a:gd name="connsiteX211" fmla="*/ 796792 w 1221976"/>
                        <a:gd name="connsiteY211" fmla="*/ 3511085 h 3874421"/>
                        <a:gd name="connsiteX212" fmla="*/ 798916 w 1221976"/>
                        <a:gd name="connsiteY212" fmla="*/ 3511954 h 3874421"/>
                        <a:gd name="connsiteX213" fmla="*/ 751289 w 1221976"/>
                        <a:gd name="connsiteY213" fmla="*/ 3549051 h 3874421"/>
                        <a:gd name="connsiteX214" fmla="*/ 740410 w 1221976"/>
                        <a:gd name="connsiteY214" fmla="*/ 3564525 h 3874421"/>
                        <a:gd name="connsiteX215" fmla="*/ 740257 w 1221976"/>
                        <a:gd name="connsiteY215" fmla="*/ 3566519 h 3874421"/>
                        <a:gd name="connsiteX216" fmla="*/ 583568 w 1221976"/>
                        <a:gd name="connsiteY216" fmla="*/ 3874419 h 3874421"/>
                        <a:gd name="connsiteX217" fmla="*/ 456492 w 1221976"/>
                        <a:gd name="connsiteY217" fmla="*/ 3669625 h 3874421"/>
                        <a:gd name="connsiteX218" fmla="*/ 437661 w 1221976"/>
                        <a:gd name="connsiteY218" fmla="*/ 3547225 h 3874421"/>
                        <a:gd name="connsiteX219" fmla="*/ 392376 w 1221976"/>
                        <a:gd name="connsiteY219" fmla="*/ 3511953 h 3874421"/>
                        <a:gd name="connsiteX220" fmla="*/ 394500 w 1221976"/>
                        <a:gd name="connsiteY220" fmla="*/ 3511084 h 3874421"/>
                        <a:gd name="connsiteX221" fmla="*/ 388311 w 1221976"/>
                        <a:gd name="connsiteY221" fmla="*/ 3510080 h 3874421"/>
                        <a:gd name="connsiteX222" fmla="*/ 346982 w 1221976"/>
                        <a:gd name="connsiteY222" fmla="*/ 3467051 h 3874421"/>
                        <a:gd name="connsiteX223" fmla="*/ 356964 w 1221976"/>
                        <a:gd name="connsiteY223" fmla="*/ 3459508 h 3874421"/>
                        <a:gd name="connsiteX224" fmla="*/ 367107 w 1221976"/>
                        <a:gd name="connsiteY224" fmla="*/ 3457541 h 3874421"/>
                        <a:gd name="connsiteX225" fmla="*/ 364252 w 1221976"/>
                        <a:gd name="connsiteY225" fmla="*/ 3456354 h 3874421"/>
                        <a:gd name="connsiteX226" fmla="*/ 364449 w 1221976"/>
                        <a:gd name="connsiteY226" fmla="*/ 3379245 h 3874421"/>
                        <a:gd name="connsiteX227" fmla="*/ 365207 w 1221976"/>
                        <a:gd name="connsiteY227" fmla="*/ 3378966 h 3874421"/>
                        <a:gd name="connsiteX228" fmla="*/ 366031 w 1221976"/>
                        <a:gd name="connsiteY228" fmla="*/ 3371801 h 3874421"/>
                        <a:gd name="connsiteX229" fmla="*/ 376014 w 1221976"/>
                        <a:gd name="connsiteY229" fmla="*/ 3364259 h 3874421"/>
                        <a:gd name="connsiteX230" fmla="*/ 386156 w 1221976"/>
                        <a:gd name="connsiteY230" fmla="*/ 3362291 h 3874421"/>
                        <a:gd name="connsiteX231" fmla="*/ 383303 w 1221976"/>
                        <a:gd name="connsiteY231" fmla="*/ 3361103 h 3874421"/>
                        <a:gd name="connsiteX232" fmla="*/ 371416 w 1221976"/>
                        <a:gd name="connsiteY232" fmla="*/ 3347713 h 3874421"/>
                        <a:gd name="connsiteX233" fmla="*/ 353125 w 1221976"/>
                        <a:gd name="connsiteY233" fmla="*/ 3336924 h 3874421"/>
                        <a:gd name="connsiteX234" fmla="*/ 346983 w 1221976"/>
                        <a:gd name="connsiteY234" fmla="*/ 3314650 h 3874421"/>
                        <a:gd name="connsiteX235" fmla="*/ 356965 w 1221976"/>
                        <a:gd name="connsiteY235" fmla="*/ 3307107 h 3874421"/>
                        <a:gd name="connsiteX236" fmla="*/ 367108 w 1221976"/>
                        <a:gd name="connsiteY236" fmla="*/ 3305140 h 3874421"/>
                        <a:gd name="connsiteX237" fmla="*/ 364253 w 1221976"/>
                        <a:gd name="connsiteY237" fmla="*/ 3303953 h 3874421"/>
                        <a:gd name="connsiteX238" fmla="*/ 364450 w 1221976"/>
                        <a:gd name="connsiteY238" fmla="*/ 3226844 h 3874421"/>
                        <a:gd name="connsiteX239" fmla="*/ 365208 w 1221976"/>
                        <a:gd name="connsiteY239" fmla="*/ 3226565 h 3874421"/>
                        <a:gd name="connsiteX240" fmla="*/ 366032 w 1221976"/>
                        <a:gd name="connsiteY240" fmla="*/ 3219400 h 3874421"/>
                        <a:gd name="connsiteX241" fmla="*/ 376015 w 1221976"/>
                        <a:gd name="connsiteY241" fmla="*/ 3211858 h 3874421"/>
                        <a:gd name="connsiteX242" fmla="*/ 386157 w 1221976"/>
                        <a:gd name="connsiteY242" fmla="*/ 3209890 h 3874421"/>
                        <a:gd name="connsiteX243" fmla="*/ 383304 w 1221976"/>
                        <a:gd name="connsiteY243" fmla="*/ 3208702 h 3874421"/>
                        <a:gd name="connsiteX244" fmla="*/ 383499 w 1221976"/>
                        <a:gd name="connsiteY244" fmla="*/ 3131594 h 3874421"/>
                        <a:gd name="connsiteX245" fmla="*/ 413997 w 1221976"/>
                        <a:gd name="connsiteY245" fmla="*/ 3131007 h 3874421"/>
                        <a:gd name="connsiteX246" fmla="*/ 414984 w 1221976"/>
                        <a:gd name="connsiteY246" fmla="*/ 3131478 h 3874421"/>
                        <a:gd name="connsiteX247" fmla="*/ 430241 w 1221976"/>
                        <a:gd name="connsiteY247" fmla="*/ 3131184 h 3874421"/>
                        <a:gd name="connsiteX248" fmla="*/ 430602 w 1221976"/>
                        <a:gd name="connsiteY248" fmla="*/ 3120039 h 3874421"/>
                        <a:gd name="connsiteX249" fmla="*/ 417358 w 1221976"/>
                        <a:gd name="connsiteY249" fmla="*/ 3112789 h 3874421"/>
                        <a:gd name="connsiteX250" fmla="*/ 409571 w 1221976"/>
                        <a:gd name="connsiteY250" fmla="*/ 3102346 h 3874421"/>
                        <a:gd name="connsiteX251" fmla="*/ 408484 w 1221976"/>
                        <a:gd name="connsiteY251" fmla="*/ 3095709 h 3874421"/>
                        <a:gd name="connsiteX252" fmla="*/ 397575 w 1221976"/>
                        <a:gd name="connsiteY252" fmla="*/ 3089274 h 3874421"/>
                        <a:gd name="connsiteX253" fmla="*/ 391432 w 1221976"/>
                        <a:gd name="connsiteY253" fmla="*/ 3067000 h 3874421"/>
                        <a:gd name="connsiteX254" fmla="*/ 401415 w 1221976"/>
                        <a:gd name="connsiteY254" fmla="*/ 3059458 h 3874421"/>
                        <a:gd name="connsiteX255" fmla="*/ 411557 w 1221976"/>
                        <a:gd name="connsiteY255" fmla="*/ 3057490 h 3874421"/>
                        <a:gd name="connsiteX256" fmla="*/ 408704 w 1221976"/>
                        <a:gd name="connsiteY256" fmla="*/ 3056302 h 3874421"/>
                        <a:gd name="connsiteX257" fmla="*/ 408899 w 1221976"/>
                        <a:gd name="connsiteY257" fmla="*/ 2979194 h 3874421"/>
                        <a:gd name="connsiteX258" fmla="*/ 435179 w 1221976"/>
                        <a:gd name="connsiteY258" fmla="*/ 2978688 h 3874421"/>
                        <a:gd name="connsiteX259" fmla="*/ 436062 w 1221976"/>
                        <a:gd name="connsiteY259" fmla="*/ 2951409 h 3874421"/>
                        <a:gd name="connsiteX260" fmla="*/ 434971 w 1221976"/>
                        <a:gd name="connsiteY260" fmla="*/ 2949946 h 3874421"/>
                        <a:gd name="connsiteX261" fmla="*/ 432646 w 1221976"/>
                        <a:gd name="connsiteY261" fmla="*/ 2935741 h 3874421"/>
                        <a:gd name="connsiteX262" fmla="*/ 436877 w 1221976"/>
                        <a:gd name="connsiteY262" fmla="*/ 2927005 h 3874421"/>
                        <a:gd name="connsiteX263" fmla="*/ 445478 w 1221976"/>
                        <a:gd name="connsiteY263" fmla="*/ 2690080 h 3874421"/>
                        <a:gd name="connsiteX264" fmla="*/ 447865 w 1221976"/>
                        <a:gd name="connsiteY264" fmla="*/ 2629915 h 3874421"/>
                        <a:gd name="connsiteX265" fmla="*/ 434469 w 1221976"/>
                        <a:gd name="connsiteY265" fmla="*/ 2622002 h 3874421"/>
                        <a:gd name="connsiteX266" fmla="*/ 435834 w 1221976"/>
                        <a:gd name="connsiteY266" fmla="*/ 2620626 h 3874421"/>
                        <a:gd name="connsiteX267" fmla="*/ 435469 w 1221976"/>
                        <a:gd name="connsiteY267" fmla="*/ 2620474 h 3874421"/>
                        <a:gd name="connsiteX268" fmla="*/ 395882 w 1221976"/>
                        <a:gd name="connsiteY268" fmla="*/ 2658435 h 3874421"/>
                        <a:gd name="connsiteX269" fmla="*/ 346651 w 1221976"/>
                        <a:gd name="connsiteY269" fmla="*/ 2651820 h 3874421"/>
                        <a:gd name="connsiteX270" fmla="*/ 330991 w 1221976"/>
                        <a:gd name="connsiteY270" fmla="*/ 2628776 h 3874421"/>
                        <a:gd name="connsiteX271" fmla="*/ 335691 w 1221976"/>
                        <a:gd name="connsiteY271" fmla="*/ 2608608 h 3874421"/>
                        <a:gd name="connsiteX272" fmla="*/ 367078 w 1221976"/>
                        <a:gd name="connsiteY272" fmla="*/ 2596550 h 3874421"/>
                        <a:gd name="connsiteX273" fmla="*/ 368142 w 1221976"/>
                        <a:gd name="connsiteY273" fmla="*/ 2585274 h 3874421"/>
                        <a:gd name="connsiteX274" fmla="*/ 353822 w 1221976"/>
                        <a:gd name="connsiteY274" fmla="*/ 2579909 h 3874421"/>
                        <a:gd name="connsiteX275" fmla="*/ 238847 w 1221976"/>
                        <a:gd name="connsiteY275" fmla="*/ 2559265 h 3874421"/>
                        <a:gd name="connsiteX276" fmla="*/ 172322 w 1221976"/>
                        <a:gd name="connsiteY276" fmla="*/ 2486941 h 3874421"/>
                        <a:gd name="connsiteX277" fmla="*/ 210572 w 1221976"/>
                        <a:gd name="connsiteY277" fmla="*/ 2449663 h 3874421"/>
                        <a:gd name="connsiteX278" fmla="*/ 215371 w 1221976"/>
                        <a:gd name="connsiteY278" fmla="*/ 2450288 h 3874421"/>
                        <a:gd name="connsiteX279" fmla="*/ 189678 w 1221976"/>
                        <a:gd name="connsiteY279" fmla="*/ 2434421 h 3874421"/>
                        <a:gd name="connsiteX280" fmla="*/ 151579 w 1221976"/>
                        <a:gd name="connsiteY280" fmla="*/ 2354637 h 3874421"/>
                        <a:gd name="connsiteX281" fmla="*/ 235219 w 1221976"/>
                        <a:gd name="connsiteY281" fmla="*/ 2350042 h 3874421"/>
                        <a:gd name="connsiteX282" fmla="*/ 254032 w 1221976"/>
                        <a:gd name="connsiteY282" fmla="*/ 2361662 h 3874421"/>
                        <a:gd name="connsiteX283" fmla="*/ 249521 w 1221976"/>
                        <a:gd name="connsiteY283" fmla="*/ 2345151 h 3874421"/>
                        <a:gd name="connsiteX284" fmla="*/ 266443 w 1221976"/>
                        <a:gd name="connsiteY284" fmla="*/ 2312550 h 3874421"/>
                        <a:gd name="connsiteX285" fmla="*/ 287270 w 1221976"/>
                        <a:gd name="connsiteY285" fmla="*/ 2306741 h 3874421"/>
                        <a:gd name="connsiteX286" fmla="*/ 358257 w 1221976"/>
                        <a:gd name="connsiteY286" fmla="*/ 2338017 h 3874421"/>
                        <a:gd name="connsiteX287" fmla="*/ 427068 w 1221976"/>
                        <a:gd name="connsiteY287" fmla="*/ 2444198 h 3874421"/>
                        <a:gd name="connsiteX288" fmla="*/ 438571 w 1221976"/>
                        <a:gd name="connsiteY288" fmla="*/ 2454782 h 3874421"/>
                        <a:gd name="connsiteX289" fmla="*/ 447167 w 1221976"/>
                        <a:gd name="connsiteY289" fmla="*/ 2448158 h 3874421"/>
                        <a:gd name="connsiteX290" fmla="*/ 442214 w 1221976"/>
                        <a:gd name="connsiteY290" fmla="*/ 2418842 h 3874421"/>
                        <a:gd name="connsiteX291" fmla="*/ 444587 w 1221976"/>
                        <a:gd name="connsiteY291" fmla="*/ 2406768 h 3874421"/>
                        <a:gd name="connsiteX292" fmla="*/ 457235 w 1221976"/>
                        <a:gd name="connsiteY292" fmla="*/ 2393703 h 3874421"/>
                        <a:gd name="connsiteX293" fmla="*/ 460342 w 1221976"/>
                        <a:gd name="connsiteY293" fmla="*/ 2315375 h 3874421"/>
                        <a:gd name="connsiteX294" fmla="*/ 467897 w 1221976"/>
                        <a:gd name="connsiteY294" fmla="*/ 2142092 h 3874421"/>
                        <a:gd name="connsiteX295" fmla="*/ 407359 w 1221976"/>
                        <a:gd name="connsiteY295" fmla="*/ 2073790 h 3874421"/>
                        <a:gd name="connsiteX296" fmla="*/ 338202 w 1221976"/>
                        <a:gd name="connsiteY296" fmla="*/ 2032935 h 3874421"/>
                        <a:gd name="connsiteX297" fmla="*/ 339713 w 1221976"/>
                        <a:gd name="connsiteY297" fmla="*/ 2031412 h 3874421"/>
                        <a:gd name="connsiteX298" fmla="*/ 339309 w 1221976"/>
                        <a:gd name="connsiteY298" fmla="*/ 2031244 h 3874421"/>
                        <a:gd name="connsiteX299" fmla="*/ 295483 w 1221976"/>
                        <a:gd name="connsiteY299" fmla="*/ 2073270 h 3874421"/>
                        <a:gd name="connsiteX300" fmla="*/ 240981 w 1221976"/>
                        <a:gd name="connsiteY300" fmla="*/ 2065946 h 3874421"/>
                        <a:gd name="connsiteX301" fmla="*/ 223645 w 1221976"/>
                        <a:gd name="connsiteY301" fmla="*/ 2040435 h 3874421"/>
                        <a:gd name="connsiteX302" fmla="*/ 228848 w 1221976"/>
                        <a:gd name="connsiteY302" fmla="*/ 2018107 h 3874421"/>
                        <a:gd name="connsiteX303" fmla="*/ 263595 w 1221976"/>
                        <a:gd name="connsiteY303" fmla="*/ 2004758 h 3874421"/>
                        <a:gd name="connsiteX304" fmla="*/ 264773 w 1221976"/>
                        <a:gd name="connsiteY304" fmla="*/ 1992274 h 3874421"/>
                        <a:gd name="connsiteX305" fmla="*/ 248920 w 1221976"/>
                        <a:gd name="connsiteY305" fmla="*/ 1986336 h 3874421"/>
                        <a:gd name="connsiteX306" fmla="*/ 121634 w 1221976"/>
                        <a:gd name="connsiteY306" fmla="*/ 1963481 h 3874421"/>
                        <a:gd name="connsiteX307" fmla="*/ 47986 w 1221976"/>
                        <a:gd name="connsiteY307" fmla="*/ 1883413 h 3874421"/>
                        <a:gd name="connsiteX308" fmla="*/ 90332 w 1221976"/>
                        <a:gd name="connsiteY308" fmla="*/ 1842143 h 3874421"/>
                        <a:gd name="connsiteX309" fmla="*/ 95644 w 1221976"/>
                        <a:gd name="connsiteY309" fmla="*/ 1842836 h 3874421"/>
                        <a:gd name="connsiteX310" fmla="*/ 67201 w 1221976"/>
                        <a:gd name="connsiteY310" fmla="*/ 1825270 h 3874421"/>
                        <a:gd name="connsiteX311" fmla="*/ 25022 w 1221976"/>
                        <a:gd name="connsiteY311" fmla="*/ 1736943 h 3874421"/>
                        <a:gd name="connsiteX312" fmla="*/ 117618 w 1221976"/>
                        <a:gd name="connsiteY312" fmla="*/ 1731856 h 3874421"/>
                        <a:gd name="connsiteX313" fmla="*/ 138445 w 1221976"/>
                        <a:gd name="connsiteY313" fmla="*/ 1744719 h 3874421"/>
                        <a:gd name="connsiteX314" fmla="*/ 133451 w 1221976"/>
                        <a:gd name="connsiteY314" fmla="*/ 1726441 h 3874421"/>
                        <a:gd name="connsiteX315" fmla="*/ 152185 w 1221976"/>
                        <a:gd name="connsiteY315" fmla="*/ 1690349 h 3874421"/>
                        <a:gd name="connsiteX316" fmla="*/ 175241 w 1221976"/>
                        <a:gd name="connsiteY316" fmla="*/ 1683918 h 3874421"/>
                        <a:gd name="connsiteX317" fmla="*/ 253830 w 1221976"/>
                        <a:gd name="connsiteY317" fmla="*/ 1718543 h 3874421"/>
                        <a:gd name="connsiteX318" fmla="*/ 330008 w 1221976"/>
                        <a:gd name="connsiteY318" fmla="*/ 1836093 h 3874421"/>
                        <a:gd name="connsiteX319" fmla="*/ 342744 w 1221976"/>
                        <a:gd name="connsiteY319" fmla="*/ 1847811 h 3874421"/>
                        <a:gd name="connsiteX320" fmla="*/ 352259 w 1221976"/>
                        <a:gd name="connsiteY320" fmla="*/ 1840477 h 3874421"/>
                        <a:gd name="connsiteX321" fmla="*/ 346776 w 1221976"/>
                        <a:gd name="connsiteY321" fmla="*/ 1808022 h 3874421"/>
                        <a:gd name="connsiteX322" fmla="*/ 349403 w 1221976"/>
                        <a:gd name="connsiteY322" fmla="*/ 1794656 h 3874421"/>
                        <a:gd name="connsiteX323" fmla="*/ 394303 w 1221976"/>
                        <a:gd name="connsiteY323" fmla="*/ 1781869 h 3874421"/>
                        <a:gd name="connsiteX324" fmla="*/ 427483 w 1221976"/>
                        <a:gd name="connsiteY324" fmla="*/ 1828699 h 3874421"/>
                        <a:gd name="connsiteX325" fmla="*/ 414287 w 1221976"/>
                        <a:gd name="connsiteY325" fmla="*/ 1895830 h 3874421"/>
                        <a:gd name="connsiteX326" fmla="*/ 437769 w 1221976"/>
                        <a:gd name="connsiteY326" fmla="*/ 1925239 h 3874421"/>
                        <a:gd name="connsiteX327" fmla="*/ 467705 w 1221976"/>
                        <a:gd name="connsiteY327" fmla="*/ 1947345 h 3874421"/>
                        <a:gd name="connsiteX328" fmla="*/ 476188 w 1221976"/>
                        <a:gd name="connsiteY328" fmla="*/ 1951905 h 3874421"/>
                        <a:gd name="connsiteX329" fmla="*/ 484329 w 1221976"/>
                        <a:gd name="connsiteY329" fmla="*/ 1765175 h 3874421"/>
                        <a:gd name="connsiteX330" fmla="*/ 494914 w 1221976"/>
                        <a:gd name="connsiteY330" fmla="*/ 1551584 h 3874421"/>
                        <a:gd name="connsiteX331" fmla="*/ 450357 w 1221976"/>
                        <a:gd name="connsiteY331" fmla="*/ 1511965 h 3874421"/>
                        <a:gd name="connsiteX332" fmla="*/ 351396 w 1221976"/>
                        <a:gd name="connsiteY332" fmla="*/ 1356145 h 3874421"/>
                        <a:gd name="connsiteX333" fmla="*/ 419094 w 1221976"/>
                        <a:gd name="connsiteY333" fmla="*/ 1312891 h 3874421"/>
                        <a:gd name="connsiteX334" fmla="*/ 458865 w 1221976"/>
                        <a:gd name="connsiteY334" fmla="*/ 1310113 h 3874421"/>
                        <a:gd name="connsiteX335" fmla="*/ 422353 w 1221976"/>
                        <a:gd name="connsiteY335" fmla="*/ 1289488 h 3874421"/>
                        <a:gd name="connsiteX336" fmla="*/ 227890 w 1221976"/>
                        <a:gd name="connsiteY336" fmla="*/ 1250498 h 3874421"/>
                        <a:gd name="connsiteX337" fmla="*/ 229230 w 1221976"/>
                        <a:gd name="connsiteY337" fmla="*/ 1247781 h 3874421"/>
                        <a:gd name="connsiteX338" fmla="*/ 221004 w 1221976"/>
                        <a:gd name="connsiteY338" fmla="*/ 1251407 h 3874421"/>
                        <a:gd name="connsiteX339" fmla="*/ 121662 w 1221976"/>
                        <a:gd name="connsiteY339" fmla="*/ 1231571 h 3874421"/>
                        <a:gd name="connsiteX340" fmla="*/ 123728 w 1221976"/>
                        <a:gd name="connsiteY340" fmla="*/ 1214611 h 3874421"/>
                        <a:gd name="connsiteX341" fmla="*/ 132791 w 1221976"/>
                        <a:gd name="connsiteY341" fmla="*/ 1204288 h 3874421"/>
                        <a:gd name="connsiteX342" fmla="*/ 128112 w 1221976"/>
                        <a:gd name="connsiteY342" fmla="*/ 1205081 h 3874421"/>
                        <a:gd name="connsiteX343" fmla="*/ 34057 w 1221976"/>
                        <a:gd name="connsiteY343" fmla="*/ 1111416 h 3874421"/>
                        <a:gd name="connsiteX344" fmla="*/ 123906 w 1221976"/>
                        <a:gd name="connsiteY344" fmla="*/ 1080176 h 3874421"/>
                        <a:gd name="connsiteX345" fmla="*/ 135322 w 1221976"/>
                        <a:gd name="connsiteY345" fmla="*/ 1066623 h 3874421"/>
                        <a:gd name="connsiteX346" fmla="*/ 120707 w 1221976"/>
                        <a:gd name="connsiteY346" fmla="*/ 1057405 h 3874421"/>
                        <a:gd name="connsiteX347" fmla="*/ 49351 w 1221976"/>
                        <a:gd name="connsiteY347" fmla="*/ 1062113 h 3874421"/>
                        <a:gd name="connsiteX348" fmla="*/ 27779 w 1221976"/>
                        <a:gd name="connsiteY348" fmla="*/ 1055542 h 3874421"/>
                        <a:gd name="connsiteX349" fmla="*/ 14 w 1221976"/>
                        <a:gd name="connsiteY349" fmla="*/ 1021819 h 3874421"/>
                        <a:gd name="connsiteX350" fmla="*/ 25527 w 1221976"/>
                        <a:gd name="connsiteY350" fmla="*/ 989854 h 3874421"/>
                        <a:gd name="connsiteX351" fmla="*/ 52276 w 1221976"/>
                        <a:gd name="connsiteY351" fmla="*/ 981425 h 3874421"/>
                        <a:gd name="connsiteX352" fmla="*/ 24289 w 1221976"/>
                        <a:gd name="connsiteY352" fmla="*/ 955061 h 3874421"/>
                        <a:gd name="connsiteX353" fmla="*/ 20132 w 1221976"/>
                        <a:gd name="connsiteY353" fmla="*/ 915486 h 3874421"/>
                        <a:gd name="connsiteX354" fmla="*/ 56484 w 1221976"/>
                        <a:gd name="connsiteY354" fmla="*/ 899299 h 3874421"/>
                        <a:gd name="connsiteX355" fmla="*/ 85043 w 1221976"/>
                        <a:gd name="connsiteY355" fmla="*/ 907872 h 3874421"/>
                        <a:gd name="connsiteX356" fmla="*/ 80363 w 1221976"/>
                        <a:gd name="connsiteY356" fmla="*/ 894874 h 3874421"/>
                        <a:gd name="connsiteX357" fmla="*/ 95290 w 1221976"/>
                        <a:gd name="connsiteY357" fmla="*/ 856797 h 3874421"/>
                        <a:gd name="connsiteX358" fmla="*/ 138377 w 1221976"/>
                        <a:gd name="connsiteY358" fmla="*/ 863980 h 3874421"/>
                        <a:gd name="connsiteX359" fmla="*/ 154180 w 1221976"/>
                        <a:gd name="connsiteY359" fmla="*/ 880548 h 3874421"/>
                        <a:gd name="connsiteX360" fmla="*/ 186221 w 1221976"/>
                        <a:gd name="connsiteY360" fmla="*/ 943932 h 3874421"/>
                        <a:gd name="connsiteX361" fmla="*/ 201032 w 1221976"/>
                        <a:gd name="connsiteY361" fmla="*/ 950430 h 3874421"/>
                        <a:gd name="connsiteX362" fmla="*/ 207540 w 1221976"/>
                        <a:gd name="connsiteY362" fmla="*/ 935316 h 3874421"/>
                        <a:gd name="connsiteX363" fmla="*/ 189253 w 1221976"/>
                        <a:gd name="connsiteY363" fmla="*/ 842609 h 3874421"/>
                        <a:gd name="connsiteX364" fmla="*/ 317396 w 1221976"/>
                        <a:gd name="connsiteY364" fmla="*/ 877230 h 3874421"/>
                        <a:gd name="connsiteX365" fmla="*/ 319049 w 1221976"/>
                        <a:gd name="connsiteY365" fmla="*/ 881679 h 3874421"/>
                        <a:gd name="connsiteX366" fmla="*/ 323458 w 1221976"/>
                        <a:gd name="connsiteY366" fmla="*/ 868668 h 3874421"/>
                        <a:gd name="connsiteX367" fmla="*/ 337112 w 1221976"/>
                        <a:gd name="connsiteY367" fmla="*/ 858400 h 3874421"/>
                        <a:gd name="connsiteX368" fmla="*/ 403963 w 1221976"/>
                        <a:gd name="connsiteY368" fmla="*/ 934514 h 3874421"/>
                        <a:gd name="connsiteX369" fmla="*/ 404911 w 1221976"/>
                        <a:gd name="connsiteY369" fmla="*/ 943221 h 3874421"/>
                        <a:gd name="connsiteX370" fmla="*/ 407746 w 1221976"/>
                        <a:gd name="connsiteY370" fmla="*/ 938977 h 3874421"/>
                        <a:gd name="connsiteX371" fmla="*/ 464031 w 1221976"/>
                        <a:gd name="connsiteY371" fmla="*/ 1021041 h 3874421"/>
                        <a:gd name="connsiteX372" fmla="*/ 518779 w 1221976"/>
                        <a:gd name="connsiteY372" fmla="*/ 1070028 h 3874421"/>
                        <a:gd name="connsiteX373" fmla="*/ 520617 w 1221976"/>
                        <a:gd name="connsiteY373" fmla="*/ 1032942 h 3874421"/>
                        <a:gd name="connsiteX374" fmla="*/ 523282 w 1221976"/>
                        <a:gd name="connsiteY374" fmla="*/ 988009 h 3874421"/>
                        <a:gd name="connsiteX375" fmla="*/ 491717 w 1221976"/>
                        <a:gd name="connsiteY375" fmla="*/ 921064 h 3874421"/>
                        <a:gd name="connsiteX376" fmla="*/ 434273 w 1221976"/>
                        <a:gd name="connsiteY376" fmla="*/ 840966 h 3874421"/>
                        <a:gd name="connsiteX377" fmla="*/ 412799 w 1221976"/>
                        <a:gd name="connsiteY377" fmla="*/ 820926 h 3874421"/>
                        <a:gd name="connsiteX378" fmla="*/ 408592 w 1221976"/>
                        <a:gd name="connsiteY378" fmla="*/ 818338 h 3874421"/>
                        <a:gd name="connsiteX379" fmla="*/ 389136 w 1221976"/>
                        <a:gd name="connsiteY379" fmla="*/ 798846 h 3874421"/>
                        <a:gd name="connsiteX380" fmla="*/ 368060 w 1221976"/>
                        <a:gd name="connsiteY380" fmla="*/ 779179 h 3874421"/>
                        <a:gd name="connsiteX381" fmla="*/ 369299 w 1221976"/>
                        <a:gd name="connsiteY381" fmla="*/ 778971 h 3874421"/>
                        <a:gd name="connsiteX382" fmla="*/ 369048 w 1221976"/>
                        <a:gd name="connsiteY382" fmla="*/ 778721 h 3874421"/>
                        <a:gd name="connsiteX383" fmla="*/ 351775 w 1221976"/>
                        <a:gd name="connsiteY383" fmla="*/ 702143 h 3874421"/>
                        <a:gd name="connsiteX384" fmla="*/ 422230 w 1221976"/>
                        <a:gd name="connsiteY384" fmla="*/ 667521 h 3874421"/>
                        <a:gd name="connsiteX385" fmla="*/ 426940 w 1221976"/>
                        <a:gd name="connsiteY385" fmla="*/ 668022 h 3874421"/>
                        <a:gd name="connsiteX386" fmla="*/ 367363 w 1221976"/>
                        <a:gd name="connsiteY386" fmla="*/ 621091 h 3874421"/>
                        <a:gd name="connsiteX387" fmla="*/ 279669 w 1221976"/>
                        <a:gd name="connsiteY387" fmla="*/ 581519 h 3874421"/>
                        <a:gd name="connsiteX388" fmla="*/ 261953 w 1221976"/>
                        <a:gd name="connsiteY388" fmla="*/ 580226 h 3874421"/>
                        <a:gd name="connsiteX389" fmla="*/ 193599 w 1221976"/>
                        <a:gd name="connsiteY389" fmla="*/ 542925 h 3874421"/>
                        <a:gd name="connsiteX390" fmla="*/ 305518 w 1221976"/>
                        <a:gd name="connsiteY390" fmla="*/ 502443 h 3874421"/>
                        <a:gd name="connsiteX391" fmla="*/ 312598 w 1221976"/>
                        <a:gd name="connsiteY391" fmla="*/ 503225 h 3874421"/>
                        <a:gd name="connsiteX392" fmla="*/ 310272 w 1221976"/>
                        <a:gd name="connsiteY392" fmla="*/ 500032 h 3874421"/>
                        <a:gd name="connsiteX393" fmla="*/ 240918 w 1221976"/>
                        <a:gd name="connsiteY393" fmla="*/ 449503 h 3874421"/>
                        <a:gd name="connsiteX394" fmla="*/ 238684 w 1221976"/>
                        <a:gd name="connsiteY394" fmla="*/ 449256 h 3874421"/>
                        <a:gd name="connsiteX395" fmla="*/ 193599 w 1221976"/>
                        <a:gd name="connsiteY395" fmla="*/ 411956 h 3874421"/>
                        <a:gd name="connsiteX396" fmla="*/ 215219 w 1221976"/>
                        <a:gd name="connsiteY396" fmla="*/ 383332 h 3874421"/>
                        <a:gd name="connsiteX397" fmla="*/ 217553 w 1221976"/>
                        <a:gd name="connsiteY397" fmla="*/ 382469 h 3874421"/>
                        <a:gd name="connsiteX398" fmla="*/ 212649 w 1221976"/>
                        <a:gd name="connsiteY398" fmla="*/ 366034 h 3874421"/>
                        <a:gd name="connsiteX399" fmla="*/ 280515 w 1221976"/>
                        <a:gd name="connsiteY399" fmla="*/ 320112 h 3874421"/>
                        <a:gd name="connsiteX400" fmla="*/ 319966 w 1221976"/>
                        <a:gd name="connsiteY400" fmla="*/ 331169 h 3874421"/>
                        <a:gd name="connsiteX401" fmla="*/ 342428 w 1221976"/>
                        <a:gd name="connsiteY401" fmla="*/ 324873 h 3874421"/>
                        <a:gd name="connsiteX402" fmla="*/ 404961 w 1221976"/>
                        <a:gd name="connsiteY402" fmla="*/ 352920 h 3874421"/>
                        <a:gd name="connsiteX403" fmla="*/ 405954 w 1221976"/>
                        <a:gd name="connsiteY403" fmla="*/ 356252 h 3874421"/>
                        <a:gd name="connsiteX404" fmla="*/ 407100 w 1221976"/>
                        <a:gd name="connsiteY404" fmla="*/ 354506 h 3874421"/>
                        <a:gd name="connsiteX405" fmla="*/ 461465 w 1221976"/>
                        <a:gd name="connsiteY405" fmla="*/ 422449 h 3874421"/>
                        <a:gd name="connsiteX406" fmla="*/ 478863 w 1221976"/>
                        <a:gd name="connsiteY406" fmla="*/ 433958 h 3874421"/>
                        <a:gd name="connsiteX407" fmla="*/ 465934 w 1221976"/>
                        <a:gd name="connsiteY407" fmla="*/ 376806 h 3874421"/>
                        <a:gd name="connsiteX408" fmla="*/ 425951 w 1221976"/>
                        <a:gd name="connsiteY408" fmla="*/ 299433 h 3874421"/>
                        <a:gd name="connsiteX409" fmla="*/ 428767 w 1221976"/>
                        <a:gd name="connsiteY409" fmla="*/ 299261 h 3874421"/>
                        <a:gd name="connsiteX410" fmla="*/ 422010 w 1221976"/>
                        <a:gd name="connsiteY410" fmla="*/ 294685 h 3874421"/>
                        <a:gd name="connsiteX411" fmla="*/ 391745 w 1221976"/>
                        <a:gd name="connsiteY411" fmla="*/ 211989 h 3874421"/>
                        <a:gd name="connsiteX412" fmla="*/ 406388 w 1221976"/>
                        <a:gd name="connsiteY412" fmla="*/ 206223 h 3874421"/>
                        <a:gd name="connsiteX413" fmla="*/ 418937 w 1221976"/>
                        <a:gd name="connsiteY413" fmla="*/ 208538 h 3874421"/>
                        <a:gd name="connsiteX414" fmla="*/ 416118 w 1221976"/>
                        <a:gd name="connsiteY414" fmla="*/ 205388 h 3874421"/>
                        <a:gd name="connsiteX415" fmla="*/ 447870 w 1221976"/>
                        <a:gd name="connsiteY415" fmla="*/ 94825 h 3874421"/>
                        <a:gd name="connsiteX416" fmla="*/ 514915 w 1221976"/>
                        <a:gd name="connsiteY416" fmla="*/ 148424 h 3874421"/>
                        <a:gd name="connsiteX417" fmla="*/ 531164 w 1221976"/>
                        <a:gd name="connsiteY417" fmla="*/ 151104 h 3874421"/>
                        <a:gd name="connsiteX418" fmla="*/ 531794 w 1221976"/>
                        <a:gd name="connsiteY418" fmla="*/ 136224 h 3874421"/>
                        <a:gd name="connsiteX419" fmla="*/ 494764 w 1221976"/>
                        <a:gd name="connsiteY419" fmla="*/ 84994 h 3874421"/>
                        <a:gd name="connsiteX420" fmla="*/ 490017 w 1221976"/>
                        <a:gd name="connsiteY420" fmla="*/ 66061 h 3874421"/>
                        <a:gd name="connsiteX421" fmla="*/ 504289 w 1221976"/>
                        <a:gd name="connsiteY421" fmla="*/ 30806 h 3874421"/>
                        <a:gd name="connsiteX422" fmla="*/ 541957 w 1221976"/>
                        <a:gd name="connsiteY422" fmla="*/ 36073 h 3874421"/>
                        <a:gd name="connsiteX423" fmla="*/ 561214 w 1221976"/>
                        <a:gd name="connsiteY423" fmla="*/ 52407 h 3874421"/>
                        <a:gd name="connsiteX424" fmla="*/ 569446 w 1221976"/>
                        <a:gd name="connsiteY424" fmla="*/ 20157 h 3874421"/>
                        <a:gd name="connsiteX425" fmla="*/ 599434 w 1221976"/>
                        <a:gd name="connsiteY425" fmla="*/ 0 h 38744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  <a:cxn ang="0">
                          <a:pos x="connsiteX266" y="connsiteY266"/>
                        </a:cxn>
                        <a:cxn ang="0">
                          <a:pos x="connsiteX267" y="connsiteY267"/>
                        </a:cxn>
                        <a:cxn ang="0">
                          <a:pos x="connsiteX268" y="connsiteY268"/>
                        </a:cxn>
                        <a:cxn ang="0">
                          <a:pos x="connsiteX269" y="connsiteY269"/>
                        </a:cxn>
                        <a:cxn ang="0">
                          <a:pos x="connsiteX270" y="connsiteY270"/>
                        </a:cxn>
                        <a:cxn ang="0">
                          <a:pos x="connsiteX271" y="connsiteY271"/>
                        </a:cxn>
                        <a:cxn ang="0">
                          <a:pos x="connsiteX272" y="connsiteY272"/>
                        </a:cxn>
                        <a:cxn ang="0">
                          <a:pos x="connsiteX273" y="connsiteY273"/>
                        </a:cxn>
                        <a:cxn ang="0">
                          <a:pos x="connsiteX274" y="connsiteY274"/>
                        </a:cxn>
                        <a:cxn ang="0">
                          <a:pos x="connsiteX275" y="connsiteY275"/>
                        </a:cxn>
                        <a:cxn ang="0">
                          <a:pos x="connsiteX276" y="connsiteY276"/>
                        </a:cxn>
                        <a:cxn ang="0">
                          <a:pos x="connsiteX277" y="connsiteY277"/>
                        </a:cxn>
                        <a:cxn ang="0">
                          <a:pos x="connsiteX278" y="connsiteY278"/>
                        </a:cxn>
                        <a:cxn ang="0">
                          <a:pos x="connsiteX279" y="connsiteY279"/>
                        </a:cxn>
                        <a:cxn ang="0">
                          <a:pos x="connsiteX280" y="connsiteY280"/>
                        </a:cxn>
                        <a:cxn ang="0">
                          <a:pos x="connsiteX281" y="connsiteY281"/>
                        </a:cxn>
                        <a:cxn ang="0">
                          <a:pos x="connsiteX282" y="connsiteY282"/>
                        </a:cxn>
                        <a:cxn ang="0">
                          <a:pos x="connsiteX283" y="connsiteY283"/>
                        </a:cxn>
                        <a:cxn ang="0">
                          <a:pos x="connsiteX284" y="connsiteY284"/>
                        </a:cxn>
                        <a:cxn ang="0">
                          <a:pos x="connsiteX285" y="connsiteY285"/>
                        </a:cxn>
                        <a:cxn ang="0">
                          <a:pos x="connsiteX286" y="connsiteY286"/>
                        </a:cxn>
                        <a:cxn ang="0">
                          <a:pos x="connsiteX287" y="connsiteY287"/>
                        </a:cxn>
                        <a:cxn ang="0">
                          <a:pos x="connsiteX288" y="connsiteY288"/>
                        </a:cxn>
                        <a:cxn ang="0">
                          <a:pos x="connsiteX289" y="connsiteY289"/>
                        </a:cxn>
                        <a:cxn ang="0">
                          <a:pos x="connsiteX290" y="connsiteY290"/>
                        </a:cxn>
                        <a:cxn ang="0">
                          <a:pos x="connsiteX291" y="connsiteY291"/>
                        </a:cxn>
                        <a:cxn ang="0">
                          <a:pos x="connsiteX292" y="connsiteY292"/>
                        </a:cxn>
                        <a:cxn ang="0">
                          <a:pos x="connsiteX293" y="connsiteY293"/>
                        </a:cxn>
                        <a:cxn ang="0">
                          <a:pos x="connsiteX294" y="connsiteY294"/>
                        </a:cxn>
                        <a:cxn ang="0">
                          <a:pos x="connsiteX295" y="connsiteY295"/>
                        </a:cxn>
                        <a:cxn ang="0">
                          <a:pos x="connsiteX296" y="connsiteY296"/>
                        </a:cxn>
                        <a:cxn ang="0">
                          <a:pos x="connsiteX297" y="connsiteY297"/>
                        </a:cxn>
                        <a:cxn ang="0">
                          <a:pos x="connsiteX298" y="connsiteY298"/>
                        </a:cxn>
                        <a:cxn ang="0">
                          <a:pos x="connsiteX299" y="connsiteY299"/>
                        </a:cxn>
                        <a:cxn ang="0">
                          <a:pos x="connsiteX300" y="connsiteY300"/>
                        </a:cxn>
                        <a:cxn ang="0">
                          <a:pos x="connsiteX301" y="connsiteY301"/>
                        </a:cxn>
                        <a:cxn ang="0">
                          <a:pos x="connsiteX302" y="connsiteY302"/>
                        </a:cxn>
                        <a:cxn ang="0">
                          <a:pos x="connsiteX303" y="connsiteY303"/>
                        </a:cxn>
                        <a:cxn ang="0">
                          <a:pos x="connsiteX304" y="connsiteY304"/>
                        </a:cxn>
                        <a:cxn ang="0">
                          <a:pos x="connsiteX305" y="connsiteY305"/>
                        </a:cxn>
                        <a:cxn ang="0">
                          <a:pos x="connsiteX306" y="connsiteY306"/>
                        </a:cxn>
                        <a:cxn ang="0">
                          <a:pos x="connsiteX307" y="connsiteY307"/>
                        </a:cxn>
                        <a:cxn ang="0">
                          <a:pos x="connsiteX308" y="connsiteY308"/>
                        </a:cxn>
                        <a:cxn ang="0">
                          <a:pos x="connsiteX309" y="connsiteY309"/>
                        </a:cxn>
                        <a:cxn ang="0">
                          <a:pos x="connsiteX310" y="connsiteY310"/>
                        </a:cxn>
                        <a:cxn ang="0">
                          <a:pos x="connsiteX311" y="connsiteY311"/>
                        </a:cxn>
                        <a:cxn ang="0">
                          <a:pos x="connsiteX312" y="connsiteY312"/>
                        </a:cxn>
                        <a:cxn ang="0">
                          <a:pos x="connsiteX313" y="connsiteY313"/>
                        </a:cxn>
                        <a:cxn ang="0">
                          <a:pos x="connsiteX314" y="connsiteY314"/>
                        </a:cxn>
                        <a:cxn ang="0">
                          <a:pos x="connsiteX315" y="connsiteY315"/>
                        </a:cxn>
                        <a:cxn ang="0">
                          <a:pos x="connsiteX316" y="connsiteY316"/>
                        </a:cxn>
                        <a:cxn ang="0">
                          <a:pos x="connsiteX317" y="connsiteY317"/>
                        </a:cxn>
                        <a:cxn ang="0">
                          <a:pos x="connsiteX318" y="connsiteY318"/>
                        </a:cxn>
                        <a:cxn ang="0">
                          <a:pos x="connsiteX319" y="connsiteY319"/>
                        </a:cxn>
                        <a:cxn ang="0">
                          <a:pos x="connsiteX320" y="connsiteY320"/>
                        </a:cxn>
                        <a:cxn ang="0">
                          <a:pos x="connsiteX321" y="connsiteY321"/>
                        </a:cxn>
                        <a:cxn ang="0">
                          <a:pos x="connsiteX322" y="connsiteY322"/>
                        </a:cxn>
                        <a:cxn ang="0">
                          <a:pos x="connsiteX323" y="connsiteY323"/>
                        </a:cxn>
                        <a:cxn ang="0">
                          <a:pos x="connsiteX324" y="connsiteY324"/>
                        </a:cxn>
                        <a:cxn ang="0">
                          <a:pos x="connsiteX325" y="connsiteY325"/>
                        </a:cxn>
                        <a:cxn ang="0">
                          <a:pos x="connsiteX326" y="connsiteY326"/>
                        </a:cxn>
                        <a:cxn ang="0">
                          <a:pos x="connsiteX327" y="connsiteY327"/>
                        </a:cxn>
                        <a:cxn ang="0">
                          <a:pos x="connsiteX328" y="connsiteY328"/>
                        </a:cxn>
                        <a:cxn ang="0">
                          <a:pos x="connsiteX329" y="connsiteY329"/>
                        </a:cxn>
                        <a:cxn ang="0">
                          <a:pos x="connsiteX330" y="connsiteY330"/>
                        </a:cxn>
                        <a:cxn ang="0">
                          <a:pos x="connsiteX331" y="connsiteY331"/>
                        </a:cxn>
                        <a:cxn ang="0">
                          <a:pos x="connsiteX332" y="connsiteY332"/>
                        </a:cxn>
                        <a:cxn ang="0">
                          <a:pos x="connsiteX333" y="connsiteY333"/>
                        </a:cxn>
                        <a:cxn ang="0">
                          <a:pos x="connsiteX334" y="connsiteY334"/>
                        </a:cxn>
                        <a:cxn ang="0">
                          <a:pos x="connsiteX335" y="connsiteY335"/>
                        </a:cxn>
                        <a:cxn ang="0">
                          <a:pos x="connsiteX336" y="connsiteY336"/>
                        </a:cxn>
                        <a:cxn ang="0">
                          <a:pos x="connsiteX337" y="connsiteY337"/>
                        </a:cxn>
                        <a:cxn ang="0">
                          <a:pos x="connsiteX338" y="connsiteY338"/>
                        </a:cxn>
                        <a:cxn ang="0">
                          <a:pos x="connsiteX339" y="connsiteY339"/>
                        </a:cxn>
                        <a:cxn ang="0">
                          <a:pos x="connsiteX340" y="connsiteY340"/>
                        </a:cxn>
                        <a:cxn ang="0">
                          <a:pos x="connsiteX341" y="connsiteY341"/>
                        </a:cxn>
                        <a:cxn ang="0">
                          <a:pos x="connsiteX342" y="connsiteY342"/>
                        </a:cxn>
                        <a:cxn ang="0">
                          <a:pos x="connsiteX343" y="connsiteY343"/>
                        </a:cxn>
                        <a:cxn ang="0">
                          <a:pos x="connsiteX344" y="connsiteY344"/>
                        </a:cxn>
                        <a:cxn ang="0">
                          <a:pos x="connsiteX345" y="connsiteY345"/>
                        </a:cxn>
                        <a:cxn ang="0">
                          <a:pos x="connsiteX346" y="connsiteY346"/>
                        </a:cxn>
                        <a:cxn ang="0">
                          <a:pos x="connsiteX347" y="connsiteY347"/>
                        </a:cxn>
                        <a:cxn ang="0">
                          <a:pos x="connsiteX348" y="connsiteY348"/>
                        </a:cxn>
                        <a:cxn ang="0">
                          <a:pos x="connsiteX349" y="connsiteY349"/>
                        </a:cxn>
                        <a:cxn ang="0">
                          <a:pos x="connsiteX350" y="connsiteY350"/>
                        </a:cxn>
                        <a:cxn ang="0">
                          <a:pos x="connsiteX351" y="connsiteY351"/>
                        </a:cxn>
                        <a:cxn ang="0">
                          <a:pos x="connsiteX352" y="connsiteY352"/>
                        </a:cxn>
                        <a:cxn ang="0">
                          <a:pos x="connsiteX353" y="connsiteY353"/>
                        </a:cxn>
                        <a:cxn ang="0">
                          <a:pos x="connsiteX354" y="connsiteY354"/>
                        </a:cxn>
                        <a:cxn ang="0">
                          <a:pos x="connsiteX355" y="connsiteY355"/>
                        </a:cxn>
                        <a:cxn ang="0">
                          <a:pos x="connsiteX356" y="connsiteY356"/>
                        </a:cxn>
                        <a:cxn ang="0">
                          <a:pos x="connsiteX357" y="connsiteY357"/>
                        </a:cxn>
                        <a:cxn ang="0">
                          <a:pos x="connsiteX358" y="connsiteY358"/>
                        </a:cxn>
                        <a:cxn ang="0">
                          <a:pos x="connsiteX359" y="connsiteY359"/>
                        </a:cxn>
                        <a:cxn ang="0">
                          <a:pos x="connsiteX360" y="connsiteY360"/>
                        </a:cxn>
                        <a:cxn ang="0">
                          <a:pos x="connsiteX361" y="connsiteY361"/>
                        </a:cxn>
                        <a:cxn ang="0">
                          <a:pos x="connsiteX362" y="connsiteY362"/>
                        </a:cxn>
                        <a:cxn ang="0">
                          <a:pos x="connsiteX363" y="connsiteY363"/>
                        </a:cxn>
                        <a:cxn ang="0">
                          <a:pos x="connsiteX364" y="connsiteY364"/>
                        </a:cxn>
                        <a:cxn ang="0">
                          <a:pos x="connsiteX365" y="connsiteY365"/>
                        </a:cxn>
                        <a:cxn ang="0">
                          <a:pos x="connsiteX366" y="connsiteY366"/>
                        </a:cxn>
                        <a:cxn ang="0">
                          <a:pos x="connsiteX367" y="connsiteY367"/>
                        </a:cxn>
                        <a:cxn ang="0">
                          <a:pos x="connsiteX368" y="connsiteY368"/>
                        </a:cxn>
                        <a:cxn ang="0">
                          <a:pos x="connsiteX369" y="connsiteY369"/>
                        </a:cxn>
                        <a:cxn ang="0">
                          <a:pos x="connsiteX370" y="connsiteY370"/>
                        </a:cxn>
                        <a:cxn ang="0">
                          <a:pos x="connsiteX371" y="connsiteY371"/>
                        </a:cxn>
                        <a:cxn ang="0">
                          <a:pos x="connsiteX372" y="connsiteY372"/>
                        </a:cxn>
                        <a:cxn ang="0">
                          <a:pos x="connsiteX373" y="connsiteY373"/>
                        </a:cxn>
                        <a:cxn ang="0">
                          <a:pos x="connsiteX374" y="connsiteY374"/>
                        </a:cxn>
                        <a:cxn ang="0">
                          <a:pos x="connsiteX375" y="connsiteY375"/>
                        </a:cxn>
                        <a:cxn ang="0">
                          <a:pos x="connsiteX376" y="connsiteY376"/>
                        </a:cxn>
                        <a:cxn ang="0">
                          <a:pos x="connsiteX377" y="connsiteY377"/>
                        </a:cxn>
                        <a:cxn ang="0">
                          <a:pos x="connsiteX378" y="connsiteY378"/>
                        </a:cxn>
                        <a:cxn ang="0">
                          <a:pos x="connsiteX379" y="connsiteY379"/>
                        </a:cxn>
                        <a:cxn ang="0">
                          <a:pos x="connsiteX380" y="connsiteY380"/>
                        </a:cxn>
                        <a:cxn ang="0">
                          <a:pos x="connsiteX381" y="connsiteY381"/>
                        </a:cxn>
                        <a:cxn ang="0">
                          <a:pos x="connsiteX382" y="connsiteY382"/>
                        </a:cxn>
                        <a:cxn ang="0">
                          <a:pos x="connsiteX383" y="connsiteY383"/>
                        </a:cxn>
                        <a:cxn ang="0">
                          <a:pos x="connsiteX384" y="connsiteY384"/>
                        </a:cxn>
                        <a:cxn ang="0">
                          <a:pos x="connsiteX385" y="connsiteY385"/>
                        </a:cxn>
                        <a:cxn ang="0">
                          <a:pos x="connsiteX386" y="connsiteY386"/>
                        </a:cxn>
                        <a:cxn ang="0">
                          <a:pos x="connsiteX387" y="connsiteY387"/>
                        </a:cxn>
                        <a:cxn ang="0">
                          <a:pos x="connsiteX388" y="connsiteY388"/>
                        </a:cxn>
                        <a:cxn ang="0">
                          <a:pos x="connsiteX389" y="connsiteY389"/>
                        </a:cxn>
                        <a:cxn ang="0">
                          <a:pos x="connsiteX390" y="connsiteY390"/>
                        </a:cxn>
                        <a:cxn ang="0">
                          <a:pos x="connsiteX391" y="connsiteY391"/>
                        </a:cxn>
                        <a:cxn ang="0">
                          <a:pos x="connsiteX392" y="connsiteY392"/>
                        </a:cxn>
                        <a:cxn ang="0">
                          <a:pos x="connsiteX393" y="connsiteY393"/>
                        </a:cxn>
                        <a:cxn ang="0">
                          <a:pos x="connsiteX394" y="connsiteY394"/>
                        </a:cxn>
                        <a:cxn ang="0">
                          <a:pos x="connsiteX395" y="connsiteY395"/>
                        </a:cxn>
                        <a:cxn ang="0">
                          <a:pos x="connsiteX396" y="connsiteY396"/>
                        </a:cxn>
                        <a:cxn ang="0">
                          <a:pos x="connsiteX397" y="connsiteY397"/>
                        </a:cxn>
                        <a:cxn ang="0">
                          <a:pos x="connsiteX398" y="connsiteY398"/>
                        </a:cxn>
                        <a:cxn ang="0">
                          <a:pos x="connsiteX399" y="connsiteY399"/>
                        </a:cxn>
                        <a:cxn ang="0">
                          <a:pos x="connsiteX400" y="connsiteY400"/>
                        </a:cxn>
                        <a:cxn ang="0">
                          <a:pos x="connsiteX401" y="connsiteY401"/>
                        </a:cxn>
                        <a:cxn ang="0">
                          <a:pos x="connsiteX402" y="connsiteY402"/>
                        </a:cxn>
                        <a:cxn ang="0">
                          <a:pos x="connsiteX403" y="connsiteY403"/>
                        </a:cxn>
                        <a:cxn ang="0">
                          <a:pos x="connsiteX404" y="connsiteY404"/>
                        </a:cxn>
                        <a:cxn ang="0">
                          <a:pos x="connsiteX405" y="connsiteY405"/>
                        </a:cxn>
                        <a:cxn ang="0">
                          <a:pos x="connsiteX406" y="connsiteY406"/>
                        </a:cxn>
                        <a:cxn ang="0">
                          <a:pos x="connsiteX407" y="connsiteY407"/>
                        </a:cxn>
                        <a:cxn ang="0">
                          <a:pos x="connsiteX408" y="connsiteY408"/>
                        </a:cxn>
                        <a:cxn ang="0">
                          <a:pos x="connsiteX409" y="connsiteY409"/>
                        </a:cxn>
                        <a:cxn ang="0">
                          <a:pos x="connsiteX410" y="connsiteY410"/>
                        </a:cxn>
                        <a:cxn ang="0">
                          <a:pos x="connsiteX411" y="connsiteY411"/>
                        </a:cxn>
                        <a:cxn ang="0">
                          <a:pos x="connsiteX412" y="connsiteY412"/>
                        </a:cxn>
                        <a:cxn ang="0">
                          <a:pos x="connsiteX413" y="connsiteY413"/>
                        </a:cxn>
                        <a:cxn ang="0">
                          <a:pos x="connsiteX414" y="connsiteY414"/>
                        </a:cxn>
                        <a:cxn ang="0">
                          <a:pos x="connsiteX415" y="connsiteY415"/>
                        </a:cxn>
                        <a:cxn ang="0">
                          <a:pos x="connsiteX416" y="connsiteY416"/>
                        </a:cxn>
                        <a:cxn ang="0">
                          <a:pos x="connsiteX417" y="connsiteY417"/>
                        </a:cxn>
                        <a:cxn ang="0">
                          <a:pos x="connsiteX418" y="connsiteY418"/>
                        </a:cxn>
                        <a:cxn ang="0">
                          <a:pos x="connsiteX419" y="connsiteY419"/>
                        </a:cxn>
                        <a:cxn ang="0">
                          <a:pos x="connsiteX420" y="connsiteY420"/>
                        </a:cxn>
                        <a:cxn ang="0">
                          <a:pos x="connsiteX421" y="connsiteY421"/>
                        </a:cxn>
                        <a:cxn ang="0">
                          <a:pos x="connsiteX422" y="connsiteY422"/>
                        </a:cxn>
                        <a:cxn ang="0">
                          <a:pos x="connsiteX423" y="connsiteY423"/>
                        </a:cxn>
                        <a:cxn ang="0">
                          <a:pos x="connsiteX424" y="connsiteY424"/>
                        </a:cxn>
                        <a:cxn ang="0">
                          <a:pos x="connsiteX425" y="connsiteY425"/>
                        </a:cxn>
                      </a:cxnLst>
                      <a:rect l="l" t="t" r="r" b="b"/>
                      <a:pathLst>
                        <a:path w="1221976" h="3874421">
                          <a:moveTo>
                            <a:pt x="599434" y="0"/>
                          </a:moveTo>
                          <a:cubicBezTo>
                            <a:pt x="611145" y="0"/>
                            <a:pt x="622830" y="8786"/>
                            <a:pt x="629421" y="20157"/>
                          </a:cubicBezTo>
                          <a:cubicBezTo>
                            <a:pt x="636012" y="31527"/>
                            <a:pt x="633679" y="36830"/>
                            <a:pt x="635807" y="45167"/>
                          </a:cubicBezTo>
                          <a:lnTo>
                            <a:pt x="644112" y="36073"/>
                          </a:lnTo>
                          <a:cubicBezTo>
                            <a:pt x="657986" y="27393"/>
                            <a:pt x="671637" y="24951"/>
                            <a:pt x="681779" y="30806"/>
                          </a:cubicBezTo>
                          <a:cubicBezTo>
                            <a:pt x="691922" y="36662"/>
                            <a:pt x="696633" y="49706"/>
                            <a:pt x="696052" y="66061"/>
                          </a:cubicBezTo>
                          <a:lnTo>
                            <a:pt x="690047" y="84996"/>
                          </a:lnTo>
                          <a:lnTo>
                            <a:pt x="653839" y="136224"/>
                          </a:lnTo>
                          <a:cubicBezTo>
                            <a:pt x="651201" y="141070"/>
                            <a:pt x="650990" y="145390"/>
                            <a:pt x="655496" y="150079"/>
                          </a:cubicBezTo>
                          <a:cubicBezTo>
                            <a:pt x="660001" y="154769"/>
                            <a:pt x="667239" y="151937"/>
                            <a:pt x="670719" y="148424"/>
                          </a:cubicBezTo>
                          <a:cubicBezTo>
                            <a:pt x="692808" y="130558"/>
                            <a:pt x="715980" y="83439"/>
                            <a:pt x="736985" y="94825"/>
                          </a:cubicBezTo>
                          <a:cubicBezTo>
                            <a:pt x="776578" y="117684"/>
                            <a:pt x="790794" y="167185"/>
                            <a:pt x="768737" y="205388"/>
                          </a:cubicBezTo>
                          <a:lnTo>
                            <a:pt x="765918" y="208538"/>
                          </a:lnTo>
                          <a:lnTo>
                            <a:pt x="778467" y="206223"/>
                          </a:lnTo>
                          <a:cubicBezTo>
                            <a:pt x="784461" y="206501"/>
                            <a:pt x="789490" y="208369"/>
                            <a:pt x="793110" y="211989"/>
                          </a:cubicBezTo>
                          <a:cubicBezTo>
                            <a:pt x="807588" y="226467"/>
                            <a:pt x="794038" y="263491"/>
                            <a:pt x="762845" y="294685"/>
                          </a:cubicBezTo>
                          <a:lnTo>
                            <a:pt x="756263" y="299145"/>
                          </a:lnTo>
                          <a:lnTo>
                            <a:pt x="761006" y="299432"/>
                          </a:lnTo>
                          <a:cubicBezTo>
                            <a:pt x="744333" y="323544"/>
                            <a:pt x="730940" y="349575"/>
                            <a:pt x="721023" y="376806"/>
                          </a:cubicBezTo>
                          <a:lnTo>
                            <a:pt x="703600" y="453827"/>
                          </a:lnTo>
                          <a:lnTo>
                            <a:pt x="751032" y="422449"/>
                          </a:lnTo>
                          <a:cubicBezTo>
                            <a:pt x="772353" y="402973"/>
                            <a:pt x="790640" y="380174"/>
                            <a:pt x="805397" y="354506"/>
                          </a:cubicBezTo>
                          <a:lnTo>
                            <a:pt x="806543" y="356252"/>
                          </a:lnTo>
                          <a:lnTo>
                            <a:pt x="807536" y="352920"/>
                          </a:lnTo>
                          <a:cubicBezTo>
                            <a:pt x="817839" y="336439"/>
                            <a:pt x="841958" y="324874"/>
                            <a:pt x="870069" y="324873"/>
                          </a:cubicBezTo>
                          <a:lnTo>
                            <a:pt x="892531" y="331169"/>
                          </a:lnTo>
                          <a:lnTo>
                            <a:pt x="931982" y="320112"/>
                          </a:lnTo>
                          <a:cubicBezTo>
                            <a:pt x="969463" y="320112"/>
                            <a:pt x="999848" y="340672"/>
                            <a:pt x="999848" y="366034"/>
                          </a:cubicBezTo>
                          <a:lnTo>
                            <a:pt x="994944" y="382469"/>
                          </a:lnTo>
                          <a:lnTo>
                            <a:pt x="997278" y="383332"/>
                          </a:lnTo>
                          <a:cubicBezTo>
                            <a:pt x="1010636" y="390658"/>
                            <a:pt x="1018899" y="400777"/>
                            <a:pt x="1018898" y="411956"/>
                          </a:cubicBezTo>
                          <a:cubicBezTo>
                            <a:pt x="1018899" y="428724"/>
                            <a:pt x="1000307" y="443110"/>
                            <a:pt x="973813" y="449256"/>
                          </a:cubicBezTo>
                          <a:lnTo>
                            <a:pt x="971579" y="449503"/>
                          </a:lnTo>
                          <a:lnTo>
                            <a:pt x="902225" y="500032"/>
                          </a:lnTo>
                          <a:lnTo>
                            <a:pt x="899899" y="503225"/>
                          </a:lnTo>
                          <a:lnTo>
                            <a:pt x="906979" y="502443"/>
                          </a:lnTo>
                          <a:cubicBezTo>
                            <a:pt x="968790" y="502443"/>
                            <a:pt x="1018899" y="520567"/>
                            <a:pt x="1018898" y="542925"/>
                          </a:cubicBezTo>
                          <a:cubicBezTo>
                            <a:pt x="1018898" y="559694"/>
                            <a:pt x="990713" y="574080"/>
                            <a:pt x="950544" y="580226"/>
                          </a:cubicBezTo>
                          <a:lnTo>
                            <a:pt x="932828" y="581519"/>
                          </a:lnTo>
                          <a:lnTo>
                            <a:pt x="845134" y="621091"/>
                          </a:lnTo>
                          <a:lnTo>
                            <a:pt x="784513" y="668845"/>
                          </a:lnTo>
                          <a:lnTo>
                            <a:pt x="796944" y="667524"/>
                          </a:lnTo>
                          <a:cubicBezTo>
                            <a:pt x="830851" y="668792"/>
                            <a:pt x="857015" y="680432"/>
                            <a:pt x="867399" y="702145"/>
                          </a:cubicBezTo>
                          <a:cubicBezTo>
                            <a:pt x="877783" y="723858"/>
                            <a:pt x="870422" y="751532"/>
                            <a:pt x="850126" y="778723"/>
                          </a:cubicBezTo>
                          <a:lnTo>
                            <a:pt x="849875" y="778973"/>
                          </a:lnTo>
                          <a:lnTo>
                            <a:pt x="851114" y="779182"/>
                          </a:lnTo>
                          <a:lnTo>
                            <a:pt x="830038" y="798848"/>
                          </a:lnTo>
                          <a:lnTo>
                            <a:pt x="810582" y="818340"/>
                          </a:lnTo>
                          <a:lnTo>
                            <a:pt x="806375" y="820928"/>
                          </a:lnTo>
                          <a:lnTo>
                            <a:pt x="784901" y="840968"/>
                          </a:lnTo>
                          <a:cubicBezTo>
                            <a:pt x="763984" y="864967"/>
                            <a:pt x="744530" y="892018"/>
                            <a:pt x="727457" y="921066"/>
                          </a:cubicBezTo>
                          <a:cubicBezTo>
                            <a:pt x="710383" y="950114"/>
                            <a:pt x="696213" y="980272"/>
                            <a:pt x="685421" y="1010221"/>
                          </a:cubicBezTo>
                          <a:lnTo>
                            <a:pt x="678914" y="1036493"/>
                          </a:lnTo>
                          <a:lnTo>
                            <a:pt x="681256" y="1089059"/>
                          </a:lnTo>
                          <a:lnTo>
                            <a:pt x="683234" y="1087891"/>
                          </a:lnTo>
                          <a:cubicBezTo>
                            <a:pt x="738359" y="1049193"/>
                            <a:pt x="783674" y="997959"/>
                            <a:pt x="814232" y="938978"/>
                          </a:cubicBezTo>
                          <a:lnTo>
                            <a:pt x="817066" y="943221"/>
                          </a:lnTo>
                          <a:lnTo>
                            <a:pt x="818015" y="934514"/>
                          </a:lnTo>
                          <a:cubicBezTo>
                            <a:pt x="832615" y="887415"/>
                            <a:pt x="862544" y="853338"/>
                            <a:pt x="884865" y="858400"/>
                          </a:cubicBezTo>
                          <a:cubicBezTo>
                            <a:pt x="890445" y="859665"/>
                            <a:pt x="895022" y="863257"/>
                            <a:pt x="898519" y="868668"/>
                          </a:cubicBezTo>
                          <a:lnTo>
                            <a:pt x="902928" y="881679"/>
                          </a:lnTo>
                          <a:lnTo>
                            <a:pt x="904581" y="877231"/>
                          </a:lnTo>
                          <a:cubicBezTo>
                            <a:pt x="931129" y="834559"/>
                            <a:pt x="988500" y="819060"/>
                            <a:pt x="1032723" y="842609"/>
                          </a:cubicBezTo>
                          <a:cubicBezTo>
                            <a:pt x="1055440" y="855534"/>
                            <a:pt x="1020532" y="904414"/>
                            <a:pt x="1014436" y="935316"/>
                          </a:cubicBezTo>
                          <a:cubicBezTo>
                            <a:pt x="1012774" y="940590"/>
                            <a:pt x="1013814" y="948963"/>
                            <a:pt x="1020945" y="950431"/>
                          </a:cubicBezTo>
                          <a:cubicBezTo>
                            <a:pt x="1028075" y="951899"/>
                            <a:pt x="1032303" y="949197"/>
                            <a:pt x="1035756" y="943932"/>
                          </a:cubicBezTo>
                          <a:lnTo>
                            <a:pt x="1067796" y="880549"/>
                          </a:lnTo>
                          <a:lnTo>
                            <a:pt x="1083599" y="863980"/>
                          </a:lnTo>
                          <a:cubicBezTo>
                            <a:pt x="1099722" y="853952"/>
                            <a:pt x="1115357" y="850764"/>
                            <a:pt x="1126686" y="856797"/>
                          </a:cubicBezTo>
                          <a:cubicBezTo>
                            <a:pt x="1138014" y="862830"/>
                            <a:pt x="1142889" y="876939"/>
                            <a:pt x="1141613" y="894874"/>
                          </a:cubicBezTo>
                          <a:lnTo>
                            <a:pt x="1136933" y="907873"/>
                          </a:lnTo>
                          <a:cubicBezTo>
                            <a:pt x="1146453" y="905014"/>
                            <a:pt x="1150530" y="899768"/>
                            <a:pt x="1165493" y="899299"/>
                          </a:cubicBezTo>
                          <a:cubicBezTo>
                            <a:pt x="1180456" y="898831"/>
                            <a:pt x="1195558" y="904598"/>
                            <a:pt x="1201844" y="915487"/>
                          </a:cubicBezTo>
                          <a:cubicBezTo>
                            <a:pt x="1208131" y="926375"/>
                            <a:pt x="1206156" y="943345"/>
                            <a:pt x="1197687" y="955062"/>
                          </a:cubicBezTo>
                          <a:cubicBezTo>
                            <a:pt x="1189218" y="966778"/>
                            <a:pt x="1179030" y="972637"/>
                            <a:pt x="1169700" y="981425"/>
                          </a:cubicBezTo>
                          <a:lnTo>
                            <a:pt x="1196450" y="989854"/>
                          </a:lnTo>
                          <a:cubicBezTo>
                            <a:pt x="1212620" y="997717"/>
                            <a:pt x="1222401" y="1008993"/>
                            <a:pt x="1221962" y="1021820"/>
                          </a:cubicBezTo>
                          <a:cubicBezTo>
                            <a:pt x="1221522" y="1034646"/>
                            <a:pt x="1210944" y="1046594"/>
                            <a:pt x="1194198" y="1055543"/>
                          </a:cubicBezTo>
                          <a:lnTo>
                            <a:pt x="1172625" y="1062113"/>
                          </a:lnTo>
                          <a:lnTo>
                            <a:pt x="1101269" y="1057405"/>
                          </a:lnTo>
                          <a:cubicBezTo>
                            <a:pt x="1087152" y="1058389"/>
                            <a:pt x="1088149" y="1062294"/>
                            <a:pt x="1086655" y="1066623"/>
                          </a:cubicBezTo>
                          <a:cubicBezTo>
                            <a:pt x="1085161" y="1070953"/>
                            <a:pt x="1092879" y="1080131"/>
                            <a:pt x="1098071" y="1080176"/>
                          </a:cubicBezTo>
                          <a:cubicBezTo>
                            <a:pt x="1128021" y="1090590"/>
                            <a:pt x="1187722" y="1077110"/>
                            <a:pt x="1187919" y="1111417"/>
                          </a:cubicBezTo>
                          <a:cubicBezTo>
                            <a:pt x="1186202" y="1161490"/>
                            <a:pt x="1144094" y="1203425"/>
                            <a:pt x="1093865" y="1205081"/>
                          </a:cubicBezTo>
                          <a:lnTo>
                            <a:pt x="1089186" y="1204288"/>
                          </a:lnTo>
                          <a:lnTo>
                            <a:pt x="1098249" y="1214612"/>
                          </a:lnTo>
                          <a:cubicBezTo>
                            <a:pt x="1101187" y="1220346"/>
                            <a:pt x="1102009" y="1226105"/>
                            <a:pt x="1100315" y="1231571"/>
                          </a:cubicBezTo>
                          <a:cubicBezTo>
                            <a:pt x="1093539" y="1253431"/>
                            <a:pt x="1049062" y="1262313"/>
                            <a:pt x="1000973" y="1251407"/>
                          </a:cubicBezTo>
                          <a:lnTo>
                            <a:pt x="992747" y="1247781"/>
                          </a:lnTo>
                          <a:lnTo>
                            <a:pt x="994087" y="1250498"/>
                          </a:lnTo>
                          <a:cubicBezTo>
                            <a:pt x="927729" y="1247471"/>
                            <a:pt x="860701" y="1261098"/>
                            <a:pt x="799625" y="1289488"/>
                          </a:cubicBezTo>
                          <a:lnTo>
                            <a:pt x="763404" y="1309948"/>
                          </a:lnTo>
                          <a:lnTo>
                            <a:pt x="805536" y="1312891"/>
                          </a:lnTo>
                          <a:cubicBezTo>
                            <a:pt x="833621" y="1321033"/>
                            <a:pt x="857607" y="1335310"/>
                            <a:pt x="873234" y="1356145"/>
                          </a:cubicBezTo>
                          <a:cubicBezTo>
                            <a:pt x="912301" y="1408234"/>
                            <a:pt x="809530" y="1477280"/>
                            <a:pt x="720402" y="1559864"/>
                          </a:cubicBezTo>
                          <a:lnTo>
                            <a:pt x="703009" y="1577447"/>
                          </a:lnTo>
                          <a:lnTo>
                            <a:pt x="709950" y="1733276"/>
                          </a:lnTo>
                          <a:lnTo>
                            <a:pt x="719471" y="1985327"/>
                          </a:lnTo>
                          <a:lnTo>
                            <a:pt x="728110" y="1980683"/>
                          </a:lnTo>
                          <a:cubicBezTo>
                            <a:pt x="739041" y="1973952"/>
                            <a:pt x="749183" y="1966642"/>
                            <a:pt x="758047" y="1958577"/>
                          </a:cubicBezTo>
                          <a:lnTo>
                            <a:pt x="781528" y="1929168"/>
                          </a:lnTo>
                          <a:lnTo>
                            <a:pt x="768333" y="1862037"/>
                          </a:lnTo>
                          <a:cubicBezTo>
                            <a:pt x="765096" y="1845575"/>
                            <a:pt x="779952" y="1824609"/>
                            <a:pt x="801513" y="1815207"/>
                          </a:cubicBezTo>
                          <a:cubicBezTo>
                            <a:pt x="823074" y="1805808"/>
                            <a:pt x="843176" y="1811532"/>
                            <a:pt x="846412" y="1827994"/>
                          </a:cubicBezTo>
                          <a:lnTo>
                            <a:pt x="849039" y="1841360"/>
                          </a:lnTo>
                          <a:lnTo>
                            <a:pt x="843556" y="1873815"/>
                          </a:lnTo>
                          <a:lnTo>
                            <a:pt x="853072" y="1881149"/>
                          </a:lnTo>
                          <a:lnTo>
                            <a:pt x="865807" y="1869431"/>
                          </a:lnTo>
                          <a:lnTo>
                            <a:pt x="941985" y="1751881"/>
                          </a:lnTo>
                          <a:cubicBezTo>
                            <a:pt x="963997" y="1728675"/>
                            <a:pt x="995097" y="1715773"/>
                            <a:pt x="1020574" y="1717256"/>
                          </a:cubicBezTo>
                          <a:cubicBezTo>
                            <a:pt x="1029065" y="1717751"/>
                            <a:pt x="1036933" y="1719845"/>
                            <a:pt x="1043630" y="1723687"/>
                          </a:cubicBezTo>
                          <a:cubicBezTo>
                            <a:pt x="1057025" y="1731374"/>
                            <a:pt x="1063203" y="1744603"/>
                            <a:pt x="1062364" y="1759779"/>
                          </a:cubicBezTo>
                          <a:lnTo>
                            <a:pt x="1057370" y="1778057"/>
                          </a:lnTo>
                          <a:lnTo>
                            <a:pt x="1078197" y="1765194"/>
                          </a:lnTo>
                          <a:cubicBezTo>
                            <a:pt x="1115415" y="1742208"/>
                            <a:pt x="1156871" y="1744485"/>
                            <a:pt x="1170793" y="1770281"/>
                          </a:cubicBezTo>
                          <a:cubicBezTo>
                            <a:pt x="1184716" y="1796077"/>
                            <a:pt x="1165831" y="1835622"/>
                            <a:pt x="1128614" y="1858608"/>
                          </a:cubicBezTo>
                          <a:lnTo>
                            <a:pt x="1100171" y="1876174"/>
                          </a:lnTo>
                          <a:lnTo>
                            <a:pt x="1105483" y="1875481"/>
                          </a:lnTo>
                          <a:cubicBezTo>
                            <a:pt x="1131039" y="1876801"/>
                            <a:pt x="1148541" y="1892372"/>
                            <a:pt x="1147829" y="1916751"/>
                          </a:cubicBezTo>
                          <a:cubicBezTo>
                            <a:pt x="1146879" y="1949254"/>
                            <a:pt x="1113907" y="1985100"/>
                            <a:pt x="1074181" y="1996819"/>
                          </a:cubicBezTo>
                          <a:lnTo>
                            <a:pt x="946896" y="2019674"/>
                          </a:lnTo>
                          <a:lnTo>
                            <a:pt x="931042" y="2025612"/>
                          </a:lnTo>
                          <a:lnTo>
                            <a:pt x="932220" y="2038096"/>
                          </a:lnTo>
                          <a:lnTo>
                            <a:pt x="966967" y="2051445"/>
                          </a:lnTo>
                          <a:lnTo>
                            <a:pt x="972170" y="2073773"/>
                          </a:lnTo>
                          <a:cubicBezTo>
                            <a:pt x="969982" y="2082457"/>
                            <a:pt x="964029" y="2091647"/>
                            <a:pt x="954834" y="2099284"/>
                          </a:cubicBezTo>
                          <a:cubicBezTo>
                            <a:pt x="936444" y="2114558"/>
                            <a:pt x="912042" y="2117837"/>
                            <a:pt x="900332" y="2106608"/>
                          </a:cubicBezTo>
                          <a:lnTo>
                            <a:pt x="856506" y="2064582"/>
                          </a:lnTo>
                          <a:lnTo>
                            <a:pt x="856102" y="2064750"/>
                          </a:lnTo>
                          <a:lnTo>
                            <a:pt x="857613" y="2066273"/>
                          </a:lnTo>
                          <a:cubicBezTo>
                            <a:pt x="809136" y="2075189"/>
                            <a:pt x="765223" y="2129558"/>
                            <a:pt x="726961" y="2176509"/>
                          </a:cubicBezTo>
                          <a:lnTo>
                            <a:pt x="726704" y="2176792"/>
                          </a:lnTo>
                          <a:lnTo>
                            <a:pt x="730580" y="2279387"/>
                          </a:lnTo>
                          <a:lnTo>
                            <a:pt x="734681" y="2403798"/>
                          </a:lnTo>
                          <a:lnTo>
                            <a:pt x="737556" y="2406768"/>
                          </a:lnTo>
                          <a:lnTo>
                            <a:pt x="739929" y="2418842"/>
                          </a:lnTo>
                          <a:lnTo>
                            <a:pt x="735952" y="2442380"/>
                          </a:lnTo>
                          <a:lnTo>
                            <a:pt x="736173" y="2449080"/>
                          </a:lnTo>
                          <a:lnTo>
                            <a:pt x="743572" y="2454782"/>
                          </a:lnTo>
                          <a:lnTo>
                            <a:pt x="755076" y="2444198"/>
                          </a:lnTo>
                          <a:lnTo>
                            <a:pt x="823886" y="2338017"/>
                          </a:lnTo>
                          <a:cubicBezTo>
                            <a:pt x="843769" y="2317055"/>
                            <a:pt x="871861" y="2305401"/>
                            <a:pt x="894874" y="2306741"/>
                          </a:cubicBezTo>
                          <a:cubicBezTo>
                            <a:pt x="902544" y="2307188"/>
                            <a:pt x="909651" y="2309079"/>
                            <a:pt x="915700" y="2312550"/>
                          </a:cubicBezTo>
                          <a:cubicBezTo>
                            <a:pt x="927799" y="2319493"/>
                            <a:pt x="933380" y="2331443"/>
                            <a:pt x="932622" y="2345151"/>
                          </a:cubicBezTo>
                          <a:lnTo>
                            <a:pt x="928111" y="2361662"/>
                          </a:lnTo>
                          <a:lnTo>
                            <a:pt x="946924" y="2350042"/>
                          </a:lnTo>
                          <a:cubicBezTo>
                            <a:pt x="980542" y="2329280"/>
                            <a:pt x="1017988" y="2331336"/>
                            <a:pt x="1030564" y="2354637"/>
                          </a:cubicBezTo>
                          <a:cubicBezTo>
                            <a:pt x="1043141" y="2377938"/>
                            <a:pt x="1026082" y="2413659"/>
                            <a:pt x="992465" y="2434421"/>
                          </a:cubicBezTo>
                          <a:lnTo>
                            <a:pt x="966772" y="2450288"/>
                          </a:lnTo>
                          <a:lnTo>
                            <a:pt x="971571" y="2449663"/>
                          </a:lnTo>
                          <a:cubicBezTo>
                            <a:pt x="994655" y="2450855"/>
                            <a:pt x="1010464" y="2464920"/>
                            <a:pt x="1009821" y="2486941"/>
                          </a:cubicBezTo>
                          <a:cubicBezTo>
                            <a:pt x="1008963" y="2516300"/>
                            <a:pt x="979180" y="2548680"/>
                            <a:pt x="943296" y="2559265"/>
                          </a:cubicBezTo>
                          <a:lnTo>
                            <a:pt x="828321" y="2579909"/>
                          </a:lnTo>
                          <a:lnTo>
                            <a:pt x="814001" y="2585274"/>
                          </a:lnTo>
                          <a:lnTo>
                            <a:pt x="815065" y="2596550"/>
                          </a:lnTo>
                          <a:lnTo>
                            <a:pt x="846452" y="2608608"/>
                          </a:lnTo>
                          <a:lnTo>
                            <a:pt x="851152" y="2628776"/>
                          </a:lnTo>
                          <a:cubicBezTo>
                            <a:pt x="849175" y="2636620"/>
                            <a:pt x="843798" y="2644921"/>
                            <a:pt x="835492" y="2651820"/>
                          </a:cubicBezTo>
                          <a:cubicBezTo>
                            <a:pt x="818880" y="2665617"/>
                            <a:pt x="796838" y="2668579"/>
                            <a:pt x="786262" y="2658435"/>
                          </a:cubicBezTo>
                          <a:lnTo>
                            <a:pt x="746674" y="2620474"/>
                          </a:lnTo>
                          <a:lnTo>
                            <a:pt x="746309" y="2620626"/>
                          </a:lnTo>
                          <a:lnTo>
                            <a:pt x="747674" y="2622002"/>
                          </a:lnTo>
                          <a:lnTo>
                            <a:pt x="741984" y="2625363"/>
                          </a:lnTo>
                          <a:lnTo>
                            <a:pt x="742947" y="2654589"/>
                          </a:lnTo>
                          <a:cubicBezTo>
                            <a:pt x="745637" y="2742448"/>
                            <a:pt x="748002" y="2825127"/>
                            <a:pt x="749992" y="2900992"/>
                          </a:cubicBezTo>
                          <a:lnTo>
                            <a:pt x="750452" y="2920694"/>
                          </a:lnTo>
                          <a:lnTo>
                            <a:pt x="765776" y="2924235"/>
                          </a:lnTo>
                          <a:cubicBezTo>
                            <a:pt x="772283" y="2930612"/>
                            <a:pt x="773048" y="2939971"/>
                            <a:pt x="769024" y="2949946"/>
                          </a:cubicBezTo>
                          <a:lnTo>
                            <a:pt x="761237" y="2960389"/>
                          </a:lnTo>
                          <a:lnTo>
                            <a:pt x="751503" y="2965718"/>
                          </a:lnTo>
                          <a:lnTo>
                            <a:pt x="751944" y="2984649"/>
                          </a:lnTo>
                          <a:lnTo>
                            <a:pt x="764598" y="2978607"/>
                          </a:lnTo>
                          <a:cubicBezTo>
                            <a:pt x="775502" y="2973401"/>
                            <a:pt x="786036" y="2970896"/>
                            <a:pt x="795096" y="2979194"/>
                          </a:cubicBezTo>
                          <a:cubicBezTo>
                            <a:pt x="820497" y="3004091"/>
                            <a:pt x="820585" y="3038613"/>
                            <a:pt x="795291" y="3056302"/>
                          </a:cubicBezTo>
                          <a:lnTo>
                            <a:pt x="792438" y="3057490"/>
                          </a:lnTo>
                          <a:lnTo>
                            <a:pt x="802580" y="3059458"/>
                          </a:lnTo>
                          <a:cubicBezTo>
                            <a:pt x="807122" y="3061254"/>
                            <a:pt x="810575" y="3063776"/>
                            <a:pt x="812563" y="3067000"/>
                          </a:cubicBezTo>
                          <a:cubicBezTo>
                            <a:pt x="816538" y="3073448"/>
                            <a:pt x="813900" y="3081487"/>
                            <a:pt x="806420" y="3089274"/>
                          </a:cubicBezTo>
                          <a:lnTo>
                            <a:pt x="795511" y="3095709"/>
                          </a:lnTo>
                          <a:lnTo>
                            <a:pt x="794424" y="3102346"/>
                          </a:lnTo>
                          <a:lnTo>
                            <a:pt x="786637" y="3112789"/>
                          </a:lnTo>
                          <a:lnTo>
                            <a:pt x="755129" y="3130037"/>
                          </a:lnTo>
                          <a:lnTo>
                            <a:pt x="755144" y="3131072"/>
                          </a:lnTo>
                          <a:lnTo>
                            <a:pt x="782394" y="3131596"/>
                          </a:lnTo>
                          <a:lnTo>
                            <a:pt x="784012" y="3133866"/>
                          </a:lnTo>
                          <a:lnTo>
                            <a:pt x="789998" y="3131007"/>
                          </a:lnTo>
                          <a:cubicBezTo>
                            <a:pt x="800902" y="3125801"/>
                            <a:pt x="811435" y="3123296"/>
                            <a:pt x="820496" y="3131594"/>
                          </a:cubicBezTo>
                          <a:cubicBezTo>
                            <a:pt x="845897" y="3156491"/>
                            <a:pt x="845985" y="3191013"/>
                            <a:pt x="820691" y="3208702"/>
                          </a:cubicBezTo>
                          <a:lnTo>
                            <a:pt x="817838" y="3209890"/>
                          </a:lnTo>
                          <a:lnTo>
                            <a:pt x="827980" y="3211858"/>
                          </a:lnTo>
                          <a:cubicBezTo>
                            <a:pt x="832522" y="3213655"/>
                            <a:pt x="835975" y="3216176"/>
                            <a:pt x="837963" y="3219400"/>
                          </a:cubicBezTo>
                          <a:lnTo>
                            <a:pt x="838787" y="3226565"/>
                          </a:lnTo>
                          <a:lnTo>
                            <a:pt x="839545" y="3226844"/>
                          </a:lnTo>
                          <a:cubicBezTo>
                            <a:pt x="864948" y="3251741"/>
                            <a:pt x="865035" y="3286263"/>
                            <a:pt x="839742" y="3303953"/>
                          </a:cubicBezTo>
                          <a:lnTo>
                            <a:pt x="836887" y="3305140"/>
                          </a:lnTo>
                          <a:lnTo>
                            <a:pt x="847030" y="3307107"/>
                          </a:lnTo>
                          <a:cubicBezTo>
                            <a:pt x="851572" y="3308905"/>
                            <a:pt x="855025" y="3311425"/>
                            <a:pt x="857012" y="3314650"/>
                          </a:cubicBezTo>
                          <a:cubicBezTo>
                            <a:pt x="864963" y="3327546"/>
                            <a:pt x="846459" y="3346809"/>
                            <a:pt x="815683" y="3357679"/>
                          </a:cubicBezTo>
                          <a:lnTo>
                            <a:pt x="810246" y="3358561"/>
                          </a:lnTo>
                          <a:lnTo>
                            <a:pt x="809966" y="3358876"/>
                          </a:lnTo>
                          <a:lnTo>
                            <a:pt x="811618" y="3359552"/>
                          </a:lnTo>
                          <a:lnTo>
                            <a:pt x="807510" y="3362752"/>
                          </a:lnTo>
                          <a:lnTo>
                            <a:pt x="815278" y="3364260"/>
                          </a:lnTo>
                          <a:cubicBezTo>
                            <a:pt x="819820" y="3366057"/>
                            <a:pt x="823273" y="3368578"/>
                            <a:pt x="825261" y="3371802"/>
                          </a:cubicBezTo>
                          <a:lnTo>
                            <a:pt x="826085" y="3378967"/>
                          </a:lnTo>
                          <a:lnTo>
                            <a:pt x="826843" y="3379246"/>
                          </a:lnTo>
                          <a:cubicBezTo>
                            <a:pt x="852246" y="3404143"/>
                            <a:pt x="852333" y="3438665"/>
                            <a:pt x="827040" y="3456355"/>
                          </a:cubicBezTo>
                          <a:lnTo>
                            <a:pt x="824185" y="3457542"/>
                          </a:lnTo>
                          <a:lnTo>
                            <a:pt x="834328" y="3459509"/>
                          </a:lnTo>
                          <a:cubicBezTo>
                            <a:pt x="838870" y="3461307"/>
                            <a:pt x="842323" y="3463827"/>
                            <a:pt x="844310" y="3467052"/>
                          </a:cubicBezTo>
                          <a:cubicBezTo>
                            <a:pt x="852261" y="3479948"/>
                            <a:pt x="833757" y="3499211"/>
                            <a:pt x="802981" y="3510081"/>
                          </a:cubicBezTo>
                          <a:lnTo>
                            <a:pt x="796792" y="3511085"/>
                          </a:lnTo>
                          <a:lnTo>
                            <a:pt x="798916" y="3511954"/>
                          </a:lnTo>
                          <a:cubicBezTo>
                            <a:pt x="780839" y="3522372"/>
                            <a:pt x="764861" y="3534869"/>
                            <a:pt x="751289" y="3549051"/>
                          </a:cubicBezTo>
                          <a:lnTo>
                            <a:pt x="740410" y="3564525"/>
                          </a:lnTo>
                          <a:lnTo>
                            <a:pt x="740257" y="3566519"/>
                          </a:lnTo>
                          <a:cubicBezTo>
                            <a:pt x="715797" y="3755445"/>
                            <a:pt x="665733" y="3873633"/>
                            <a:pt x="583568" y="3874419"/>
                          </a:cubicBezTo>
                          <a:cubicBezTo>
                            <a:pt x="521944" y="3875009"/>
                            <a:pt x="481195" y="3788124"/>
                            <a:pt x="456492" y="3669625"/>
                          </a:cubicBezTo>
                          <a:lnTo>
                            <a:pt x="437661" y="3547225"/>
                          </a:lnTo>
                          <a:lnTo>
                            <a:pt x="392376" y="3511953"/>
                          </a:lnTo>
                          <a:lnTo>
                            <a:pt x="394500" y="3511084"/>
                          </a:lnTo>
                          <a:lnTo>
                            <a:pt x="388311" y="3510080"/>
                          </a:lnTo>
                          <a:cubicBezTo>
                            <a:pt x="357535" y="3499210"/>
                            <a:pt x="339032" y="3479947"/>
                            <a:pt x="346982" y="3467051"/>
                          </a:cubicBezTo>
                          <a:cubicBezTo>
                            <a:pt x="348969" y="3463826"/>
                            <a:pt x="352422" y="3461306"/>
                            <a:pt x="356964" y="3459508"/>
                          </a:cubicBezTo>
                          <a:lnTo>
                            <a:pt x="367107" y="3457541"/>
                          </a:lnTo>
                          <a:lnTo>
                            <a:pt x="364252" y="3456354"/>
                          </a:lnTo>
                          <a:cubicBezTo>
                            <a:pt x="338959" y="3438664"/>
                            <a:pt x="339046" y="3404142"/>
                            <a:pt x="364449" y="3379245"/>
                          </a:cubicBezTo>
                          <a:lnTo>
                            <a:pt x="365207" y="3378966"/>
                          </a:lnTo>
                          <a:lnTo>
                            <a:pt x="366031" y="3371801"/>
                          </a:lnTo>
                          <a:cubicBezTo>
                            <a:pt x="368019" y="3368577"/>
                            <a:pt x="371472" y="3366056"/>
                            <a:pt x="376014" y="3364259"/>
                          </a:cubicBezTo>
                          <a:lnTo>
                            <a:pt x="386156" y="3362291"/>
                          </a:lnTo>
                          <a:lnTo>
                            <a:pt x="383303" y="3361103"/>
                          </a:lnTo>
                          <a:lnTo>
                            <a:pt x="371416" y="3347713"/>
                          </a:lnTo>
                          <a:lnTo>
                            <a:pt x="353125" y="3336924"/>
                          </a:lnTo>
                          <a:cubicBezTo>
                            <a:pt x="345646" y="3329138"/>
                            <a:pt x="343008" y="3321098"/>
                            <a:pt x="346983" y="3314650"/>
                          </a:cubicBezTo>
                          <a:cubicBezTo>
                            <a:pt x="348970" y="3311425"/>
                            <a:pt x="352423" y="3308905"/>
                            <a:pt x="356965" y="3307107"/>
                          </a:cubicBezTo>
                          <a:lnTo>
                            <a:pt x="367108" y="3305140"/>
                          </a:lnTo>
                          <a:lnTo>
                            <a:pt x="364253" y="3303953"/>
                          </a:lnTo>
                          <a:cubicBezTo>
                            <a:pt x="338960" y="3286263"/>
                            <a:pt x="339047" y="3251741"/>
                            <a:pt x="364450" y="3226844"/>
                          </a:cubicBezTo>
                          <a:lnTo>
                            <a:pt x="365208" y="3226565"/>
                          </a:lnTo>
                          <a:lnTo>
                            <a:pt x="366032" y="3219400"/>
                          </a:lnTo>
                          <a:cubicBezTo>
                            <a:pt x="368020" y="3216176"/>
                            <a:pt x="371473" y="3213655"/>
                            <a:pt x="376015" y="3211858"/>
                          </a:cubicBezTo>
                          <a:lnTo>
                            <a:pt x="386157" y="3209890"/>
                          </a:lnTo>
                          <a:lnTo>
                            <a:pt x="383304" y="3208702"/>
                          </a:lnTo>
                          <a:cubicBezTo>
                            <a:pt x="358010" y="3191013"/>
                            <a:pt x="358098" y="3156491"/>
                            <a:pt x="383499" y="3131594"/>
                          </a:cubicBezTo>
                          <a:cubicBezTo>
                            <a:pt x="392560" y="3123296"/>
                            <a:pt x="403093" y="3125801"/>
                            <a:pt x="413997" y="3131007"/>
                          </a:cubicBezTo>
                          <a:lnTo>
                            <a:pt x="414984" y="3131478"/>
                          </a:lnTo>
                          <a:lnTo>
                            <a:pt x="430241" y="3131184"/>
                          </a:lnTo>
                          <a:lnTo>
                            <a:pt x="430602" y="3120039"/>
                          </a:lnTo>
                          <a:lnTo>
                            <a:pt x="417358" y="3112789"/>
                          </a:lnTo>
                          <a:lnTo>
                            <a:pt x="409571" y="3102346"/>
                          </a:lnTo>
                          <a:lnTo>
                            <a:pt x="408484" y="3095709"/>
                          </a:lnTo>
                          <a:lnTo>
                            <a:pt x="397575" y="3089274"/>
                          </a:lnTo>
                          <a:cubicBezTo>
                            <a:pt x="390095" y="3081487"/>
                            <a:pt x="387457" y="3073448"/>
                            <a:pt x="391432" y="3067000"/>
                          </a:cubicBezTo>
                          <a:cubicBezTo>
                            <a:pt x="393420" y="3063776"/>
                            <a:pt x="396873" y="3061254"/>
                            <a:pt x="401415" y="3059458"/>
                          </a:cubicBezTo>
                          <a:lnTo>
                            <a:pt x="411557" y="3057490"/>
                          </a:lnTo>
                          <a:lnTo>
                            <a:pt x="408704" y="3056302"/>
                          </a:lnTo>
                          <a:cubicBezTo>
                            <a:pt x="383410" y="3038613"/>
                            <a:pt x="383498" y="3004091"/>
                            <a:pt x="408899" y="2979194"/>
                          </a:cubicBezTo>
                          <a:lnTo>
                            <a:pt x="435179" y="2978688"/>
                          </a:lnTo>
                          <a:lnTo>
                            <a:pt x="436062" y="2951409"/>
                          </a:lnTo>
                          <a:lnTo>
                            <a:pt x="434971" y="2949946"/>
                          </a:lnTo>
                          <a:cubicBezTo>
                            <a:pt x="432959" y="2944958"/>
                            <a:pt x="432145" y="2940125"/>
                            <a:pt x="432646" y="2935741"/>
                          </a:cubicBezTo>
                          <a:lnTo>
                            <a:pt x="436877" y="2927005"/>
                          </a:lnTo>
                          <a:lnTo>
                            <a:pt x="445478" y="2690080"/>
                          </a:lnTo>
                          <a:lnTo>
                            <a:pt x="447865" y="2629915"/>
                          </a:lnTo>
                          <a:lnTo>
                            <a:pt x="434469" y="2622002"/>
                          </a:lnTo>
                          <a:lnTo>
                            <a:pt x="435834" y="2620626"/>
                          </a:lnTo>
                          <a:lnTo>
                            <a:pt x="435469" y="2620474"/>
                          </a:lnTo>
                          <a:lnTo>
                            <a:pt x="395882" y="2658435"/>
                          </a:lnTo>
                          <a:cubicBezTo>
                            <a:pt x="385305" y="2668579"/>
                            <a:pt x="363263" y="2665617"/>
                            <a:pt x="346651" y="2651820"/>
                          </a:cubicBezTo>
                          <a:cubicBezTo>
                            <a:pt x="338345" y="2644921"/>
                            <a:pt x="332968" y="2636620"/>
                            <a:pt x="330991" y="2628776"/>
                          </a:cubicBezTo>
                          <a:lnTo>
                            <a:pt x="335691" y="2608608"/>
                          </a:lnTo>
                          <a:lnTo>
                            <a:pt x="367078" y="2596550"/>
                          </a:lnTo>
                          <a:lnTo>
                            <a:pt x="368142" y="2585274"/>
                          </a:lnTo>
                          <a:lnTo>
                            <a:pt x="353822" y="2579909"/>
                          </a:lnTo>
                          <a:lnTo>
                            <a:pt x="238847" y="2559265"/>
                          </a:lnTo>
                          <a:cubicBezTo>
                            <a:pt x="202963" y="2548680"/>
                            <a:pt x="173180" y="2516300"/>
                            <a:pt x="172322" y="2486941"/>
                          </a:cubicBezTo>
                          <a:cubicBezTo>
                            <a:pt x="171679" y="2464920"/>
                            <a:pt x="187488" y="2450855"/>
                            <a:pt x="210572" y="2449663"/>
                          </a:cubicBezTo>
                          <a:lnTo>
                            <a:pt x="215371" y="2450288"/>
                          </a:lnTo>
                          <a:lnTo>
                            <a:pt x="189678" y="2434421"/>
                          </a:lnTo>
                          <a:cubicBezTo>
                            <a:pt x="156061" y="2413659"/>
                            <a:pt x="139003" y="2377938"/>
                            <a:pt x="151579" y="2354637"/>
                          </a:cubicBezTo>
                          <a:cubicBezTo>
                            <a:pt x="164155" y="2331336"/>
                            <a:pt x="201601" y="2329280"/>
                            <a:pt x="235219" y="2350042"/>
                          </a:cubicBezTo>
                          <a:lnTo>
                            <a:pt x="254032" y="2361662"/>
                          </a:lnTo>
                          <a:lnTo>
                            <a:pt x="249521" y="2345151"/>
                          </a:lnTo>
                          <a:cubicBezTo>
                            <a:pt x="248763" y="2331443"/>
                            <a:pt x="254344" y="2319493"/>
                            <a:pt x="266443" y="2312550"/>
                          </a:cubicBezTo>
                          <a:cubicBezTo>
                            <a:pt x="272492" y="2309079"/>
                            <a:pt x="279600" y="2307188"/>
                            <a:pt x="287270" y="2306741"/>
                          </a:cubicBezTo>
                          <a:cubicBezTo>
                            <a:pt x="310282" y="2305401"/>
                            <a:pt x="338374" y="2317055"/>
                            <a:pt x="358257" y="2338017"/>
                          </a:cubicBezTo>
                          <a:lnTo>
                            <a:pt x="427068" y="2444198"/>
                          </a:lnTo>
                          <a:lnTo>
                            <a:pt x="438571" y="2454782"/>
                          </a:lnTo>
                          <a:lnTo>
                            <a:pt x="447167" y="2448158"/>
                          </a:lnTo>
                          <a:lnTo>
                            <a:pt x="442214" y="2418842"/>
                          </a:lnTo>
                          <a:lnTo>
                            <a:pt x="444587" y="2406768"/>
                          </a:lnTo>
                          <a:lnTo>
                            <a:pt x="457235" y="2393703"/>
                          </a:lnTo>
                          <a:lnTo>
                            <a:pt x="460342" y="2315375"/>
                          </a:lnTo>
                          <a:lnTo>
                            <a:pt x="467897" y="2142092"/>
                          </a:lnTo>
                          <a:lnTo>
                            <a:pt x="407359" y="2073790"/>
                          </a:lnTo>
                          <a:cubicBezTo>
                            <a:pt x="385538" y="2053214"/>
                            <a:pt x="362441" y="2037393"/>
                            <a:pt x="338202" y="2032935"/>
                          </a:cubicBezTo>
                          <a:lnTo>
                            <a:pt x="339713" y="2031412"/>
                          </a:lnTo>
                          <a:lnTo>
                            <a:pt x="339309" y="2031244"/>
                          </a:lnTo>
                          <a:lnTo>
                            <a:pt x="295483" y="2073270"/>
                          </a:lnTo>
                          <a:cubicBezTo>
                            <a:pt x="283773" y="2084499"/>
                            <a:pt x="259371" y="2081220"/>
                            <a:pt x="240981" y="2065946"/>
                          </a:cubicBezTo>
                          <a:cubicBezTo>
                            <a:pt x="231786" y="2058309"/>
                            <a:pt x="225833" y="2049119"/>
                            <a:pt x="223645" y="2040435"/>
                          </a:cubicBezTo>
                          <a:lnTo>
                            <a:pt x="228848" y="2018107"/>
                          </a:lnTo>
                          <a:lnTo>
                            <a:pt x="263595" y="2004758"/>
                          </a:lnTo>
                          <a:lnTo>
                            <a:pt x="264773" y="1992274"/>
                          </a:lnTo>
                          <a:lnTo>
                            <a:pt x="248920" y="1986336"/>
                          </a:lnTo>
                          <a:lnTo>
                            <a:pt x="121634" y="1963481"/>
                          </a:lnTo>
                          <a:cubicBezTo>
                            <a:pt x="81908" y="1951762"/>
                            <a:pt x="48936" y="1915916"/>
                            <a:pt x="47986" y="1883413"/>
                          </a:cubicBezTo>
                          <a:cubicBezTo>
                            <a:pt x="47274" y="1859034"/>
                            <a:pt x="64776" y="1843463"/>
                            <a:pt x="90332" y="1842143"/>
                          </a:cubicBezTo>
                          <a:lnTo>
                            <a:pt x="95644" y="1842836"/>
                          </a:lnTo>
                          <a:lnTo>
                            <a:pt x="67201" y="1825270"/>
                          </a:lnTo>
                          <a:cubicBezTo>
                            <a:pt x="29984" y="1802284"/>
                            <a:pt x="11099" y="1762739"/>
                            <a:pt x="25022" y="1736943"/>
                          </a:cubicBezTo>
                          <a:cubicBezTo>
                            <a:pt x="38944" y="1711147"/>
                            <a:pt x="80400" y="1708870"/>
                            <a:pt x="117618" y="1731856"/>
                          </a:cubicBezTo>
                          <a:lnTo>
                            <a:pt x="138445" y="1744719"/>
                          </a:lnTo>
                          <a:lnTo>
                            <a:pt x="133451" y="1726441"/>
                          </a:lnTo>
                          <a:cubicBezTo>
                            <a:pt x="132612" y="1711265"/>
                            <a:pt x="138790" y="1698036"/>
                            <a:pt x="152185" y="1690349"/>
                          </a:cubicBezTo>
                          <a:cubicBezTo>
                            <a:pt x="158882" y="1686507"/>
                            <a:pt x="166750" y="1684413"/>
                            <a:pt x="175241" y="1683918"/>
                          </a:cubicBezTo>
                          <a:cubicBezTo>
                            <a:pt x="200718" y="1682435"/>
                            <a:pt x="231818" y="1695337"/>
                            <a:pt x="253830" y="1718543"/>
                          </a:cubicBezTo>
                          <a:lnTo>
                            <a:pt x="330008" y="1836093"/>
                          </a:lnTo>
                          <a:lnTo>
                            <a:pt x="342744" y="1847811"/>
                          </a:lnTo>
                          <a:lnTo>
                            <a:pt x="352259" y="1840477"/>
                          </a:lnTo>
                          <a:lnTo>
                            <a:pt x="346776" y="1808022"/>
                          </a:lnTo>
                          <a:lnTo>
                            <a:pt x="349403" y="1794656"/>
                          </a:lnTo>
                          <a:cubicBezTo>
                            <a:pt x="352639" y="1778194"/>
                            <a:pt x="372741" y="1772470"/>
                            <a:pt x="394303" y="1781869"/>
                          </a:cubicBezTo>
                          <a:cubicBezTo>
                            <a:pt x="415863" y="1791271"/>
                            <a:pt x="430719" y="1812237"/>
                            <a:pt x="427483" y="1828699"/>
                          </a:cubicBezTo>
                          <a:lnTo>
                            <a:pt x="414287" y="1895830"/>
                          </a:lnTo>
                          <a:lnTo>
                            <a:pt x="437769" y="1925239"/>
                          </a:lnTo>
                          <a:cubicBezTo>
                            <a:pt x="446632" y="1933304"/>
                            <a:pt x="456775" y="1940614"/>
                            <a:pt x="467705" y="1947345"/>
                          </a:cubicBezTo>
                          <a:lnTo>
                            <a:pt x="476188" y="1951905"/>
                          </a:lnTo>
                          <a:lnTo>
                            <a:pt x="484329" y="1765175"/>
                          </a:lnTo>
                          <a:lnTo>
                            <a:pt x="494914" y="1551584"/>
                          </a:lnTo>
                          <a:lnTo>
                            <a:pt x="450357" y="1511965"/>
                          </a:lnTo>
                          <a:cubicBezTo>
                            <a:pt x="379664" y="1450340"/>
                            <a:pt x="320141" y="1397816"/>
                            <a:pt x="351396" y="1356145"/>
                          </a:cubicBezTo>
                          <a:cubicBezTo>
                            <a:pt x="367023" y="1335310"/>
                            <a:pt x="391009" y="1321033"/>
                            <a:pt x="419094" y="1312891"/>
                          </a:cubicBezTo>
                          <a:lnTo>
                            <a:pt x="458865" y="1310113"/>
                          </a:lnTo>
                          <a:lnTo>
                            <a:pt x="422353" y="1289488"/>
                          </a:lnTo>
                          <a:cubicBezTo>
                            <a:pt x="361276" y="1261098"/>
                            <a:pt x="294248" y="1247471"/>
                            <a:pt x="227890" y="1250498"/>
                          </a:cubicBezTo>
                          <a:lnTo>
                            <a:pt x="229230" y="1247781"/>
                          </a:lnTo>
                          <a:lnTo>
                            <a:pt x="221004" y="1251407"/>
                          </a:lnTo>
                          <a:cubicBezTo>
                            <a:pt x="172915" y="1262313"/>
                            <a:pt x="128438" y="1253431"/>
                            <a:pt x="121662" y="1231571"/>
                          </a:cubicBezTo>
                          <a:cubicBezTo>
                            <a:pt x="119967" y="1226105"/>
                            <a:pt x="120790" y="1220346"/>
                            <a:pt x="123728" y="1214611"/>
                          </a:cubicBezTo>
                          <a:lnTo>
                            <a:pt x="132791" y="1204288"/>
                          </a:lnTo>
                          <a:lnTo>
                            <a:pt x="128112" y="1205081"/>
                          </a:lnTo>
                          <a:cubicBezTo>
                            <a:pt x="77883" y="1203424"/>
                            <a:pt x="35774" y="1161490"/>
                            <a:pt x="34057" y="1111416"/>
                          </a:cubicBezTo>
                          <a:cubicBezTo>
                            <a:pt x="34255" y="1077109"/>
                            <a:pt x="93956" y="1090589"/>
                            <a:pt x="123906" y="1080176"/>
                          </a:cubicBezTo>
                          <a:cubicBezTo>
                            <a:pt x="129098" y="1080131"/>
                            <a:pt x="136816" y="1070953"/>
                            <a:pt x="135322" y="1066623"/>
                          </a:cubicBezTo>
                          <a:cubicBezTo>
                            <a:pt x="133827" y="1062294"/>
                            <a:pt x="134825" y="1058388"/>
                            <a:pt x="120707" y="1057405"/>
                          </a:cubicBezTo>
                          <a:lnTo>
                            <a:pt x="49351" y="1062113"/>
                          </a:lnTo>
                          <a:lnTo>
                            <a:pt x="27779" y="1055542"/>
                          </a:lnTo>
                          <a:cubicBezTo>
                            <a:pt x="11032" y="1046594"/>
                            <a:pt x="455" y="1034646"/>
                            <a:pt x="14" y="1021819"/>
                          </a:cubicBezTo>
                          <a:cubicBezTo>
                            <a:pt x="-425" y="1008993"/>
                            <a:pt x="9357" y="997717"/>
                            <a:pt x="25527" y="989854"/>
                          </a:cubicBezTo>
                          <a:lnTo>
                            <a:pt x="52276" y="981425"/>
                          </a:lnTo>
                          <a:cubicBezTo>
                            <a:pt x="42947" y="972637"/>
                            <a:pt x="32758" y="966778"/>
                            <a:pt x="24289" y="955061"/>
                          </a:cubicBezTo>
                          <a:cubicBezTo>
                            <a:pt x="15820" y="943344"/>
                            <a:pt x="13845" y="926375"/>
                            <a:pt x="20132" y="915486"/>
                          </a:cubicBezTo>
                          <a:cubicBezTo>
                            <a:pt x="26418" y="904598"/>
                            <a:pt x="41520" y="898830"/>
                            <a:pt x="56484" y="899299"/>
                          </a:cubicBezTo>
                          <a:cubicBezTo>
                            <a:pt x="71447" y="899767"/>
                            <a:pt x="75523" y="905014"/>
                            <a:pt x="85043" y="907872"/>
                          </a:cubicBezTo>
                          <a:lnTo>
                            <a:pt x="80363" y="894874"/>
                          </a:lnTo>
                          <a:cubicBezTo>
                            <a:pt x="79088" y="876939"/>
                            <a:pt x="83962" y="862830"/>
                            <a:pt x="95290" y="856797"/>
                          </a:cubicBezTo>
                          <a:cubicBezTo>
                            <a:pt x="106619" y="850764"/>
                            <a:pt x="122255" y="853951"/>
                            <a:pt x="138377" y="863980"/>
                          </a:cubicBezTo>
                          <a:lnTo>
                            <a:pt x="154180" y="880548"/>
                          </a:lnTo>
                          <a:lnTo>
                            <a:pt x="186221" y="943932"/>
                          </a:lnTo>
                          <a:cubicBezTo>
                            <a:pt x="189674" y="949197"/>
                            <a:pt x="193901" y="951898"/>
                            <a:pt x="201032" y="950430"/>
                          </a:cubicBezTo>
                          <a:cubicBezTo>
                            <a:pt x="208163" y="948962"/>
                            <a:pt x="209203" y="940590"/>
                            <a:pt x="207540" y="935316"/>
                          </a:cubicBezTo>
                          <a:cubicBezTo>
                            <a:pt x="201445" y="904413"/>
                            <a:pt x="166536" y="855533"/>
                            <a:pt x="189253" y="842609"/>
                          </a:cubicBezTo>
                          <a:cubicBezTo>
                            <a:pt x="233477" y="819059"/>
                            <a:pt x="290848" y="834559"/>
                            <a:pt x="317396" y="877230"/>
                          </a:cubicBezTo>
                          <a:lnTo>
                            <a:pt x="319049" y="881679"/>
                          </a:lnTo>
                          <a:lnTo>
                            <a:pt x="323458" y="868668"/>
                          </a:lnTo>
                          <a:cubicBezTo>
                            <a:pt x="326955" y="863256"/>
                            <a:pt x="331532" y="859665"/>
                            <a:pt x="337112" y="858400"/>
                          </a:cubicBezTo>
                          <a:cubicBezTo>
                            <a:pt x="359432" y="853338"/>
                            <a:pt x="389363" y="887415"/>
                            <a:pt x="403963" y="934514"/>
                          </a:cubicBezTo>
                          <a:lnTo>
                            <a:pt x="404911" y="943221"/>
                          </a:lnTo>
                          <a:lnTo>
                            <a:pt x="407746" y="938977"/>
                          </a:lnTo>
                          <a:cubicBezTo>
                            <a:pt x="423024" y="968468"/>
                            <a:pt x="441992" y="996022"/>
                            <a:pt x="464031" y="1021041"/>
                          </a:cubicBezTo>
                          <a:lnTo>
                            <a:pt x="518779" y="1070028"/>
                          </a:lnTo>
                          <a:lnTo>
                            <a:pt x="520617" y="1032942"/>
                          </a:lnTo>
                          <a:lnTo>
                            <a:pt x="523282" y="988009"/>
                          </a:lnTo>
                          <a:lnTo>
                            <a:pt x="491717" y="921064"/>
                          </a:lnTo>
                          <a:cubicBezTo>
                            <a:pt x="474644" y="892016"/>
                            <a:pt x="455190" y="864965"/>
                            <a:pt x="434273" y="840966"/>
                          </a:cubicBezTo>
                          <a:lnTo>
                            <a:pt x="412799" y="820926"/>
                          </a:lnTo>
                          <a:lnTo>
                            <a:pt x="408592" y="818338"/>
                          </a:lnTo>
                          <a:lnTo>
                            <a:pt x="389136" y="798846"/>
                          </a:lnTo>
                          <a:lnTo>
                            <a:pt x="368060" y="779179"/>
                          </a:lnTo>
                          <a:lnTo>
                            <a:pt x="369299" y="778971"/>
                          </a:lnTo>
                          <a:lnTo>
                            <a:pt x="369048" y="778721"/>
                          </a:lnTo>
                          <a:cubicBezTo>
                            <a:pt x="348752" y="751530"/>
                            <a:pt x="341391" y="723856"/>
                            <a:pt x="351775" y="702143"/>
                          </a:cubicBezTo>
                          <a:cubicBezTo>
                            <a:pt x="362159" y="680430"/>
                            <a:pt x="388323" y="668790"/>
                            <a:pt x="422230" y="667521"/>
                          </a:cubicBezTo>
                          <a:lnTo>
                            <a:pt x="426940" y="668022"/>
                          </a:lnTo>
                          <a:lnTo>
                            <a:pt x="367363" y="621091"/>
                          </a:lnTo>
                          <a:lnTo>
                            <a:pt x="279669" y="581519"/>
                          </a:lnTo>
                          <a:lnTo>
                            <a:pt x="261953" y="580226"/>
                          </a:lnTo>
                          <a:cubicBezTo>
                            <a:pt x="221784" y="574080"/>
                            <a:pt x="193599" y="559694"/>
                            <a:pt x="193599" y="542925"/>
                          </a:cubicBezTo>
                          <a:cubicBezTo>
                            <a:pt x="193598" y="520567"/>
                            <a:pt x="243707" y="502443"/>
                            <a:pt x="305518" y="502443"/>
                          </a:cubicBezTo>
                          <a:lnTo>
                            <a:pt x="312598" y="503225"/>
                          </a:lnTo>
                          <a:lnTo>
                            <a:pt x="310272" y="500032"/>
                          </a:lnTo>
                          <a:lnTo>
                            <a:pt x="240918" y="449503"/>
                          </a:lnTo>
                          <a:lnTo>
                            <a:pt x="238684" y="449256"/>
                          </a:lnTo>
                          <a:cubicBezTo>
                            <a:pt x="212190" y="443110"/>
                            <a:pt x="193598" y="428724"/>
                            <a:pt x="193599" y="411956"/>
                          </a:cubicBezTo>
                          <a:cubicBezTo>
                            <a:pt x="193598" y="400777"/>
                            <a:pt x="201861" y="390658"/>
                            <a:pt x="215219" y="383332"/>
                          </a:cubicBezTo>
                          <a:lnTo>
                            <a:pt x="217553" y="382469"/>
                          </a:lnTo>
                          <a:lnTo>
                            <a:pt x="212649" y="366034"/>
                          </a:lnTo>
                          <a:cubicBezTo>
                            <a:pt x="212649" y="340672"/>
                            <a:pt x="243034" y="320112"/>
                            <a:pt x="280515" y="320112"/>
                          </a:cubicBezTo>
                          <a:lnTo>
                            <a:pt x="319966" y="331169"/>
                          </a:lnTo>
                          <a:lnTo>
                            <a:pt x="342428" y="324873"/>
                          </a:lnTo>
                          <a:cubicBezTo>
                            <a:pt x="370539" y="324874"/>
                            <a:pt x="394658" y="336439"/>
                            <a:pt x="404961" y="352920"/>
                          </a:cubicBezTo>
                          <a:lnTo>
                            <a:pt x="405954" y="356252"/>
                          </a:lnTo>
                          <a:lnTo>
                            <a:pt x="407100" y="354506"/>
                          </a:lnTo>
                          <a:cubicBezTo>
                            <a:pt x="421857" y="380174"/>
                            <a:pt x="440144" y="402973"/>
                            <a:pt x="461465" y="422449"/>
                          </a:cubicBezTo>
                          <a:lnTo>
                            <a:pt x="478863" y="433958"/>
                          </a:lnTo>
                          <a:lnTo>
                            <a:pt x="465934" y="376806"/>
                          </a:lnTo>
                          <a:cubicBezTo>
                            <a:pt x="456017" y="349576"/>
                            <a:pt x="442624" y="323545"/>
                            <a:pt x="425951" y="299433"/>
                          </a:cubicBezTo>
                          <a:lnTo>
                            <a:pt x="428767" y="299261"/>
                          </a:lnTo>
                          <a:lnTo>
                            <a:pt x="422010" y="294685"/>
                          </a:lnTo>
                          <a:cubicBezTo>
                            <a:pt x="390817" y="263491"/>
                            <a:pt x="377267" y="226467"/>
                            <a:pt x="391745" y="211989"/>
                          </a:cubicBezTo>
                          <a:cubicBezTo>
                            <a:pt x="395366" y="208369"/>
                            <a:pt x="400394" y="206501"/>
                            <a:pt x="406388" y="206223"/>
                          </a:cubicBezTo>
                          <a:lnTo>
                            <a:pt x="418937" y="208538"/>
                          </a:lnTo>
                          <a:lnTo>
                            <a:pt x="416118" y="205388"/>
                          </a:lnTo>
                          <a:cubicBezTo>
                            <a:pt x="394061" y="167185"/>
                            <a:pt x="408277" y="117684"/>
                            <a:pt x="447870" y="94825"/>
                          </a:cubicBezTo>
                          <a:cubicBezTo>
                            <a:pt x="475636" y="80188"/>
                            <a:pt x="492566" y="130558"/>
                            <a:pt x="514915" y="148424"/>
                          </a:cubicBezTo>
                          <a:cubicBezTo>
                            <a:pt x="517369" y="152280"/>
                            <a:pt x="528368" y="154086"/>
                            <a:pt x="531164" y="151104"/>
                          </a:cubicBezTo>
                          <a:cubicBezTo>
                            <a:pt x="533961" y="148124"/>
                            <a:pt x="537576" y="147185"/>
                            <a:pt x="531794" y="136224"/>
                          </a:cubicBezTo>
                          <a:lnTo>
                            <a:pt x="494764" y="84994"/>
                          </a:lnTo>
                          <a:lnTo>
                            <a:pt x="490017" y="66061"/>
                          </a:lnTo>
                          <a:cubicBezTo>
                            <a:pt x="489436" y="49706"/>
                            <a:pt x="494148" y="36662"/>
                            <a:pt x="504289" y="30806"/>
                          </a:cubicBezTo>
                          <a:cubicBezTo>
                            <a:pt x="514432" y="24951"/>
                            <a:pt x="528083" y="27393"/>
                            <a:pt x="541957" y="36073"/>
                          </a:cubicBezTo>
                          <a:lnTo>
                            <a:pt x="561214" y="52407"/>
                          </a:lnTo>
                          <a:cubicBezTo>
                            <a:pt x="563958" y="41656"/>
                            <a:pt x="563939" y="31527"/>
                            <a:pt x="569446" y="20157"/>
                          </a:cubicBezTo>
                          <a:cubicBezTo>
                            <a:pt x="574953" y="8786"/>
                            <a:pt x="587723" y="0"/>
                            <a:pt x="599434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339933"/>
                        </a:gs>
                        <a:gs pos="50000">
                          <a:srgbClr val="006600"/>
                        </a:gs>
                      </a:gsLst>
                      <a:lin ang="5400000" scaled="1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88" name="楕円 2">
                      <a:extLst>
                        <a:ext uri="{FF2B5EF4-FFF2-40B4-BE49-F238E27FC236}">
                          <a16:creationId xmlns:a16="http://schemas.microsoft.com/office/drawing/2014/main" id="{8A0A909B-80FC-4865-9F2A-82835E19E2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36706" y="1416047"/>
                      <a:ext cx="100243" cy="3702053"/>
                    </a:xfrm>
                    <a:custGeom>
                      <a:avLst/>
                      <a:gdLst>
                        <a:gd name="connsiteX0" fmla="*/ 0 w 336550"/>
                        <a:gd name="connsiteY0" fmla="*/ 825500 h 1651000"/>
                        <a:gd name="connsiteX1" fmla="*/ 168275 w 336550"/>
                        <a:gd name="connsiteY1" fmla="*/ 0 h 1651000"/>
                        <a:gd name="connsiteX2" fmla="*/ 336550 w 336550"/>
                        <a:gd name="connsiteY2" fmla="*/ 825500 h 1651000"/>
                        <a:gd name="connsiteX3" fmla="*/ 168275 w 336550"/>
                        <a:gd name="connsiteY3" fmla="*/ 1651000 h 1651000"/>
                        <a:gd name="connsiteX4" fmla="*/ 0 w 336550"/>
                        <a:gd name="connsiteY4" fmla="*/ 825500 h 16510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62 w 337012"/>
                        <a:gd name="connsiteY0" fmla="*/ 3060700 h 3886200"/>
                        <a:gd name="connsiteX1" fmla="*/ 213187 w 337012"/>
                        <a:gd name="connsiteY1" fmla="*/ 0 h 3886200"/>
                        <a:gd name="connsiteX2" fmla="*/ 337012 w 337012"/>
                        <a:gd name="connsiteY2" fmla="*/ 3060700 h 3886200"/>
                        <a:gd name="connsiteX3" fmla="*/ 168737 w 337012"/>
                        <a:gd name="connsiteY3" fmla="*/ 3886200 h 3886200"/>
                        <a:gd name="connsiteX4" fmla="*/ 462 w 337012"/>
                        <a:gd name="connsiteY4" fmla="*/ 3060700 h 3886200"/>
                        <a:gd name="connsiteX0" fmla="*/ 497 w 286247"/>
                        <a:gd name="connsiteY0" fmla="*/ 3054350 h 3886202"/>
                        <a:gd name="connsiteX1" fmla="*/ 162422 w 286247"/>
                        <a:gd name="connsiteY1" fmla="*/ 0 h 3886202"/>
                        <a:gd name="connsiteX2" fmla="*/ 286247 w 286247"/>
                        <a:gd name="connsiteY2" fmla="*/ 3060700 h 3886202"/>
                        <a:gd name="connsiteX3" fmla="*/ 117972 w 286247"/>
                        <a:gd name="connsiteY3" fmla="*/ 3886200 h 3886202"/>
                        <a:gd name="connsiteX4" fmla="*/ 497 w 286247"/>
                        <a:gd name="connsiteY4" fmla="*/ 3054350 h 3886202"/>
                        <a:gd name="connsiteX0" fmla="*/ 437 w 216337"/>
                        <a:gd name="connsiteY0" fmla="*/ 3054350 h 3886202"/>
                        <a:gd name="connsiteX1" fmla="*/ 162362 w 216337"/>
                        <a:gd name="connsiteY1" fmla="*/ 0 h 3886202"/>
                        <a:gd name="connsiteX2" fmla="*/ 216337 w 216337"/>
                        <a:gd name="connsiteY2" fmla="*/ 3060700 h 3886202"/>
                        <a:gd name="connsiteX3" fmla="*/ 117912 w 216337"/>
                        <a:gd name="connsiteY3" fmla="*/ 3886200 h 3886202"/>
                        <a:gd name="connsiteX4" fmla="*/ 437 w 216337"/>
                        <a:gd name="connsiteY4" fmla="*/ 3054350 h 3886202"/>
                        <a:gd name="connsiteX0" fmla="*/ 2102 w 219292"/>
                        <a:gd name="connsiteY0" fmla="*/ 3054350 h 3886202"/>
                        <a:gd name="connsiteX1" fmla="*/ 164027 w 219292"/>
                        <a:gd name="connsiteY1" fmla="*/ 0 h 3886202"/>
                        <a:gd name="connsiteX2" fmla="*/ 218002 w 219292"/>
                        <a:gd name="connsiteY2" fmla="*/ 3060700 h 3886202"/>
                        <a:gd name="connsiteX3" fmla="*/ 119577 w 219292"/>
                        <a:gd name="connsiteY3" fmla="*/ 3886200 h 3886202"/>
                        <a:gd name="connsiteX4" fmla="*/ 2102 w 219292"/>
                        <a:gd name="connsiteY4" fmla="*/ 3054350 h 3886202"/>
                        <a:gd name="connsiteX0" fmla="*/ 4320 w 220311"/>
                        <a:gd name="connsiteY0" fmla="*/ 3054350 h 3571927"/>
                        <a:gd name="connsiteX1" fmla="*/ 166245 w 220311"/>
                        <a:gd name="connsiteY1" fmla="*/ 0 h 3571927"/>
                        <a:gd name="connsiteX2" fmla="*/ 220220 w 220311"/>
                        <a:gd name="connsiteY2" fmla="*/ 3060700 h 3571927"/>
                        <a:gd name="connsiteX3" fmla="*/ 109095 w 220311"/>
                        <a:gd name="connsiteY3" fmla="*/ 3568700 h 3571927"/>
                        <a:gd name="connsiteX4" fmla="*/ 4320 w 220311"/>
                        <a:gd name="connsiteY4" fmla="*/ 3054350 h 3571927"/>
                        <a:gd name="connsiteX0" fmla="*/ 1564 w 217464"/>
                        <a:gd name="connsiteY0" fmla="*/ 3054350 h 3569464"/>
                        <a:gd name="connsiteX1" fmla="*/ 163489 w 217464"/>
                        <a:gd name="connsiteY1" fmla="*/ 0 h 3569464"/>
                        <a:gd name="connsiteX2" fmla="*/ 217464 w 217464"/>
                        <a:gd name="connsiteY2" fmla="*/ 3060700 h 3569464"/>
                        <a:gd name="connsiteX3" fmla="*/ 106339 w 217464"/>
                        <a:gd name="connsiteY3" fmla="*/ 3568700 h 3569464"/>
                        <a:gd name="connsiteX4" fmla="*/ 1564 w 217464"/>
                        <a:gd name="connsiteY4" fmla="*/ 3054350 h 3569464"/>
                        <a:gd name="connsiteX0" fmla="*/ 7834 w 223734"/>
                        <a:gd name="connsiteY0" fmla="*/ 3054350 h 3569464"/>
                        <a:gd name="connsiteX1" fmla="*/ 169759 w 223734"/>
                        <a:gd name="connsiteY1" fmla="*/ 0 h 3569464"/>
                        <a:gd name="connsiteX2" fmla="*/ 223734 w 223734"/>
                        <a:gd name="connsiteY2" fmla="*/ 3060700 h 3569464"/>
                        <a:gd name="connsiteX3" fmla="*/ 112609 w 223734"/>
                        <a:gd name="connsiteY3" fmla="*/ 3568700 h 3569464"/>
                        <a:gd name="connsiteX4" fmla="*/ 7834 w 223734"/>
                        <a:gd name="connsiteY4" fmla="*/ 3054350 h 3569464"/>
                        <a:gd name="connsiteX0" fmla="*/ 7834 w 223734"/>
                        <a:gd name="connsiteY0" fmla="*/ 3054350 h 3569268"/>
                        <a:gd name="connsiteX1" fmla="*/ 169759 w 223734"/>
                        <a:gd name="connsiteY1" fmla="*/ 0 h 3569268"/>
                        <a:gd name="connsiteX2" fmla="*/ 223734 w 223734"/>
                        <a:gd name="connsiteY2" fmla="*/ 3060700 h 3569268"/>
                        <a:gd name="connsiteX3" fmla="*/ 112609 w 223734"/>
                        <a:gd name="connsiteY3" fmla="*/ 3568700 h 3569268"/>
                        <a:gd name="connsiteX4" fmla="*/ 7834 w 223734"/>
                        <a:gd name="connsiteY4" fmla="*/ 3054350 h 3569268"/>
                        <a:gd name="connsiteX0" fmla="*/ 7834 w 232168"/>
                        <a:gd name="connsiteY0" fmla="*/ 3054350 h 3568998"/>
                        <a:gd name="connsiteX1" fmla="*/ 169759 w 232168"/>
                        <a:gd name="connsiteY1" fmla="*/ 0 h 3568998"/>
                        <a:gd name="connsiteX2" fmla="*/ 223734 w 232168"/>
                        <a:gd name="connsiteY2" fmla="*/ 3060700 h 3568998"/>
                        <a:gd name="connsiteX3" fmla="*/ 112609 w 232168"/>
                        <a:gd name="connsiteY3" fmla="*/ 3568700 h 3568998"/>
                        <a:gd name="connsiteX4" fmla="*/ 7834 w 232168"/>
                        <a:gd name="connsiteY4" fmla="*/ 3054350 h 3568998"/>
                        <a:gd name="connsiteX0" fmla="*/ 7834 w 232168"/>
                        <a:gd name="connsiteY0" fmla="*/ 3054350 h 3568953"/>
                        <a:gd name="connsiteX1" fmla="*/ 169759 w 232168"/>
                        <a:gd name="connsiteY1" fmla="*/ 0 h 3568953"/>
                        <a:gd name="connsiteX2" fmla="*/ 223734 w 232168"/>
                        <a:gd name="connsiteY2" fmla="*/ 3060700 h 3568953"/>
                        <a:gd name="connsiteX3" fmla="*/ 112609 w 232168"/>
                        <a:gd name="connsiteY3" fmla="*/ 3568700 h 3568953"/>
                        <a:gd name="connsiteX4" fmla="*/ 7834 w 232168"/>
                        <a:gd name="connsiteY4" fmla="*/ 3054350 h 3568953"/>
                        <a:gd name="connsiteX0" fmla="*/ 757 w 216976"/>
                        <a:gd name="connsiteY0" fmla="*/ 3060303 h 3582242"/>
                        <a:gd name="connsiteX1" fmla="*/ 142140 w 216976"/>
                        <a:gd name="connsiteY1" fmla="*/ 0 h 3582242"/>
                        <a:gd name="connsiteX2" fmla="*/ 216657 w 216976"/>
                        <a:gd name="connsiteY2" fmla="*/ 3066653 h 3582242"/>
                        <a:gd name="connsiteX3" fmla="*/ 105532 w 216976"/>
                        <a:gd name="connsiteY3" fmla="*/ 3574653 h 3582242"/>
                        <a:gd name="connsiteX4" fmla="*/ 757 w 216976"/>
                        <a:gd name="connsiteY4" fmla="*/ 3060303 h 3582242"/>
                        <a:gd name="connsiteX0" fmla="*/ 179 w 216131"/>
                        <a:gd name="connsiteY0" fmla="*/ 3042443 h 3564006"/>
                        <a:gd name="connsiteX1" fmla="*/ 121019 w 216131"/>
                        <a:gd name="connsiteY1" fmla="*/ 0 h 3564006"/>
                        <a:gd name="connsiteX2" fmla="*/ 216079 w 216131"/>
                        <a:gd name="connsiteY2" fmla="*/ 3048793 h 3564006"/>
                        <a:gd name="connsiteX3" fmla="*/ 104954 w 216131"/>
                        <a:gd name="connsiteY3" fmla="*/ 3556793 h 3564006"/>
                        <a:gd name="connsiteX4" fmla="*/ 179 w 216131"/>
                        <a:gd name="connsiteY4" fmla="*/ 3042443 h 3564006"/>
                        <a:gd name="connsiteX0" fmla="*/ 179 w 216235"/>
                        <a:gd name="connsiteY0" fmla="*/ 3042443 h 3564006"/>
                        <a:gd name="connsiteX1" fmla="*/ 121019 w 216235"/>
                        <a:gd name="connsiteY1" fmla="*/ 0 h 3564006"/>
                        <a:gd name="connsiteX2" fmla="*/ 216079 w 216235"/>
                        <a:gd name="connsiteY2" fmla="*/ 3048793 h 3564006"/>
                        <a:gd name="connsiteX3" fmla="*/ 104954 w 216235"/>
                        <a:gd name="connsiteY3" fmla="*/ 3556793 h 3564006"/>
                        <a:gd name="connsiteX4" fmla="*/ 179 w 216235"/>
                        <a:gd name="connsiteY4" fmla="*/ 3042443 h 3564006"/>
                        <a:gd name="connsiteX0" fmla="*/ 179 w 216167"/>
                        <a:gd name="connsiteY0" fmla="*/ 3042443 h 3564006"/>
                        <a:gd name="connsiteX1" fmla="*/ 121019 w 216167"/>
                        <a:gd name="connsiteY1" fmla="*/ 0 h 3564006"/>
                        <a:gd name="connsiteX2" fmla="*/ 216079 w 216167"/>
                        <a:gd name="connsiteY2" fmla="*/ 3048793 h 3564006"/>
                        <a:gd name="connsiteX3" fmla="*/ 104954 w 216167"/>
                        <a:gd name="connsiteY3" fmla="*/ 3556793 h 3564006"/>
                        <a:gd name="connsiteX4" fmla="*/ 179 w 216167"/>
                        <a:gd name="connsiteY4" fmla="*/ 3042443 h 3564006"/>
                        <a:gd name="connsiteX0" fmla="*/ 179 w 224444"/>
                        <a:gd name="connsiteY0" fmla="*/ 3042443 h 3564006"/>
                        <a:gd name="connsiteX1" fmla="*/ 121019 w 224444"/>
                        <a:gd name="connsiteY1" fmla="*/ 0 h 3564006"/>
                        <a:gd name="connsiteX2" fmla="*/ 216079 w 224444"/>
                        <a:gd name="connsiteY2" fmla="*/ 3048793 h 3564006"/>
                        <a:gd name="connsiteX3" fmla="*/ 104954 w 224444"/>
                        <a:gd name="connsiteY3" fmla="*/ 3556793 h 3564006"/>
                        <a:gd name="connsiteX4" fmla="*/ 179 w 224444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40464"/>
                        <a:gd name="connsiteY0" fmla="*/ 3042443 h 3557455"/>
                        <a:gd name="connsiteX1" fmla="*/ 131846 w 240464"/>
                        <a:gd name="connsiteY1" fmla="*/ 0 h 3557455"/>
                        <a:gd name="connsiteX2" fmla="*/ 226906 w 240464"/>
                        <a:gd name="connsiteY2" fmla="*/ 3048793 h 3557455"/>
                        <a:gd name="connsiteX3" fmla="*/ 115781 w 240464"/>
                        <a:gd name="connsiteY3" fmla="*/ 3556793 h 3557455"/>
                        <a:gd name="connsiteX4" fmla="*/ 11006 w 240464"/>
                        <a:gd name="connsiteY4" fmla="*/ 3042443 h 35574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464" h="3557455">
                          <a:moveTo>
                            <a:pt x="11006" y="3042443"/>
                          </a:moveTo>
                          <a:cubicBezTo>
                            <a:pt x="47921" y="2640148"/>
                            <a:pt x="45260" y="2190750"/>
                            <a:pt x="131846" y="0"/>
                          </a:cubicBezTo>
                          <a:cubicBezTo>
                            <a:pt x="170617" y="2184797"/>
                            <a:pt x="181651" y="2581012"/>
                            <a:pt x="226906" y="3048793"/>
                          </a:cubicBezTo>
                          <a:cubicBezTo>
                            <a:pt x="272161" y="3516574"/>
                            <a:pt x="196214" y="3564201"/>
                            <a:pt x="115781" y="3556793"/>
                          </a:cubicBezTo>
                          <a:cubicBezTo>
                            <a:pt x="35348" y="3549385"/>
                            <a:pt x="-25909" y="3444738"/>
                            <a:pt x="11006" y="304244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FF99"/>
                        </a:gs>
                        <a:gs pos="100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</p:grp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F123FEC0-FAFB-4AC0-9A37-8ACA386A6BEC}"/>
                    </a:ext>
                  </a:extLst>
                </p:cNvPr>
                <p:cNvGrpSpPr/>
                <p:nvPr/>
              </p:nvGrpSpPr>
              <p:grpSpPr>
                <a:xfrm rot="20978224">
                  <a:off x="1935380" y="1500401"/>
                  <a:ext cx="1883205" cy="3625850"/>
                  <a:chOff x="2414536" y="1128713"/>
                  <a:chExt cx="2131979" cy="3989387"/>
                </a:xfrm>
              </p:grpSpPr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2A2AE2E6-33E2-4F2E-BC5A-54748944B1D3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414536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76" name="フリーフォーム: 図形 175">
                    <a:extLst>
                      <a:ext uri="{FF2B5EF4-FFF2-40B4-BE49-F238E27FC236}">
                        <a16:creationId xmlns:a16="http://schemas.microsoft.com/office/drawing/2014/main" id="{6E6E0111-01F2-438A-9B87-921E2ABBF62F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324539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77" name="楕円 2">
                    <a:extLst>
                      <a:ext uri="{FF2B5EF4-FFF2-40B4-BE49-F238E27FC236}">
                        <a16:creationId xmlns:a16="http://schemas.microsoft.com/office/drawing/2014/main" id="{169DBB45-DD29-4133-999B-0DCC446D4D74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976752" y="1550433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78" name="楕円 2">
                    <a:extLst>
                      <a:ext uri="{FF2B5EF4-FFF2-40B4-BE49-F238E27FC236}">
                        <a16:creationId xmlns:a16="http://schemas.microsoft.com/office/drawing/2014/main" id="{B15F62FA-B67E-465B-A6B2-79BB09E3F970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885173" y="1550561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179" name="グループ化 178">
                    <a:extLst>
                      <a:ext uri="{FF2B5EF4-FFF2-40B4-BE49-F238E27FC236}">
                        <a16:creationId xmlns:a16="http://schemas.microsoft.com/office/drawing/2014/main" id="{028CCF1F-896F-4F55-955F-2A81AE3CEB6F}"/>
                      </a:ext>
                    </a:extLst>
                  </p:cNvPr>
                  <p:cNvGrpSpPr/>
                  <p:nvPr/>
                </p:nvGrpSpPr>
                <p:grpSpPr>
                  <a:xfrm>
                    <a:off x="2896766" y="1128713"/>
                    <a:ext cx="1221976" cy="3989387"/>
                    <a:chOff x="2896766" y="1128713"/>
                    <a:chExt cx="1221976" cy="3989387"/>
                  </a:xfrm>
                </p:grpSpPr>
                <p:sp>
                  <p:nvSpPr>
                    <p:cNvPr id="180" name="フリーフォーム: 図形 179">
                      <a:extLst>
                        <a:ext uri="{FF2B5EF4-FFF2-40B4-BE49-F238E27FC236}">
                          <a16:creationId xmlns:a16="http://schemas.microsoft.com/office/drawing/2014/main" id="{D814FC75-5704-489D-B768-5F31FB5E56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766" y="1128713"/>
                      <a:ext cx="1221976" cy="3874421"/>
                    </a:xfrm>
                    <a:custGeom>
                      <a:avLst/>
                      <a:gdLst>
                        <a:gd name="connsiteX0" fmla="*/ 599434 w 1221976"/>
                        <a:gd name="connsiteY0" fmla="*/ 0 h 3874421"/>
                        <a:gd name="connsiteX1" fmla="*/ 629421 w 1221976"/>
                        <a:gd name="connsiteY1" fmla="*/ 20157 h 3874421"/>
                        <a:gd name="connsiteX2" fmla="*/ 635807 w 1221976"/>
                        <a:gd name="connsiteY2" fmla="*/ 45167 h 3874421"/>
                        <a:gd name="connsiteX3" fmla="*/ 644112 w 1221976"/>
                        <a:gd name="connsiteY3" fmla="*/ 36073 h 3874421"/>
                        <a:gd name="connsiteX4" fmla="*/ 681779 w 1221976"/>
                        <a:gd name="connsiteY4" fmla="*/ 30806 h 3874421"/>
                        <a:gd name="connsiteX5" fmla="*/ 696052 w 1221976"/>
                        <a:gd name="connsiteY5" fmla="*/ 66061 h 3874421"/>
                        <a:gd name="connsiteX6" fmla="*/ 690047 w 1221976"/>
                        <a:gd name="connsiteY6" fmla="*/ 84996 h 3874421"/>
                        <a:gd name="connsiteX7" fmla="*/ 653839 w 1221976"/>
                        <a:gd name="connsiteY7" fmla="*/ 136224 h 3874421"/>
                        <a:gd name="connsiteX8" fmla="*/ 655496 w 1221976"/>
                        <a:gd name="connsiteY8" fmla="*/ 150079 h 3874421"/>
                        <a:gd name="connsiteX9" fmla="*/ 670719 w 1221976"/>
                        <a:gd name="connsiteY9" fmla="*/ 148424 h 3874421"/>
                        <a:gd name="connsiteX10" fmla="*/ 736985 w 1221976"/>
                        <a:gd name="connsiteY10" fmla="*/ 94825 h 3874421"/>
                        <a:gd name="connsiteX11" fmla="*/ 768737 w 1221976"/>
                        <a:gd name="connsiteY11" fmla="*/ 205388 h 3874421"/>
                        <a:gd name="connsiteX12" fmla="*/ 765918 w 1221976"/>
                        <a:gd name="connsiteY12" fmla="*/ 208538 h 3874421"/>
                        <a:gd name="connsiteX13" fmla="*/ 778467 w 1221976"/>
                        <a:gd name="connsiteY13" fmla="*/ 206223 h 3874421"/>
                        <a:gd name="connsiteX14" fmla="*/ 793110 w 1221976"/>
                        <a:gd name="connsiteY14" fmla="*/ 211989 h 3874421"/>
                        <a:gd name="connsiteX15" fmla="*/ 762845 w 1221976"/>
                        <a:gd name="connsiteY15" fmla="*/ 294685 h 3874421"/>
                        <a:gd name="connsiteX16" fmla="*/ 756263 w 1221976"/>
                        <a:gd name="connsiteY16" fmla="*/ 299145 h 3874421"/>
                        <a:gd name="connsiteX17" fmla="*/ 761006 w 1221976"/>
                        <a:gd name="connsiteY17" fmla="*/ 299432 h 3874421"/>
                        <a:gd name="connsiteX18" fmla="*/ 721023 w 1221976"/>
                        <a:gd name="connsiteY18" fmla="*/ 376806 h 3874421"/>
                        <a:gd name="connsiteX19" fmla="*/ 703600 w 1221976"/>
                        <a:gd name="connsiteY19" fmla="*/ 453827 h 3874421"/>
                        <a:gd name="connsiteX20" fmla="*/ 751032 w 1221976"/>
                        <a:gd name="connsiteY20" fmla="*/ 422449 h 3874421"/>
                        <a:gd name="connsiteX21" fmla="*/ 805397 w 1221976"/>
                        <a:gd name="connsiteY21" fmla="*/ 354506 h 3874421"/>
                        <a:gd name="connsiteX22" fmla="*/ 806543 w 1221976"/>
                        <a:gd name="connsiteY22" fmla="*/ 356252 h 3874421"/>
                        <a:gd name="connsiteX23" fmla="*/ 807536 w 1221976"/>
                        <a:gd name="connsiteY23" fmla="*/ 352920 h 3874421"/>
                        <a:gd name="connsiteX24" fmla="*/ 870069 w 1221976"/>
                        <a:gd name="connsiteY24" fmla="*/ 324873 h 3874421"/>
                        <a:gd name="connsiteX25" fmla="*/ 892531 w 1221976"/>
                        <a:gd name="connsiteY25" fmla="*/ 331169 h 3874421"/>
                        <a:gd name="connsiteX26" fmla="*/ 931982 w 1221976"/>
                        <a:gd name="connsiteY26" fmla="*/ 320112 h 3874421"/>
                        <a:gd name="connsiteX27" fmla="*/ 999848 w 1221976"/>
                        <a:gd name="connsiteY27" fmla="*/ 366034 h 3874421"/>
                        <a:gd name="connsiteX28" fmla="*/ 994944 w 1221976"/>
                        <a:gd name="connsiteY28" fmla="*/ 382469 h 3874421"/>
                        <a:gd name="connsiteX29" fmla="*/ 997278 w 1221976"/>
                        <a:gd name="connsiteY29" fmla="*/ 383332 h 3874421"/>
                        <a:gd name="connsiteX30" fmla="*/ 1018898 w 1221976"/>
                        <a:gd name="connsiteY30" fmla="*/ 411956 h 3874421"/>
                        <a:gd name="connsiteX31" fmla="*/ 973813 w 1221976"/>
                        <a:gd name="connsiteY31" fmla="*/ 449256 h 3874421"/>
                        <a:gd name="connsiteX32" fmla="*/ 971579 w 1221976"/>
                        <a:gd name="connsiteY32" fmla="*/ 449503 h 3874421"/>
                        <a:gd name="connsiteX33" fmla="*/ 902225 w 1221976"/>
                        <a:gd name="connsiteY33" fmla="*/ 500032 h 3874421"/>
                        <a:gd name="connsiteX34" fmla="*/ 899899 w 1221976"/>
                        <a:gd name="connsiteY34" fmla="*/ 503225 h 3874421"/>
                        <a:gd name="connsiteX35" fmla="*/ 906979 w 1221976"/>
                        <a:gd name="connsiteY35" fmla="*/ 502443 h 3874421"/>
                        <a:gd name="connsiteX36" fmla="*/ 1018898 w 1221976"/>
                        <a:gd name="connsiteY36" fmla="*/ 542925 h 3874421"/>
                        <a:gd name="connsiteX37" fmla="*/ 950544 w 1221976"/>
                        <a:gd name="connsiteY37" fmla="*/ 580226 h 3874421"/>
                        <a:gd name="connsiteX38" fmla="*/ 932828 w 1221976"/>
                        <a:gd name="connsiteY38" fmla="*/ 581519 h 3874421"/>
                        <a:gd name="connsiteX39" fmla="*/ 845134 w 1221976"/>
                        <a:gd name="connsiteY39" fmla="*/ 621091 h 3874421"/>
                        <a:gd name="connsiteX40" fmla="*/ 784513 w 1221976"/>
                        <a:gd name="connsiteY40" fmla="*/ 668845 h 3874421"/>
                        <a:gd name="connsiteX41" fmla="*/ 796944 w 1221976"/>
                        <a:gd name="connsiteY41" fmla="*/ 667524 h 3874421"/>
                        <a:gd name="connsiteX42" fmla="*/ 867399 w 1221976"/>
                        <a:gd name="connsiteY42" fmla="*/ 702145 h 3874421"/>
                        <a:gd name="connsiteX43" fmla="*/ 850126 w 1221976"/>
                        <a:gd name="connsiteY43" fmla="*/ 778723 h 3874421"/>
                        <a:gd name="connsiteX44" fmla="*/ 849875 w 1221976"/>
                        <a:gd name="connsiteY44" fmla="*/ 778973 h 3874421"/>
                        <a:gd name="connsiteX45" fmla="*/ 851114 w 1221976"/>
                        <a:gd name="connsiteY45" fmla="*/ 779182 h 3874421"/>
                        <a:gd name="connsiteX46" fmla="*/ 830038 w 1221976"/>
                        <a:gd name="connsiteY46" fmla="*/ 798848 h 3874421"/>
                        <a:gd name="connsiteX47" fmla="*/ 810582 w 1221976"/>
                        <a:gd name="connsiteY47" fmla="*/ 818340 h 3874421"/>
                        <a:gd name="connsiteX48" fmla="*/ 806375 w 1221976"/>
                        <a:gd name="connsiteY48" fmla="*/ 820928 h 3874421"/>
                        <a:gd name="connsiteX49" fmla="*/ 784901 w 1221976"/>
                        <a:gd name="connsiteY49" fmla="*/ 840968 h 3874421"/>
                        <a:gd name="connsiteX50" fmla="*/ 727457 w 1221976"/>
                        <a:gd name="connsiteY50" fmla="*/ 921066 h 3874421"/>
                        <a:gd name="connsiteX51" fmla="*/ 685421 w 1221976"/>
                        <a:gd name="connsiteY51" fmla="*/ 1010221 h 3874421"/>
                        <a:gd name="connsiteX52" fmla="*/ 678914 w 1221976"/>
                        <a:gd name="connsiteY52" fmla="*/ 1036493 h 3874421"/>
                        <a:gd name="connsiteX53" fmla="*/ 681256 w 1221976"/>
                        <a:gd name="connsiteY53" fmla="*/ 1089059 h 3874421"/>
                        <a:gd name="connsiteX54" fmla="*/ 683234 w 1221976"/>
                        <a:gd name="connsiteY54" fmla="*/ 1087891 h 3874421"/>
                        <a:gd name="connsiteX55" fmla="*/ 814232 w 1221976"/>
                        <a:gd name="connsiteY55" fmla="*/ 938978 h 3874421"/>
                        <a:gd name="connsiteX56" fmla="*/ 817066 w 1221976"/>
                        <a:gd name="connsiteY56" fmla="*/ 943221 h 3874421"/>
                        <a:gd name="connsiteX57" fmla="*/ 818015 w 1221976"/>
                        <a:gd name="connsiteY57" fmla="*/ 934514 h 3874421"/>
                        <a:gd name="connsiteX58" fmla="*/ 884865 w 1221976"/>
                        <a:gd name="connsiteY58" fmla="*/ 858400 h 3874421"/>
                        <a:gd name="connsiteX59" fmla="*/ 898519 w 1221976"/>
                        <a:gd name="connsiteY59" fmla="*/ 868668 h 3874421"/>
                        <a:gd name="connsiteX60" fmla="*/ 902928 w 1221976"/>
                        <a:gd name="connsiteY60" fmla="*/ 881679 h 3874421"/>
                        <a:gd name="connsiteX61" fmla="*/ 904581 w 1221976"/>
                        <a:gd name="connsiteY61" fmla="*/ 877231 h 3874421"/>
                        <a:gd name="connsiteX62" fmla="*/ 1032723 w 1221976"/>
                        <a:gd name="connsiteY62" fmla="*/ 842609 h 3874421"/>
                        <a:gd name="connsiteX63" fmla="*/ 1014436 w 1221976"/>
                        <a:gd name="connsiteY63" fmla="*/ 935316 h 3874421"/>
                        <a:gd name="connsiteX64" fmla="*/ 1020945 w 1221976"/>
                        <a:gd name="connsiteY64" fmla="*/ 950431 h 3874421"/>
                        <a:gd name="connsiteX65" fmla="*/ 1035756 w 1221976"/>
                        <a:gd name="connsiteY65" fmla="*/ 943932 h 3874421"/>
                        <a:gd name="connsiteX66" fmla="*/ 1067796 w 1221976"/>
                        <a:gd name="connsiteY66" fmla="*/ 880549 h 3874421"/>
                        <a:gd name="connsiteX67" fmla="*/ 1083599 w 1221976"/>
                        <a:gd name="connsiteY67" fmla="*/ 863980 h 3874421"/>
                        <a:gd name="connsiteX68" fmla="*/ 1126686 w 1221976"/>
                        <a:gd name="connsiteY68" fmla="*/ 856797 h 3874421"/>
                        <a:gd name="connsiteX69" fmla="*/ 1141613 w 1221976"/>
                        <a:gd name="connsiteY69" fmla="*/ 894874 h 3874421"/>
                        <a:gd name="connsiteX70" fmla="*/ 1136933 w 1221976"/>
                        <a:gd name="connsiteY70" fmla="*/ 907873 h 3874421"/>
                        <a:gd name="connsiteX71" fmla="*/ 1165493 w 1221976"/>
                        <a:gd name="connsiteY71" fmla="*/ 899299 h 3874421"/>
                        <a:gd name="connsiteX72" fmla="*/ 1201844 w 1221976"/>
                        <a:gd name="connsiteY72" fmla="*/ 915487 h 3874421"/>
                        <a:gd name="connsiteX73" fmla="*/ 1197687 w 1221976"/>
                        <a:gd name="connsiteY73" fmla="*/ 955062 h 3874421"/>
                        <a:gd name="connsiteX74" fmla="*/ 1169700 w 1221976"/>
                        <a:gd name="connsiteY74" fmla="*/ 981425 h 3874421"/>
                        <a:gd name="connsiteX75" fmla="*/ 1196450 w 1221976"/>
                        <a:gd name="connsiteY75" fmla="*/ 989854 h 3874421"/>
                        <a:gd name="connsiteX76" fmla="*/ 1221962 w 1221976"/>
                        <a:gd name="connsiteY76" fmla="*/ 1021820 h 3874421"/>
                        <a:gd name="connsiteX77" fmla="*/ 1194198 w 1221976"/>
                        <a:gd name="connsiteY77" fmla="*/ 1055543 h 3874421"/>
                        <a:gd name="connsiteX78" fmla="*/ 1172625 w 1221976"/>
                        <a:gd name="connsiteY78" fmla="*/ 1062113 h 3874421"/>
                        <a:gd name="connsiteX79" fmla="*/ 1101269 w 1221976"/>
                        <a:gd name="connsiteY79" fmla="*/ 1057405 h 3874421"/>
                        <a:gd name="connsiteX80" fmla="*/ 1086655 w 1221976"/>
                        <a:gd name="connsiteY80" fmla="*/ 1066623 h 3874421"/>
                        <a:gd name="connsiteX81" fmla="*/ 1098071 w 1221976"/>
                        <a:gd name="connsiteY81" fmla="*/ 1080176 h 3874421"/>
                        <a:gd name="connsiteX82" fmla="*/ 1187919 w 1221976"/>
                        <a:gd name="connsiteY82" fmla="*/ 1111417 h 3874421"/>
                        <a:gd name="connsiteX83" fmla="*/ 1093865 w 1221976"/>
                        <a:gd name="connsiteY83" fmla="*/ 1205081 h 3874421"/>
                        <a:gd name="connsiteX84" fmla="*/ 1089186 w 1221976"/>
                        <a:gd name="connsiteY84" fmla="*/ 1204288 h 3874421"/>
                        <a:gd name="connsiteX85" fmla="*/ 1098249 w 1221976"/>
                        <a:gd name="connsiteY85" fmla="*/ 1214612 h 3874421"/>
                        <a:gd name="connsiteX86" fmla="*/ 1100315 w 1221976"/>
                        <a:gd name="connsiteY86" fmla="*/ 1231571 h 3874421"/>
                        <a:gd name="connsiteX87" fmla="*/ 1000973 w 1221976"/>
                        <a:gd name="connsiteY87" fmla="*/ 1251407 h 3874421"/>
                        <a:gd name="connsiteX88" fmla="*/ 992747 w 1221976"/>
                        <a:gd name="connsiteY88" fmla="*/ 1247781 h 3874421"/>
                        <a:gd name="connsiteX89" fmla="*/ 994087 w 1221976"/>
                        <a:gd name="connsiteY89" fmla="*/ 1250498 h 3874421"/>
                        <a:gd name="connsiteX90" fmla="*/ 799625 w 1221976"/>
                        <a:gd name="connsiteY90" fmla="*/ 1289488 h 3874421"/>
                        <a:gd name="connsiteX91" fmla="*/ 763404 w 1221976"/>
                        <a:gd name="connsiteY91" fmla="*/ 1309948 h 3874421"/>
                        <a:gd name="connsiteX92" fmla="*/ 805536 w 1221976"/>
                        <a:gd name="connsiteY92" fmla="*/ 1312891 h 3874421"/>
                        <a:gd name="connsiteX93" fmla="*/ 873234 w 1221976"/>
                        <a:gd name="connsiteY93" fmla="*/ 1356145 h 3874421"/>
                        <a:gd name="connsiteX94" fmla="*/ 720402 w 1221976"/>
                        <a:gd name="connsiteY94" fmla="*/ 1559864 h 3874421"/>
                        <a:gd name="connsiteX95" fmla="*/ 703009 w 1221976"/>
                        <a:gd name="connsiteY95" fmla="*/ 1577447 h 3874421"/>
                        <a:gd name="connsiteX96" fmla="*/ 709950 w 1221976"/>
                        <a:gd name="connsiteY96" fmla="*/ 1733276 h 3874421"/>
                        <a:gd name="connsiteX97" fmla="*/ 719471 w 1221976"/>
                        <a:gd name="connsiteY97" fmla="*/ 1985327 h 3874421"/>
                        <a:gd name="connsiteX98" fmla="*/ 728110 w 1221976"/>
                        <a:gd name="connsiteY98" fmla="*/ 1980683 h 3874421"/>
                        <a:gd name="connsiteX99" fmla="*/ 758047 w 1221976"/>
                        <a:gd name="connsiteY99" fmla="*/ 1958577 h 3874421"/>
                        <a:gd name="connsiteX100" fmla="*/ 781528 w 1221976"/>
                        <a:gd name="connsiteY100" fmla="*/ 1929168 h 3874421"/>
                        <a:gd name="connsiteX101" fmla="*/ 768333 w 1221976"/>
                        <a:gd name="connsiteY101" fmla="*/ 1862037 h 3874421"/>
                        <a:gd name="connsiteX102" fmla="*/ 801513 w 1221976"/>
                        <a:gd name="connsiteY102" fmla="*/ 1815207 h 3874421"/>
                        <a:gd name="connsiteX103" fmla="*/ 846412 w 1221976"/>
                        <a:gd name="connsiteY103" fmla="*/ 1827994 h 3874421"/>
                        <a:gd name="connsiteX104" fmla="*/ 849039 w 1221976"/>
                        <a:gd name="connsiteY104" fmla="*/ 1841360 h 3874421"/>
                        <a:gd name="connsiteX105" fmla="*/ 843556 w 1221976"/>
                        <a:gd name="connsiteY105" fmla="*/ 1873815 h 3874421"/>
                        <a:gd name="connsiteX106" fmla="*/ 853072 w 1221976"/>
                        <a:gd name="connsiteY106" fmla="*/ 1881149 h 3874421"/>
                        <a:gd name="connsiteX107" fmla="*/ 865807 w 1221976"/>
                        <a:gd name="connsiteY107" fmla="*/ 1869431 h 3874421"/>
                        <a:gd name="connsiteX108" fmla="*/ 941985 w 1221976"/>
                        <a:gd name="connsiteY108" fmla="*/ 1751881 h 3874421"/>
                        <a:gd name="connsiteX109" fmla="*/ 1020574 w 1221976"/>
                        <a:gd name="connsiteY109" fmla="*/ 1717256 h 3874421"/>
                        <a:gd name="connsiteX110" fmla="*/ 1043630 w 1221976"/>
                        <a:gd name="connsiteY110" fmla="*/ 1723687 h 3874421"/>
                        <a:gd name="connsiteX111" fmla="*/ 1062364 w 1221976"/>
                        <a:gd name="connsiteY111" fmla="*/ 1759779 h 3874421"/>
                        <a:gd name="connsiteX112" fmla="*/ 1057370 w 1221976"/>
                        <a:gd name="connsiteY112" fmla="*/ 1778057 h 3874421"/>
                        <a:gd name="connsiteX113" fmla="*/ 1078197 w 1221976"/>
                        <a:gd name="connsiteY113" fmla="*/ 1765194 h 3874421"/>
                        <a:gd name="connsiteX114" fmla="*/ 1170793 w 1221976"/>
                        <a:gd name="connsiteY114" fmla="*/ 1770281 h 3874421"/>
                        <a:gd name="connsiteX115" fmla="*/ 1128614 w 1221976"/>
                        <a:gd name="connsiteY115" fmla="*/ 1858608 h 3874421"/>
                        <a:gd name="connsiteX116" fmla="*/ 1100171 w 1221976"/>
                        <a:gd name="connsiteY116" fmla="*/ 1876174 h 3874421"/>
                        <a:gd name="connsiteX117" fmla="*/ 1105483 w 1221976"/>
                        <a:gd name="connsiteY117" fmla="*/ 1875481 h 3874421"/>
                        <a:gd name="connsiteX118" fmla="*/ 1147829 w 1221976"/>
                        <a:gd name="connsiteY118" fmla="*/ 1916751 h 3874421"/>
                        <a:gd name="connsiteX119" fmla="*/ 1074181 w 1221976"/>
                        <a:gd name="connsiteY119" fmla="*/ 1996819 h 3874421"/>
                        <a:gd name="connsiteX120" fmla="*/ 946896 w 1221976"/>
                        <a:gd name="connsiteY120" fmla="*/ 2019674 h 3874421"/>
                        <a:gd name="connsiteX121" fmla="*/ 931042 w 1221976"/>
                        <a:gd name="connsiteY121" fmla="*/ 2025612 h 3874421"/>
                        <a:gd name="connsiteX122" fmla="*/ 932220 w 1221976"/>
                        <a:gd name="connsiteY122" fmla="*/ 2038096 h 3874421"/>
                        <a:gd name="connsiteX123" fmla="*/ 966967 w 1221976"/>
                        <a:gd name="connsiteY123" fmla="*/ 2051445 h 3874421"/>
                        <a:gd name="connsiteX124" fmla="*/ 972170 w 1221976"/>
                        <a:gd name="connsiteY124" fmla="*/ 2073773 h 3874421"/>
                        <a:gd name="connsiteX125" fmla="*/ 954834 w 1221976"/>
                        <a:gd name="connsiteY125" fmla="*/ 2099284 h 3874421"/>
                        <a:gd name="connsiteX126" fmla="*/ 900332 w 1221976"/>
                        <a:gd name="connsiteY126" fmla="*/ 2106608 h 3874421"/>
                        <a:gd name="connsiteX127" fmla="*/ 856506 w 1221976"/>
                        <a:gd name="connsiteY127" fmla="*/ 2064582 h 3874421"/>
                        <a:gd name="connsiteX128" fmla="*/ 856102 w 1221976"/>
                        <a:gd name="connsiteY128" fmla="*/ 2064750 h 3874421"/>
                        <a:gd name="connsiteX129" fmla="*/ 857613 w 1221976"/>
                        <a:gd name="connsiteY129" fmla="*/ 2066273 h 3874421"/>
                        <a:gd name="connsiteX130" fmla="*/ 726961 w 1221976"/>
                        <a:gd name="connsiteY130" fmla="*/ 2176509 h 3874421"/>
                        <a:gd name="connsiteX131" fmla="*/ 726704 w 1221976"/>
                        <a:gd name="connsiteY131" fmla="*/ 2176792 h 3874421"/>
                        <a:gd name="connsiteX132" fmla="*/ 730580 w 1221976"/>
                        <a:gd name="connsiteY132" fmla="*/ 2279387 h 3874421"/>
                        <a:gd name="connsiteX133" fmla="*/ 734681 w 1221976"/>
                        <a:gd name="connsiteY133" fmla="*/ 2403798 h 3874421"/>
                        <a:gd name="connsiteX134" fmla="*/ 737556 w 1221976"/>
                        <a:gd name="connsiteY134" fmla="*/ 2406768 h 3874421"/>
                        <a:gd name="connsiteX135" fmla="*/ 739929 w 1221976"/>
                        <a:gd name="connsiteY135" fmla="*/ 2418842 h 3874421"/>
                        <a:gd name="connsiteX136" fmla="*/ 735952 w 1221976"/>
                        <a:gd name="connsiteY136" fmla="*/ 2442380 h 3874421"/>
                        <a:gd name="connsiteX137" fmla="*/ 736173 w 1221976"/>
                        <a:gd name="connsiteY137" fmla="*/ 2449080 h 3874421"/>
                        <a:gd name="connsiteX138" fmla="*/ 743572 w 1221976"/>
                        <a:gd name="connsiteY138" fmla="*/ 2454782 h 3874421"/>
                        <a:gd name="connsiteX139" fmla="*/ 755076 w 1221976"/>
                        <a:gd name="connsiteY139" fmla="*/ 2444198 h 3874421"/>
                        <a:gd name="connsiteX140" fmla="*/ 823886 w 1221976"/>
                        <a:gd name="connsiteY140" fmla="*/ 2338017 h 3874421"/>
                        <a:gd name="connsiteX141" fmla="*/ 894874 w 1221976"/>
                        <a:gd name="connsiteY141" fmla="*/ 2306741 h 3874421"/>
                        <a:gd name="connsiteX142" fmla="*/ 915700 w 1221976"/>
                        <a:gd name="connsiteY142" fmla="*/ 2312550 h 3874421"/>
                        <a:gd name="connsiteX143" fmla="*/ 932622 w 1221976"/>
                        <a:gd name="connsiteY143" fmla="*/ 2345151 h 3874421"/>
                        <a:gd name="connsiteX144" fmla="*/ 928111 w 1221976"/>
                        <a:gd name="connsiteY144" fmla="*/ 2361662 h 3874421"/>
                        <a:gd name="connsiteX145" fmla="*/ 946924 w 1221976"/>
                        <a:gd name="connsiteY145" fmla="*/ 2350042 h 3874421"/>
                        <a:gd name="connsiteX146" fmla="*/ 1030564 w 1221976"/>
                        <a:gd name="connsiteY146" fmla="*/ 2354637 h 3874421"/>
                        <a:gd name="connsiteX147" fmla="*/ 992465 w 1221976"/>
                        <a:gd name="connsiteY147" fmla="*/ 2434421 h 3874421"/>
                        <a:gd name="connsiteX148" fmla="*/ 966772 w 1221976"/>
                        <a:gd name="connsiteY148" fmla="*/ 2450288 h 3874421"/>
                        <a:gd name="connsiteX149" fmla="*/ 971571 w 1221976"/>
                        <a:gd name="connsiteY149" fmla="*/ 2449663 h 3874421"/>
                        <a:gd name="connsiteX150" fmla="*/ 1009821 w 1221976"/>
                        <a:gd name="connsiteY150" fmla="*/ 2486941 h 3874421"/>
                        <a:gd name="connsiteX151" fmla="*/ 943296 w 1221976"/>
                        <a:gd name="connsiteY151" fmla="*/ 2559265 h 3874421"/>
                        <a:gd name="connsiteX152" fmla="*/ 828321 w 1221976"/>
                        <a:gd name="connsiteY152" fmla="*/ 2579909 h 3874421"/>
                        <a:gd name="connsiteX153" fmla="*/ 814001 w 1221976"/>
                        <a:gd name="connsiteY153" fmla="*/ 2585274 h 3874421"/>
                        <a:gd name="connsiteX154" fmla="*/ 815065 w 1221976"/>
                        <a:gd name="connsiteY154" fmla="*/ 2596550 h 3874421"/>
                        <a:gd name="connsiteX155" fmla="*/ 846452 w 1221976"/>
                        <a:gd name="connsiteY155" fmla="*/ 2608608 h 3874421"/>
                        <a:gd name="connsiteX156" fmla="*/ 851152 w 1221976"/>
                        <a:gd name="connsiteY156" fmla="*/ 2628776 h 3874421"/>
                        <a:gd name="connsiteX157" fmla="*/ 835492 w 1221976"/>
                        <a:gd name="connsiteY157" fmla="*/ 2651820 h 3874421"/>
                        <a:gd name="connsiteX158" fmla="*/ 786262 w 1221976"/>
                        <a:gd name="connsiteY158" fmla="*/ 2658435 h 3874421"/>
                        <a:gd name="connsiteX159" fmla="*/ 746674 w 1221976"/>
                        <a:gd name="connsiteY159" fmla="*/ 2620474 h 3874421"/>
                        <a:gd name="connsiteX160" fmla="*/ 746309 w 1221976"/>
                        <a:gd name="connsiteY160" fmla="*/ 2620626 h 3874421"/>
                        <a:gd name="connsiteX161" fmla="*/ 747674 w 1221976"/>
                        <a:gd name="connsiteY161" fmla="*/ 2622002 h 3874421"/>
                        <a:gd name="connsiteX162" fmla="*/ 741984 w 1221976"/>
                        <a:gd name="connsiteY162" fmla="*/ 2625363 h 3874421"/>
                        <a:gd name="connsiteX163" fmla="*/ 742947 w 1221976"/>
                        <a:gd name="connsiteY163" fmla="*/ 2654589 h 3874421"/>
                        <a:gd name="connsiteX164" fmla="*/ 749992 w 1221976"/>
                        <a:gd name="connsiteY164" fmla="*/ 2900992 h 3874421"/>
                        <a:gd name="connsiteX165" fmla="*/ 750452 w 1221976"/>
                        <a:gd name="connsiteY165" fmla="*/ 2920694 h 3874421"/>
                        <a:gd name="connsiteX166" fmla="*/ 765776 w 1221976"/>
                        <a:gd name="connsiteY166" fmla="*/ 2924235 h 3874421"/>
                        <a:gd name="connsiteX167" fmla="*/ 769024 w 1221976"/>
                        <a:gd name="connsiteY167" fmla="*/ 2949946 h 3874421"/>
                        <a:gd name="connsiteX168" fmla="*/ 761237 w 1221976"/>
                        <a:gd name="connsiteY168" fmla="*/ 2960389 h 3874421"/>
                        <a:gd name="connsiteX169" fmla="*/ 751503 w 1221976"/>
                        <a:gd name="connsiteY169" fmla="*/ 2965718 h 3874421"/>
                        <a:gd name="connsiteX170" fmla="*/ 751944 w 1221976"/>
                        <a:gd name="connsiteY170" fmla="*/ 2984649 h 3874421"/>
                        <a:gd name="connsiteX171" fmla="*/ 764598 w 1221976"/>
                        <a:gd name="connsiteY171" fmla="*/ 2978607 h 3874421"/>
                        <a:gd name="connsiteX172" fmla="*/ 795096 w 1221976"/>
                        <a:gd name="connsiteY172" fmla="*/ 2979194 h 3874421"/>
                        <a:gd name="connsiteX173" fmla="*/ 795291 w 1221976"/>
                        <a:gd name="connsiteY173" fmla="*/ 3056302 h 3874421"/>
                        <a:gd name="connsiteX174" fmla="*/ 792438 w 1221976"/>
                        <a:gd name="connsiteY174" fmla="*/ 3057490 h 3874421"/>
                        <a:gd name="connsiteX175" fmla="*/ 802580 w 1221976"/>
                        <a:gd name="connsiteY175" fmla="*/ 3059458 h 3874421"/>
                        <a:gd name="connsiteX176" fmla="*/ 812563 w 1221976"/>
                        <a:gd name="connsiteY176" fmla="*/ 3067000 h 3874421"/>
                        <a:gd name="connsiteX177" fmla="*/ 806420 w 1221976"/>
                        <a:gd name="connsiteY177" fmla="*/ 3089274 h 3874421"/>
                        <a:gd name="connsiteX178" fmla="*/ 795511 w 1221976"/>
                        <a:gd name="connsiteY178" fmla="*/ 3095709 h 3874421"/>
                        <a:gd name="connsiteX179" fmla="*/ 794424 w 1221976"/>
                        <a:gd name="connsiteY179" fmla="*/ 3102346 h 3874421"/>
                        <a:gd name="connsiteX180" fmla="*/ 786637 w 1221976"/>
                        <a:gd name="connsiteY180" fmla="*/ 3112789 h 3874421"/>
                        <a:gd name="connsiteX181" fmla="*/ 755129 w 1221976"/>
                        <a:gd name="connsiteY181" fmla="*/ 3130037 h 3874421"/>
                        <a:gd name="connsiteX182" fmla="*/ 755144 w 1221976"/>
                        <a:gd name="connsiteY182" fmla="*/ 3131072 h 3874421"/>
                        <a:gd name="connsiteX183" fmla="*/ 782394 w 1221976"/>
                        <a:gd name="connsiteY183" fmla="*/ 3131596 h 3874421"/>
                        <a:gd name="connsiteX184" fmla="*/ 784012 w 1221976"/>
                        <a:gd name="connsiteY184" fmla="*/ 3133866 h 3874421"/>
                        <a:gd name="connsiteX185" fmla="*/ 789998 w 1221976"/>
                        <a:gd name="connsiteY185" fmla="*/ 3131007 h 3874421"/>
                        <a:gd name="connsiteX186" fmla="*/ 820496 w 1221976"/>
                        <a:gd name="connsiteY186" fmla="*/ 3131594 h 3874421"/>
                        <a:gd name="connsiteX187" fmla="*/ 820691 w 1221976"/>
                        <a:gd name="connsiteY187" fmla="*/ 3208702 h 3874421"/>
                        <a:gd name="connsiteX188" fmla="*/ 817838 w 1221976"/>
                        <a:gd name="connsiteY188" fmla="*/ 3209890 h 3874421"/>
                        <a:gd name="connsiteX189" fmla="*/ 827980 w 1221976"/>
                        <a:gd name="connsiteY189" fmla="*/ 3211858 h 3874421"/>
                        <a:gd name="connsiteX190" fmla="*/ 837963 w 1221976"/>
                        <a:gd name="connsiteY190" fmla="*/ 3219400 h 3874421"/>
                        <a:gd name="connsiteX191" fmla="*/ 838787 w 1221976"/>
                        <a:gd name="connsiteY191" fmla="*/ 3226565 h 3874421"/>
                        <a:gd name="connsiteX192" fmla="*/ 839545 w 1221976"/>
                        <a:gd name="connsiteY192" fmla="*/ 3226844 h 3874421"/>
                        <a:gd name="connsiteX193" fmla="*/ 839742 w 1221976"/>
                        <a:gd name="connsiteY193" fmla="*/ 3303953 h 3874421"/>
                        <a:gd name="connsiteX194" fmla="*/ 836887 w 1221976"/>
                        <a:gd name="connsiteY194" fmla="*/ 3305140 h 3874421"/>
                        <a:gd name="connsiteX195" fmla="*/ 847030 w 1221976"/>
                        <a:gd name="connsiteY195" fmla="*/ 3307107 h 3874421"/>
                        <a:gd name="connsiteX196" fmla="*/ 857012 w 1221976"/>
                        <a:gd name="connsiteY196" fmla="*/ 3314650 h 3874421"/>
                        <a:gd name="connsiteX197" fmla="*/ 815683 w 1221976"/>
                        <a:gd name="connsiteY197" fmla="*/ 3357679 h 3874421"/>
                        <a:gd name="connsiteX198" fmla="*/ 810246 w 1221976"/>
                        <a:gd name="connsiteY198" fmla="*/ 3358561 h 3874421"/>
                        <a:gd name="connsiteX199" fmla="*/ 809966 w 1221976"/>
                        <a:gd name="connsiteY199" fmla="*/ 3358876 h 3874421"/>
                        <a:gd name="connsiteX200" fmla="*/ 811618 w 1221976"/>
                        <a:gd name="connsiteY200" fmla="*/ 3359552 h 3874421"/>
                        <a:gd name="connsiteX201" fmla="*/ 807510 w 1221976"/>
                        <a:gd name="connsiteY201" fmla="*/ 3362752 h 3874421"/>
                        <a:gd name="connsiteX202" fmla="*/ 815278 w 1221976"/>
                        <a:gd name="connsiteY202" fmla="*/ 3364260 h 3874421"/>
                        <a:gd name="connsiteX203" fmla="*/ 825261 w 1221976"/>
                        <a:gd name="connsiteY203" fmla="*/ 3371802 h 3874421"/>
                        <a:gd name="connsiteX204" fmla="*/ 826085 w 1221976"/>
                        <a:gd name="connsiteY204" fmla="*/ 3378967 h 3874421"/>
                        <a:gd name="connsiteX205" fmla="*/ 826843 w 1221976"/>
                        <a:gd name="connsiteY205" fmla="*/ 3379246 h 3874421"/>
                        <a:gd name="connsiteX206" fmla="*/ 827040 w 1221976"/>
                        <a:gd name="connsiteY206" fmla="*/ 3456355 h 3874421"/>
                        <a:gd name="connsiteX207" fmla="*/ 824185 w 1221976"/>
                        <a:gd name="connsiteY207" fmla="*/ 3457542 h 3874421"/>
                        <a:gd name="connsiteX208" fmla="*/ 834328 w 1221976"/>
                        <a:gd name="connsiteY208" fmla="*/ 3459509 h 3874421"/>
                        <a:gd name="connsiteX209" fmla="*/ 844310 w 1221976"/>
                        <a:gd name="connsiteY209" fmla="*/ 3467052 h 3874421"/>
                        <a:gd name="connsiteX210" fmla="*/ 802981 w 1221976"/>
                        <a:gd name="connsiteY210" fmla="*/ 3510081 h 3874421"/>
                        <a:gd name="connsiteX211" fmla="*/ 796792 w 1221976"/>
                        <a:gd name="connsiteY211" fmla="*/ 3511085 h 3874421"/>
                        <a:gd name="connsiteX212" fmla="*/ 798916 w 1221976"/>
                        <a:gd name="connsiteY212" fmla="*/ 3511954 h 3874421"/>
                        <a:gd name="connsiteX213" fmla="*/ 751289 w 1221976"/>
                        <a:gd name="connsiteY213" fmla="*/ 3549051 h 3874421"/>
                        <a:gd name="connsiteX214" fmla="*/ 740410 w 1221976"/>
                        <a:gd name="connsiteY214" fmla="*/ 3564525 h 3874421"/>
                        <a:gd name="connsiteX215" fmla="*/ 740257 w 1221976"/>
                        <a:gd name="connsiteY215" fmla="*/ 3566519 h 3874421"/>
                        <a:gd name="connsiteX216" fmla="*/ 583568 w 1221976"/>
                        <a:gd name="connsiteY216" fmla="*/ 3874419 h 3874421"/>
                        <a:gd name="connsiteX217" fmla="*/ 456492 w 1221976"/>
                        <a:gd name="connsiteY217" fmla="*/ 3669625 h 3874421"/>
                        <a:gd name="connsiteX218" fmla="*/ 437661 w 1221976"/>
                        <a:gd name="connsiteY218" fmla="*/ 3547225 h 3874421"/>
                        <a:gd name="connsiteX219" fmla="*/ 392376 w 1221976"/>
                        <a:gd name="connsiteY219" fmla="*/ 3511953 h 3874421"/>
                        <a:gd name="connsiteX220" fmla="*/ 394500 w 1221976"/>
                        <a:gd name="connsiteY220" fmla="*/ 3511084 h 3874421"/>
                        <a:gd name="connsiteX221" fmla="*/ 388311 w 1221976"/>
                        <a:gd name="connsiteY221" fmla="*/ 3510080 h 3874421"/>
                        <a:gd name="connsiteX222" fmla="*/ 346982 w 1221976"/>
                        <a:gd name="connsiteY222" fmla="*/ 3467051 h 3874421"/>
                        <a:gd name="connsiteX223" fmla="*/ 356964 w 1221976"/>
                        <a:gd name="connsiteY223" fmla="*/ 3459508 h 3874421"/>
                        <a:gd name="connsiteX224" fmla="*/ 367107 w 1221976"/>
                        <a:gd name="connsiteY224" fmla="*/ 3457541 h 3874421"/>
                        <a:gd name="connsiteX225" fmla="*/ 364252 w 1221976"/>
                        <a:gd name="connsiteY225" fmla="*/ 3456354 h 3874421"/>
                        <a:gd name="connsiteX226" fmla="*/ 364449 w 1221976"/>
                        <a:gd name="connsiteY226" fmla="*/ 3379245 h 3874421"/>
                        <a:gd name="connsiteX227" fmla="*/ 365207 w 1221976"/>
                        <a:gd name="connsiteY227" fmla="*/ 3378966 h 3874421"/>
                        <a:gd name="connsiteX228" fmla="*/ 366031 w 1221976"/>
                        <a:gd name="connsiteY228" fmla="*/ 3371801 h 3874421"/>
                        <a:gd name="connsiteX229" fmla="*/ 376014 w 1221976"/>
                        <a:gd name="connsiteY229" fmla="*/ 3364259 h 3874421"/>
                        <a:gd name="connsiteX230" fmla="*/ 386156 w 1221976"/>
                        <a:gd name="connsiteY230" fmla="*/ 3362291 h 3874421"/>
                        <a:gd name="connsiteX231" fmla="*/ 383303 w 1221976"/>
                        <a:gd name="connsiteY231" fmla="*/ 3361103 h 3874421"/>
                        <a:gd name="connsiteX232" fmla="*/ 371416 w 1221976"/>
                        <a:gd name="connsiteY232" fmla="*/ 3347713 h 3874421"/>
                        <a:gd name="connsiteX233" fmla="*/ 353125 w 1221976"/>
                        <a:gd name="connsiteY233" fmla="*/ 3336924 h 3874421"/>
                        <a:gd name="connsiteX234" fmla="*/ 346983 w 1221976"/>
                        <a:gd name="connsiteY234" fmla="*/ 3314650 h 3874421"/>
                        <a:gd name="connsiteX235" fmla="*/ 356965 w 1221976"/>
                        <a:gd name="connsiteY235" fmla="*/ 3307107 h 3874421"/>
                        <a:gd name="connsiteX236" fmla="*/ 367108 w 1221976"/>
                        <a:gd name="connsiteY236" fmla="*/ 3305140 h 3874421"/>
                        <a:gd name="connsiteX237" fmla="*/ 364253 w 1221976"/>
                        <a:gd name="connsiteY237" fmla="*/ 3303953 h 3874421"/>
                        <a:gd name="connsiteX238" fmla="*/ 364450 w 1221976"/>
                        <a:gd name="connsiteY238" fmla="*/ 3226844 h 3874421"/>
                        <a:gd name="connsiteX239" fmla="*/ 365208 w 1221976"/>
                        <a:gd name="connsiteY239" fmla="*/ 3226565 h 3874421"/>
                        <a:gd name="connsiteX240" fmla="*/ 366032 w 1221976"/>
                        <a:gd name="connsiteY240" fmla="*/ 3219400 h 3874421"/>
                        <a:gd name="connsiteX241" fmla="*/ 376015 w 1221976"/>
                        <a:gd name="connsiteY241" fmla="*/ 3211858 h 3874421"/>
                        <a:gd name="connsiteX242" fmla="*/ 386157 w 1221976"/>
                        <a:gd name="connsiteY242" fmla="*/ 3209890 h 3874421"/>
                        <a:gd name="connsiteX243" fmla="*/ 383304 w 1221976"/>
                        <a:gd name="connsiteY243" fmla="*/ 3208702 h 3874421"/>
                        <a:gd name="connsiteX244" fmla="*/ 383499 w 1221976"/>
                        <a:gd name="connsiteY244" fmla="*/ 3131594 h 3874421"/>
                        <a:gd name="connsiteX245" fmla="*/ 413997 w 1221976"/>
                        <a:gd name="connsiteY245" fmla="*/ 3131007 h 3874421"/>
                        <a:gd name="connsiteX246" fmla="*/ 414984 w 1221976"/>
                        <a:gd name="connsiteY246" fmla="*/ 3131478 h 3874421"/>
                        <a:gd name="connsiteX247" fmla="*/ 430241 w 1221976"/>
                        <a:gd name="connsiteY247" fmla="*/ 3131184 h 3874421"/>
                        <a:gd name="connsiteX248" fmla="*/ 430602 w 1221976"/>
                        <a:gd name="connsiteY248" fmla="*/ 3120039 h 3874421"/>
                        <a:gd name="connsiteX249" fmla="*/ 417358 w 1221976"/>
                        <a:gd name="connsiteY249" fmla="*/ 3112789 h 3874421"/>
                        <a:gd name="connsiteX250" fmla="*/ 409571 w 1221976"/>
                        <a:gd name="connsiteY250" fmla="*/ 3102346 h 3874421"/>
                        <a:gd name="connsiteX251" fmla="*/ 408484 w 1221976"/>
                        <a:gd name="connsiteY251" fmla="*/ 3095709 h 3874421"/>
                        <a:gd name="connsiteX252" fmla="*/ 397575 w 1221976"/>
                        <a:gd name="connsiteY252" fmla="*/ 3089274 h 3874421"/>
                        <a:gd name="connsiteX253" fmla="*/ 391432 w 1221976"/>
                        <a:gd name="connsiteY253" fmla="*/ 3067000 h 3874421"/>
                        <a:gd name="connsiteX254" fmla="*/ 401415 w 1221976"/>
                        <a:gd name="connsiteY254" fmla="*/ 3059458 h 3874421"/>
                        <a:gd name="connsiteX255" fmla="*/ 411557 w 1221976"/>
                        <a:gd name="connsiteY255" fmla="*/ 3057490 h 3874421"/>
                        <a:gd name="connsiteX256" fmla="*/ 408704 w 1221976"/>
                        <a:gd name="connsiteY256" fmla="*/ 3056302 h 3874421"/>
                        <a:gd name="connsiteX257" fmla="*/ 408899 w 1221976"/>
                        <a:gd name="connsiteY257" fmla="*/ 2979194 h 3874421"/>
                        <a:gd name="connsiteX258" fmla="*/ 435179 w 1221976"/>
                        <a:gd name="connsiteY258" fmla="*/ 2978688 h 3874421"/>
                        <a:gd name="connsiteX259" fmla="*/ 436062 w 1221976"/>
                        <a:gd name="connsiteY259" fmla="*/ 2951409 h 3874421"/>
                        <a:gd name="connsiteX260" fmla="*/ 434971 w 1221976"/>
                        <a:gd name="connsiteY260" fmla="*/ 2949946 h 3874421"/>
                        <a:gd name="connsiteX261" fmla="*/ 432646 w 1221976"/>
                        <a:gd name="connsiteY261" fmla="*/ 2935741 h 3874421"/>
                        <a:gd name="connsiteX262" fmla="*/ 436877 w 1221976"/>
                        <a:gd name="connsiteY262" fmla="*/ 2927005 h 3874421"/>
                        <a:gd name="connsiteX263" fmla="*/ 445478 w 1221976"/>
                        <a:gd name="connsiteY263" fmla="*/ 2690080 h 3874421"/>
                        <a:gd name="connsiteX264" fmla="*/ 447865 w 1221976"/>
                        <a:gd name="connsiteY264" fmla="*/ 2629915 h 3874421"/>
                        <a:gd name="connsiteX265" fmla="*/ 434469 w 1221976"/>
                        <a:gd name="connsiteY265" fmla="*/ 2622002 h 3874421"/>
                        <a:gd name="connsiteX266" fmla="*/ 435834 w 1221976"/>
                        <a:gd name="connsiteY266" fmla="*/ 2620626 h 3874421"/>
                        <a:gd name="connsiteX267" fmla="*/ 435469 w 1221976"/>
                        <a:gd name="connsiteY267" fmla="*/ 2620474 h 3874421"/>
                        <a:gd name="connsiteX268" fmla="*/ 395882 w 1221976"/>
                        <a:gd name="connsiteY268" fmla="*/ 2658435 h 3874421"/>
                        <a:gd name="connsiteX269" fmla="*/ 346651 w 1221976"/>
                        <a:gd name="connsiteY269" fmla="*/ 2651820 h 3874421"/>
                        <a:gd name="connsiteX270" fmla="*/ 330991 w 1221976"/>
                        <a:gd name="connsiteY270" fmla="*/ 2628776 h 3874421"/>
                        <a:gd name="connsiteX271" fmla="*/ 335691 w 1221976"/>
                        <a:gd name="connsiteY271" fmla="*/ 2608608 h 3874421"/>
                        <a:gd name="connsiteX272" fmla="*/ 367078 w 1221976"/>
                        <a:gd name="connsiteY272" fmla="*/ 2596550 h 3874421"/>
                        <a:gd name="connsiteX273" fmla="*/ 368142 w 1221976"/>
                        <a:gd name="connsiteY273" fmla="*/ 2585274 h 3874421"/>
                        <a:gd name="connsiteX274" fmla="*/ 353822 w 1221976"/>
                        <a:gd name="connsiteY274" fmla="*/ 2579909 h 3874421"/>
                        <a:gd name="connsiteX275" fmla="*/ 238847 w 1221976"/>
                        <a:gd name="connsiteY275" fmla="*/ 2559265 h 3874421"/>
                        <a:gd name="connsiteX276" fmla="*/ 172322 w 1221976"/>
                        <a:gd name="connsiteY276" fmla="*/ 2486941 h 3874421"/>
                        <a:gd name="connsiteX277" fmla="*/ 210572 w 1221976"/>
                        <a:gd name="connsiteY277" fmla="*/ 2449663 h 3874421"/>
                        <a:gd name="connsiteX278" fmla="*/ 215371 w 1221976"/>
                        <a:gd name="connsiteY278" fmla="*/ 2450288 h 3874421"/>
                        <a:gd name="connsiteX279" fmla="*/ 189678 w 1221976"/>
                        <a:gd name="connsiteY279" fmla="*/ 2434421 h 3874421"/>
                        <a:gd name="connsiteX280" fmla="*/ 151579 w 1221976"/>
                        <a:gd name="connsiteY280" fmla="*/ 2354637 h 3874421"/>
                        <a:gd name="connsiteX281" fmla="*/ 235219 w 1221976"/>
                        <a:gd name="connsiteY281" fmla="*/ 2350042 h 3874421"/>
                        <a:gd name="connsiteX282" fmla="*/ 254032 w 1221976"/>
                        <a:gd name="connsiteY282" fmla="*/ 2361662 h 3874421"/>
                        <a:gd name="connsiteX283" fmla="*/ 249521 w 1221976"/>
                        <a:gd name="connsiteY283" fmla="*/ 2345151 h 3874421"/>
                        <a:gd name="connsiteX284" fmla="*/ 266443 w 1221976"/>
                        <a:gd name="connsiteY284" fmla="*/ 2312550 h 3874421"/>
                        <a:gd name="connsiteX285" fmla="*/ 287270 w 1221976"/>
                        <a:gd name="connsiteY285" fmla="*/ 2306741 h 3874421"/>
                        <a:gd name="connsiteX286" fmla="*/ 358257 w 1221976"/>
                        <a:gd name="connsiteY286" fmla="*/ 2338017 h 3874421"/>
                        <a:gd name="connsiteX287" fmla="*/ 427068 w 1221976"/>
                        <a:gd name="connsiteY287" fmla="*/ 2444198 h 3874421"/>
                        <a:gd name="connsiteX288" fmla="*/ 438571 w 1221976"/>
                        <a:gd name="connsiteY288" fmla="*/ 2454782 h 3874421"/>
                        <a:gd name="connsiteX289" fmla="*/ 447167 w 1221976"/>
                        <a:gd name="connsiteY289" fmla="*/ 2448158 h 3874421"/>
                        <a:gd name="connsiteX290" fmla="*/ 442214 w 1221976"/>
                        <a:gd name="connsiteY290" fmla="*/ 2418842 h 3874421"/>
                        <a:gd name="connsiteX291" fmla="*/ 444587 w 1221976"/>
                        <a:gd name="connsiteY291" fmla="*/ 2406768 h 3874421"/>
                        <a:gd name="connsiteX292" fmla="*/ 457235 w 1221976"/>
                        <a:gd name="connsiteY292" fmla="*/ 2393703 h 3874421"/>
                        <a:gd name="connsiteX293" fmla="*/ 460342 w 1221976"/>
                        <a:gd name="connsiteY293" fmla="*/ 2315375 h 3874421"/>
                        <a:gd name="connsiteX294" fmla="*/ 467897 w 1221976"/>
                        <a:gd name="connsiteY294" fmla="*/ 2142092 h 3874421"/>
                        <a:gd name="connsiteX295" fmla="*/ 407359 w 1221976"/>
                        <a:gd name="connsiteY295" fmla="*/ 2073790 h 3874421"/>
                        <a:gd name="connsiteX296" fmla="*/ 338202 w 1221976"/>
                        <a:gd name="connsiteY296" fmla="*/ 2032935 h 3874421"/>
                        <a:gd name="connsiteX297" fmla="*/ 339713 w 1221976"/>
                        <a:gd name="connsiteY297" fmla="*/ 2031412 h 3874421"/>
                        <a:gd name="connsiteX298" fmla="*/ 339309 w 1221976"/>
                        <a:gd name="connsiteY298" fmla="*/ 2031244 h 3874421"/>
                        <a:gd name="connsiteX299" fmla="*/ 295483 w 1221976"/>
                        <a:gd name="connsiteY299" fmla="*/ 2073270 h 3874421"/>
                        <a:gd name="connsiteX300" fmla="*/ 240981 w 1221976"/>
                        <a:gd name="connsiteY300" fmla="*/ 2065946 h 3874421"/>
                        <a:gd name="connsiteX301" fmla="*/ 223645 w 1221976"/>
                        <a:gd name="connsiteY301" fmla="*/ 2040435 h 3874421"/>
                        <a:gd name="connsiteX302" fmla="*/ 228848 w 1221976"/>
                        <a:gd name="connsiteY302" fmla="*/ 2018107 h 3874421"/>
                        <a:gd name="connsiteX303" fmla="*/ 263595 w 1221976"/>
                        <a:gd name="connsiteY303" fmla="*/ 2004758 h 3874421"/>
                        <a:gd name="connsiteX304" fmla="*/ 264773 w 1221976"/>
                        <a:gd name="connsiteY304" fmla="*/ 1992274 h 3874421"/>
                        <a:gd name="connsiteX305" fmla="*/ 248920 w 1221976"/>
                        <a:gd name="connsiteY305" fmla="*/ 1986336 h 3874421"/>
                        <a:gd name="connsiteX306" fmla="*/ 121634 w 1221976"/>
                        <a:gd name="connsiteY306" fmla="*/ 1963481 h 3874421"/>
                        <a:gd name="connsiteX307" fmla="*/ 47986 w 1221976"/>
                        <a:gd name="connsiteY307" fmla="*/ 1883413 h 3874421"/>
                        <a:gd name="connsiteX308" fmla="*/ 90332 w 1221976"/>
                        <a:gd name="connsiteY308" fmla="*/ 1842143 h 3874421"/>
                        <a:gd name="connsiteX309" fmla="*/ 95644 w 1221976"/>
                        <a:gd name="connsiteY309" fmla="*/ 1842836 h 3874421"/>
                        <a:gd name="connsiteX310" fmla="*/ 67201 w 1221976"/>
                        <a:gd name="connsiteY310" fmla="*/ 1825270 h 3874421"/>
                        <a:gd name="connsiteX311" fmla="*/ 25022 w 1221976"/>
                        <a:gd name="connsiteY311" fmla="*/ 1736943 h 3874421"/>
                        <a:gd name="connsiteX312" fmla="*/ 117618 w 1221976"/>
                        <a:gd name="connsiteY312" fmla="*/ 1731856 h 3874421"/>
                        <a:gd name="connsiteX313" fmla="*/ 138445 w 1221976"/>
                        <a:gd name="connsiteY313" fmla="*/ 1744719 h 3874421"/>
                        <a:gd name="connsiteX314" fmla="*/ 133451 w 1221976"/>
                        <a:gd name="connsiteY314" fmla="*/ 1726441 h 3874421"/>
                        <a:gd name="connsiteX315" fmla="*/ 152185 w 1221976"/>
                        <a:gd name="connsiteY315" fmla="*/ 1690349 h 3874421"/>
                        <a:gd name="connsiteX316" fmla="*/ 175241 w 1221976"/>
                        <a:gd name="connsiteY316" fmla="*/ 1683918 h 3874421"/>
                        <a:gd name="connsiteX317" fmla="*/ 253830 w 1221976"/>
                        <a:gd name="connsiteY317" fmla="*/ 1718543 h 3874421"/>
                        <a:gd name="connsiteX318" fmla="*/ 330008 w 1221976"/>
                        <a:gd name="connsiteY318" fmla="*/ 1836093 h 3874421"/>
                        <a:gd name="connsiteX319" fmla="*/ 342744 w 1221976"/>
                        <a:gd name="connsiteY319" fmla="*/ 1847811 h 3874421"/>
                        <a:gd name="connsiteX320" fmla="*/ 352259 w 1221976"/>
                        <a:gd name="connsiteY320" fmla="*/ 1840477 h 3874421"/>
                        <a:gd name="connsiteX321" fmla="*/ 346776 w 1221976"/>
                        <a:gd name="connsiteY321" fmla="*/ 1808022 h 3874421"/>
                        <a:gd name="connsiteX322" fmla="*/ 349403 w 1221976"/>
                        <a:gd name="connsiteY322" fmla="*/ 1794656 h 3874421"/>
                        <a:gd name="connsiteX323" fmla="*/ 394303 w 1221976"/>
                        <a:gd name="connsiteY323" fmla="*/ 1781869 h 3874421"/>
                        <a:gd name="connsiteX324" fmla="*/ 427483 w 1221976"/>
                        <a:gd name="connsiteY324" fmla="*/ 1828699 h 3874421"/>
                        <a:gd name="connsiteX325" fmla="*/ 414287 w 1221976"/>
                        <a:gd name="connsiteY325" fmla="*/ 1895830 h 3874421"/>
                        <a:gd name="connsiteX326" fmla="*/ 437769 w 1221976"/>
                        <a:gd name="connsiteY326" fmla="*/ 1925239 h 3874421"/>
                        <a:gd name="connsiteX327" fmla="*/ 467705 w 1221976"/>
                        <a:gd name="connsiteY327" fmla="*/ 1947345 h 3874421"/>
                        <a:gd name="connsiteX328" fmla="*/ 476188 w 1221976"/>
                        <a:gd name="connsiteY328" fmla="*/ 1951905 h 3874421"/>
                        <a:gd name="connsiteX329" fmla="*/ 484329 w 1221976"/>
                        <a:gd name="connsiteY329" fmla="*/ 1765175 h 3874421"/>
                        <a:gd name="connsiteX330" fmla="*/ 494914 w 1221976"/>
                        <a:gd name="connsiteY330" fmla="*/ 1551584 h 3874421"/>
                        <a:gd name="connsiteX331" fmla="*/ 450357 w 1221976"/>
                        <a:gd name="connsiteY331" fmla="*/ 1511965 h 3874421"/>
                        <a:gd name="connsiteX332" fmla="*/ 351396 w 1221976"/>
                        <a:gd name="connsiteY332" fmla="*/ 1356145 h 3874421"/>
                        <a:gd name="connsiteX333" fmla="*/ 419094 w 1221976"/>
                        <a:gd name="connsiteY333" fmla="*/ 1312891 h 3874421"/>
                        <a:gd name="connsiteX334" fmla="*/ 458865 w 1221976"/>
                        <a:gd name="connsiteY334" fmla="*/ 1310113 h 3874421"/>
                        <a:gd name="connsiteX335" fmla="*/ 422353 w 1221976"/>
                        <a:gd name="connsiteY335" fmla="*/ 1289488 h 3874421"/>
                        <a:gd name="connsiteX336" fmla="*/ 227890 w 1221976"/>
                        <a:gd name="connsiteY336" fmla="*/ 1250498 h 3874421"/>
                        <a:gd name="connsiteX337" fmla="*/ 229230 w 1221976"/>
                        <a:gd name="connsiteY337" fmla="*/ 1247781 h 3874421"/>
                        <a:gd name="connsiteX338" fmla="*/ 221004 w 1221976"/>
                        <a:gd name="connsiteY338" fmla="*/ 1251407 h 3874421"/>
                        <a:gd name="connsiteX339" fmla="*/ 121662 w 1221976"/>
                        <a:gd name="connsiteY339" fmla="*/ 1231571 h 3874421"/>
                        <a:gd name="connsiteX340" fmla="*/ 123728 w 1221976"/>
                        <a:gd name="connsiteY340" fmla="*/ 1214611 h 3874421"/>
                        <a:gd name="connsiteX341" fmla="*/ 132791 w 1221976"/>
                        <a:gd name="connsiteY341" fmla="*/ 1204288 h 3874421"/>
                        <a:gd name="connsiteX342" fmla="*/ 128112 w 1221976"/>
                        <a:gd name="connsiteY342" fmla="*/ 1205081 h 3874421"/>
                        <a:gd name="connsiteX343" fmla="*/ 34057 w 1221976"/>
                        <a:gd name="connsiteY343" fmla="*/ 1111416 h 3874421"/>
                        <a:gd name="connsiteX344" fmla="*/ 123906 w 1221976"/>
                        <a:gd name="connsiteY344" fmla="*/ 1080176 h 3874421"/>
                        <a:gd name="connsiteX345" fmla="*/ 135322 w 1221976"/>
                        <a:gd name="connsiteY345" fmla="*/ 1066623 h 3874421"/>
                        <a:gd name="connsiteX346" fmla="*/ 120707 w 1221976"/>
                        <a:gd name="connsiteY346" fmla="*/ 1057405 h 3874421"/>
                        <a:gd name="connsiteX347" fmla="*/ 49351 w 1221976"/>
                        <a:gd name="connsiteY347" fmla="*/ 1062113 h 3874421"/>
                        <a:gd name="connsiteX348" fmla="*/ 27779 w 1221976"/>
                        <a:gd name="connsiteY348" fmla="*/ 1055542 h 3874421"/>
                        <a:gd name="connsiteX349" fmla="*/ 14 w 1221976"/>
                        <a:gd name="connsiteY349" fmla="*/ 1021819 h 3874421"/>
                        <a:gd name="connsiteX350" fmla="*/ 25527 w 1221976"/>
                        <a:gd name="connsiteY350" fmla="*/ 989854 h 3874421"/>
                        <a:gd name="connsiteX351" fmla="*/ 52276 w 1221976"/>
                        <a:gd name="connsiteY351" fmla="*/ 981425 h 3874421"/>
                        <a:gd name="connsiteX352" fmla="*/ 24289 w 1221976"/>
                        <a:gd name="connsiteY352" fmla="*/ 955061 h 3874421"/>
                        <a:gd name="connsiteX353" fmla="*/ 20132 w 1221976"/>
                        <a:gd name="connsiteY353" fmla="*/ 915486 h 3874421"/>
                        <a:gd name="connsiteX354" fmla="*/ 56484 w 1221976"/>
                        <a:gd name="connsiteY354" fmla="*/ 899299 h 3874421"/>
                        <a:gd name="connsiteX355" fmla="*/ 85043 w 1221976"/>
                        <a:gd name="connsiteY355" fmla="*/ 907872 h 3874421"/>
                        <a:gd name="connsiteX356" fmla="*/ 80363 w 1221976"/>
                        <a:gd name="connsiteY356" fmla="*/ 894874 h 3874421"/>
                        <a:gd name="connsiteX357" fmla="*/ 95290 w 1221976"/>
                        <a:gd name="connsiteY357" fmla="*/ 856797 h 3874421"/>
                        <a:gd name="connsiteX358" fmla="*/ 138377 w 1221976"/>
                        <a:gd name="connsiteY358" fmla="*/ 863980 h 3874421"/>
                        <a:gd name="connsiteX359" fmla="*/ 154180 w 1221976"/>
                        <a:gd name="connsiteY359" fmla="*/ 880548 h 3874421"/>
                        <a:gd name="connsiteX360" fmla="*/ 186221 w 1221976"/>
                        <a:gd name="connsiteY360" fmla="*/ 943932 h 3874421"/>
                        <a:gd name="connsiteX361" fmla="*/ 201032 w 1221976"/>
                        <a:gd name="connsiteY361" fmla="*/ 950430 h 3874421"/>
                        <a:gd name="connsiteX362" fmla="*/ 207540 w 1221976"/>
                        <a:gd name="connsiteY362" fmla="*/ 935316 h 3874421"/>
                        <a:gd name="connsiteX363" fmla="*/ 189253 w 1221976"/>
                        <a:gd name="connsiteY363" fmla="*/ 842609 h 3874421"/>
                        <a:gd name="connsiteX364" fmla="*/ 317396 w 1221976"/>
                        <a:gd name="connsiteY364" fmla="*/ 877230 h 3874421"/>
                        <a:gd name="connsiteX365" fmla="*/ 319049 w 1221976"/>
                        <a:gd name="connsiteY365" fmla="*/ 881679 h 3874421"/>
                        <a:gd name="connsiteX366" fmla="*/ 323458 w 1221976"/>
                        <a:gd name="connsiteY366" fmla="*/ 868668 h 3874421"/>
                        <a:gd name="connsiteX367" fmla="*/ 337112 w 1221976"/>
                        <a:gd name="connsiteY367" fmla="*/ 858400 h 3874421"/>
                        <a:gd name="connsiteX368" fmla="*/ 403963 w 1221976"/>
                        <a:gd name="connsiteY368" fmla="*/ 934514 h 3874421"/>
                        <a:gd name="connsiteX369" fmla="*/ 404911 w 1221976"/>
                        <a:gd name="connsiteY369" fmla="*/ 943221 h 3874421"/>
                        <a:gd name="connsiteX370" fmla="*/ 407746 w 1221976"/>
                        <a:gd name="connsiteY370" fmla="*/ 938977 h 3874421"/>
                        <a:gd name="connsiteX371" fmla="*/ 464031 w 1221976"/>
                        <a:gd name="connsiteY371" fmla="*/ 1021041 h 3874421"/>
                        <a:gd name="connsiteX372" fmla="*/ 518779 w 1221976"/>
                        <a:gd name="connsiteY372" fmla="*/ 1070028 h 3874421"/>
                        <a:gd name="connsiteX373" fmla="*/ 520617 w 1221976"/>
                        <a:gd name="connsiteY373" fmla="*/ 1032942 h 3874421"/>
                        <a:gd name="connsiteX374" fmla="*/ 523282 w 1221976"/>
                        <a:gd name="connsiteY374" fmla="*/ 988009 h 3874421"/>
                        <a:gd name="connsiteX375" fmla="*/ 491717 w 1221976"/>
                        <a:gd name="connsiteY375" fmla="*/ 921064 h 3874421"/>
                        <a:gd name="connsiteX376" fmla="*/ 434273 w 1221976"/>
                        <a:gd name="connsiteY376" fmla="*/ 840966 h 3874421"/>
                        <a:gd name="connsiteX377" fmla="*/ 412799 w 1221976"/>
                        <a:gd name="connsiteY377" fmla="*/ 820926 h 3874421"/>
                        <a:gd name="connsiteX378" fmla="*/ 408592 w 1221976"/>
                        <a:gd name="connsiteY378" fmla="*/ 818338 h 3874421"/>
                        <a:gd name="connsiteX379" fmla="*/ 389136 w 1221976"/>
                        <a:gd name="connsiteY379" fmla="*/ 798846 h 3874421"/>
                        <a:gd name="connsiteX380" fmla="*/ 368060 w 1221976"/>
                        <a:gd name="connsiteY380" fmla="*/ 779179 h 3874421"/>
                        <a:gd name="connsiteX381" fmla="*/ 369299 w 1221976"/>
                        <a:gd name="connsiteY381" fmla="*/ 778971 h 3874421"/>
                        <a:gd name="connsiteX382" fmla="*/ 369048 w 1221976"/>
                        <a:gd name="connsiteY382" fmla="*/ 778721 h 3874421"/>
                        <a:gd name="connsiteX383" fmla="*/ 351775 w 1221976"/>
                        <a:gd name="connsiteY383" fmla="*/ 702143 h 3874421"/>
                        <a:gd name="connsiteX384" fmla="*/ 422230 w 1221976"/>
                        <a:gd name="connsiteY384" fmla="*/ 667521 h 3874421"/>
                        <a:gd name="connsiteX385" fmla="*/ 426940 w 1221976"/>
                        <a:gd name="connsiteY385" fmla="*/ 668022 h 3874421"/>
                        <a:gd name="connsiteX386" fmla="*/ 367363 w 1221976"/>
                        <a:gd name="connsiteY386" fmla="*/ 621091 h 3874421"/>
                        <a:gd name="connsiteX387" fmla="*/ 279669 w 1221976"/>
                        <a:gd name="connsiteY387" fmla="*/ 581519 h 3874421"/>
                        <a:gd name="connsiteX388" fmla="*/ 261953 w 1221976"/>
                        <a:gd name="connsiteY388" fmla="*/ 580226 h 3874421"/>
                        <a:gd name="connsiteX389" fmla="*/ 193599 w 1221976"/>
                        <a:gd name="connsiteY389" fmla="*/ 542925 h 3874421"/>
                        <a:gd name="connsiteX390" fmla="*/ 305518 w 1221976"/>
                        <a:gd name="connsiteY390" fmla="*/ 502443 h 3874421"/>
                        <a:gd name="connsiteX391" fmla="*/ 312598 w 1221976"/>
                        <a:gd name="connsiteY391" fmla="*/ 503225 h 3874421"/>
                        <a:gd name="connsiteX392" fmla="*/ 310272 w 1221976"/>
                        <a:gd name="connsiteY392" fmla="*/ 500032 h 3874421"/>
                        <a:gd name="connsiteX393" fmla="*/ 240918 w 1221976"/>
                        <a:gd name="connsiteY393" fmla="*/ 449503 h 3874421"/>
                        <a:gd name="connsiteX394" fmla="*/ 238684 w 1221976"/>
                        <a:gd name="connsiteY394" fmla="*/ 449256 h 3874421"/>
                        <a:gd name="connsiteX395" fmla="*/ 193599 w 1221976"/>
                        <a:gd name="connsiteY395" fmla="*/ 411956 h 3874421"/>
                        <a:gd name="connsiteX396" fmla="*/ 215219 w 1221976"/>
                        <a:gd name="connsiteY396" fmla="*/ 383332 h 3874421"/>
                        <a:gd name="connsiteX397" fmla="*/ 217553 w 1221976"/>
                        <a:gd name="connsiteY397" fmla="*/ 382469 h 3874421"/>
                        <a:gd name="connsiteX398" fmla="*/ 212649 w 1221976"/>
                        <a:gd name="connsiteY398" fmla="*/ 366034 h 3874421"/>
                        <a:gd name="connsiteX399" fmla="*/ 280515 w 1221976"/>
                        <a:gd name="connsiteY399" fmla="*/ 320112 h 3874421"/>
                        <a:gd name="connsiteX400" fmla="*/ 319966 w 1221976"/>
                        <a:gd name="connsiteY400" fmla="*/ 331169 h 3874421"/>
                        <a:gd name="connsiteX401" fmla="*/ 342428 w 1221976"/>
                        <a:gd name="connsiteY401" fmla="*/ 324873 h 3874421"/>
                        <a:gd name="connsiteX402" fmla="*/ 404961 w 1221976"/>
                        <a:gd name="connsiteY402" fmla="*/ 352920 h 3874421"/>
                        <a:gd name="connsiteX403" fmla="*/ 405954 w 1221976"/>
                        <a:gd name="connsiteY403" fmla="*/ 356252 h 3874421"/>
                        <a:gd name="connsiteX404" fmla="*/ 407100 w 1221976"/>
                        <a:gd name="connsiteY404" fmla="*/ 354506 h 3874421"/>
                        <a:gd name="connsiteX405" fmla="*/ 461465 w 1221976"/>
                        <a:gd name="connsiteY405" fmla="*/ 422449 h 3874421"/>
                        <a:gd name="connsiteX406" fmla="*/ 478863 w 1221976"/>
                        <a:gd name="connsiteY406" fmla="*/ 433958 h 3874421"/>
                        <a:gd name="connsiteX407" fmla="*/ 465934 w 1221976"/>
                        <a:gd name="connsiteY407" fmla="*/ 376806 h 3874421"/>
                        <a:gd name="connsiteX408" fmla="*/ 425951 w 1221976"/>
                        <a:gd name="connsiteY408" fmla="*/ 299433 h 3874421"/>
                        <a:gd name="connsiteX409" fmla="*/ 428767 w 1221976"/>
                        <a:gd name="connsiteY409" fmla="*/ 299261 h 3874421"/>
                        <a:gd name="connsiteX410" fmla="*/ 422010 w 1221976"/>
                        <a:gd name="connsiteY410" fmla="*/ 294685 h 3874421"/>
                        <a:gd name="connsiteX411" fmla="*/ 391745 w 1221976"/>
                        <a:gd name="connsiteY411" fmla="*/ 211989 h 3874421"/>
                        <a:gd name="connsiteX412" fmla="*/ 406388 w 1221976"/>
                        <a:gd name="connsiteY412" fmla="*/ 206223 h 3874421"/>
                        <a:gd name="connsiteX413" fmla="*/ 418937 w 1221976"/>
                        <a:gd name="connsiteY413" fmla="*/ 208538 h 3874421"/>
                        <a:gd name="connsiteX414" fmla="*/ 416118 w 1221976"/>
                        <a:gd name="connsiteY414" fmla="*/ 205388 h 3874421"/>
                        <a:gd name="connsiteX415" fmla="*/ 447870 w 1221976"/>
                        <a:gd name="connsiteY415" fmla="*/ 94825 h 3874421"/>
                        <a:gd name="connsiteX416" fmla="*/ 514915 w 1221976"/>
                        <a:gd name="connsiteY416" fmla="*/ 148424 h 3874421"/>
                        <a:gd name="connsiteX417" fmla="*/ 531164 w 1221976"/>
                        <a:gd name="connsiteY417" fmla="*/ 151104 h 3874421"/>
                        <a:gd name="connsiteX418" fmla="*/ 531794 w 1221976"/>
                        <a:gd name="connsiteY418" fmla="*/ 136224 h 3874421"/>
                        <a:gd name="connsiteX419" fmla="*/ 494764 w 1221976"/>
                        <a:gd name="connsiteY419" fmla="*/ 84994 h 3874421"/>
                        <a:gd name="connsiteX420" fmla="*/ 490017 w 1221976"/>
                        <a:gd name="connsiteY420" fmla="*/ 66061 h 3874421"/>
                        <a:gd name="connsiteX421" fmla="*/ 504289 w 1221976"/>
                        <a:gd name="connsiteY421" fmla="*/ 30806 h 3874421"/>
                        <a:gd name="connsiteX422" fmla="*/ 541957 w 1221976"/>
                        <a:gd name="connsiteY422" fmla="*/ 36073 h 3874421"/>
                        <a:gd name="connsiteX423" fmla="*/ 561214 w 1221976"/>
                        <a:gd name="connsiteY423" fmla="*/ 52407 h 3874421"/>
                        <a:gd name="connsiteX424" fmla="*/ 569446 w 1221976"/>
                        <a:gd name="connsiteY424" fmla="*/ 20157 h 3874421"/>
                        <a:gd name="connsiteX425" fmla="*/ 599434 w 1221976"/>
                        <a:gd name="connsiteY425" fmla="*/ 0 h 38744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  <a:cxn ang="0">
                          <a:pos x="connsiteX266" y="connsiteY266"/>
                        </a:cxn>
                        <a:cxn ang="0">
                          <a:pos x="connsiteX267" y="connsiteY267"/>
                        </a:cxn>
                        <a:cxn ang="0">
                          <a:pos x="connsiteX268" y="connsiteY268"/>
                        </a:cxn>
                        <a:cxn ang="0">
                          <a:pos x="connsiteX269" y="connsiteY269"/>
                        </a:cxn>
                        <a:cxn ang="0">
                          <a:pos x="connsiteX270" y="connsiteY270"/>
                        </a:cxn>
                        <a:cxn ang="0">
                          <a:pos x="connsiteX271" y="connsiteY271"/>
                        </a:cxn>
                        <a:cxn ang="0">
                          <a:pos x="connsiteX272" y="connsiteY272"/>
                        </a:cxn>
                        <a:cxn ang="0">
                          <a:pos x="connsiteX273" y="connsiteY273"/>
                        </a:cxn>
                        <a:cxn ang="0">
                          <a:pos x="connsiteX274" y="connsiteY274"/>
                        </a:cxn>
                        <a:cxn ang="0">
                          <a:pos x="connsiteX275" y="connsiteY275"/>
                        </a:cxn>
                        <a:cxn ang="0">
                          <a:pos x="connsiteX276" y="connsiteY276"/>
                        </a:cxn>
                        <a:cxn ang="0">
                          <a:pos x="connsiteX277" y="connsiteY277"/>
                        </a:cxn>
                        <a:cxn ang="0">
                          <a:pos x="connsiteX278" y="connsiteY278"/>
                        </a:cxn>
                        <a:cxn ang="0">
                          <a:pos x="connsiteX279" y="connsiteY279"/>
                        </a:cxn>
                        <a:cxn ang="0">
                          <a:pos x="connsiteX280" y="connsiteY280"/>
                        </a:cxn>
                        <a:cxn ang="0">
                          <a:pos x="connsiteX281" y="connsiteY281"/>
                        </a:cxn>
                        <a:cxn ang="0">
                          <a:pos x="connsiteX282" y="connsiteY282"/>
                        </a:cxn>
                        <a:cxn ang="0">
                          <a:pos x="connsiteX283" y="connsiteY283"/>
                        </a:cxn>
                        <a:cxn ang="0">
                          <a:pos x="connsiteX284" y="connsiteY284"/>
                        </a:cxn>
                        <a:cxn ang="0">
                          <a:pos x="connsiteX285" y="connsiteY285"/>
                        </a:cxn>
                        <a:cxn ang="0">
                          <a:pos x="connsiteX286" y="connsiteY286"/>
                        </a:cxn>
                        <a:cxn ang="0">
                          <a:pos x="connsiteX287" y="connsiteY287"/>
                        </a:cxn>
                        <a:cxn ang="0">
                          <a:pos x="connsiteX288" y="connsiteY288"/>
                        </a:cxn>
                        <a:cxn ang="0">
                          <a:pos x="connsiteX289" y="connsiteY289"/>
                        </a:cxn>
                        <a:cxn ang="0">
                          <a:pos x="connsiteX290" y="connsiteY290"/>
                        </a:cxn>
                        <a:cxn ang="0">
                          <a:pos x="connsiteX291" y="connsiteY291"/>
                        </a:cxn>
                        <a:cxn ang="0">
                          <a:pos x="connsiteX292" y="connsiteY292"/>
                        </a:cxn>
                        <a:cxn ang="0">
                          <a:pos x="connsiteX293" y="connsiteY293"/>
                        </a:cxn>
                        <a:cxn ang="0">
                          <a:pos x="connsiteX294" y="connsiteY294"/>
                        </a:cxn>
                        <a:cxn ang="0">
                          <a:pos x="connsiteX295" y="connsiteY295"/>
                        </a:cxn>
                        <a:cxn ang="0">
                          <a:pos x="connsiteX296" y="connsiteY296"/>
                        </a:cxn>
                        <a:cxn ang="0">
                          <a:pos x="connsiteX297" y="connsiteY297"/>
                        </a:cxn>
                        <a:cxn ang="0">
                          <a:pos x="connsiteX298" y="connsiteY298"/>
                        </a:cxn>
                        <a:cxn ang="0">
                          <a:pos x="connsiteX299" y="connsiteY299"/>
                        </a:cxn>
                        <a:cxn ang="0">
                          <a:pos x="connsiteX300" y="connsiteY300"/>
                        </a:cxn>
                        <a:cxn ang="0">
                          <a:pos x="connsiteX301" y="connsiteY301"/>
                        </a:cxn>
                        <a:cxn ang="0">
                          <a:pos x="connsiteX302" y="connsiteY302"/>
                        </a:cxn>
                        <a:cxn ang="0">
                          <a:pos x="connsiteX303" y="connsiteY303"/>
                        </a:cxn>
                        <a:cxn ang="0">
                          <a:pos x="connsiteX304" y="connsiteY304"/>
                        </a:cxn>
                        <a:cxn ang="0">
                          <a:pos x="connsiteX305" y="connsiteY305"/>
                        </a:cxn>
                        <a:cxn ang="0">
                          <a:pos x="connsiteX306" y="connsiteY306"/>
                        </a:cxn>
                        <a:cxn ang="0">
                          <a:pos x="connsiteX307" y="connsiteY307"/>
                        </a:cxn>
                        <a:cxn ang="0">
                          <a:pos x="connsiteX308" y="connsiteY308"/>
                        </a:cxn>
                        <a:cxn ang="0">
                          <a:pos x="connsiteX309" y="connsiteY309"/>
                        </a:cxn>
                        <a:cxn ang="0">
                          <a:pos x="connsiteX310" y="connsiteY310"/>
                        </a:cxn>
                        <a:cxn ang="0">
                          <a:pos x="connsiteX311" y="connsiteY311"/>
                        </a:cxn>
                        <a:cxn ang="0">
                          <a:pos x="connsiteX312" y="connsiteY312"/>
                        </a:cxn>
                        <a:cxn ang="0">
                          <a:pos x="connsiteX313" y="connsiteY313"/>
                        </a:cxn>
                        <a:cxn ang="0">
                          <a:pos x="connsiteX314" y="connsiteY314"/>
                        </a:cxn>
                        <a:cxn ang="0">
                          <a:pos x="connsiteX315" y="connsiteY315"/>
                        </a:cxn>
                        <a:cxn ang="0">
                          <a:pos x="connsiteX316" y="connsiteY316"/>
                        </a:cxn>
                        <a:cxn ang="0">
                          <a:pos x="connsiteX317" y="connsiteY317"/>
                        </a:cxn>
                        <a:cxn ang="0">
                          <a:pos x="connsiteX318" y="connsiteY318"/>
                        </a:cxn>
                        <a:cxn ang="0">
                          <a:pos x="connsiteX319" y="connsiteY319"/>
                        </a:cxn>
                        <a:cxn ang="0">
                          <a:pos x="connsiteX320" y="connsiteY320"/>
                        </a:cxn>
                        <a:cxn ang="0">
                          <a:pos x="connsiteX321" y="connsiteY321"/>
                        </a:cxn>
                        <a:cxn ang="0">
                          <a:pos x="connsiteX322" y="connsiteY322"/>
                        </a:cxn>
                        <a:cxn ang="0">
                          <a:pos x="connsiteX323" y="connsiteY323"/>
                        </a:cxn>
                        <a:cxn ang="0">
                          <a:pos x="connsiteX324" y="connsiteY324"/>
                        </a:cxn>
                        <a:cxn ang="0">
                          <a:pos x="connsiteX325" y="connsiteY325"/>
                        </a:cxn>
                        <a:cxn ang="0">
                          <a:pos x="connsiteX326" y="connsiteY326"/>
                        </a:cxn>
                        <a:cxn ang="0">
                          <a:pos x="connsiteX327" y="connsiteY327"/>
                        </a:cxn>
                        <a:cxn ang="0">
                          <a:pos x="connsiteX328" y="connsiteY328"/>
                        </a:cxn>
                        <a:cxn ang="0">
                          <a:pos x="connsiteX329" y="connsiteY329"/>
                        </a:cxn>
                        <a:cxn ang="0">
                          <a:pos x="connsiteX330" y="connsiteY330"/>
                        </a:cxn>
                        <a:cxn ang="0">
                          <a:pos x="connsiteX331" y="connsiteY331"/>
                        </a:cxn>
                        <a:cxn ang="0">
                          <a:pos x="connsiteX332" y="connsiteY332"/>
                        </a:cxn>
                        <a:cxn ang="0">
                          <a:pos x="connsiteX333" y="connsiteY333"/>
                        </a:cxn>
                        <a:cxn ang="0">
                          <a:pos x="connsiteX334" y="connsiteY334"/>
                        </a:cxn>
                        <a:cxn ang="0">
                          <a:pos x="connsiteX335" y="connsiteY335"/>
                        </a:cxn>
                        <a:cxn ang="0">
                          <a:pos x="connsiteX336" y="connsiteY336"/>
                        </a:cxn>
                        <a:cxn ang="0">
                          <a:pos x="connsiteX337" y="connsiteY337"/>
                        </a:cxn>
                        <a:cxn ang="0">
                          <a:pos x="connsiteX338" y="connsiteY338"/>
                        </a:cxn>
                        <a:cxn ang="0">
                          <a:pos x="connsiteX339" y="connsiteY339"/>
                        </a:cxn>
                        <a:cxn ang="0">
                          <a:pos x="connsiteX340" y="connsiteY340"/>
                        </a:cxn>
                        <a:cxn ang="0">
                          <a:pos x="connsiteX341" y="connsiteY341"/>
                        </a:cxn>
                        <a:cxn ang="0">
                          <a:pos x="connsiteX342" y="connsiteY342"/>
                        </a:cxn>
                        <a:cxn ang="0">
                          <a:pos x="connsiteX343" y="connsiteY343"/>
                        </a:cxn>
                        <a:cxn ang="0">
                          <a:pos x="connsiteX344" y="connsiteY344"/>
                        </a:cxn>
                        <a:cxn ang="0">
                          <a:pos x="connsiteX345" y="connsiteY345"/>
                        </a:cxn>
                        <a:cxn ang="0">
                          <a:pos x="connsiteX346" y="connsiteY346"/>
                        </a:cxn>
                        <a:cxn ang="0">
                          <a:pos x="connsiteX347" y="connsiteY347"/>
                        </a:cxn>
                        <a:cxn ang="0">
                          <a:pos x="connsiteX348" y="connsiteY348"/>
                        </a:cxn>
                        <a:cxn ang="0">
                          <a:pos x="connsiteX349" y="connsiteY349"/>
                        </a:cxn>
                        <a:cxn ang="0">
                          <a:pos x="connsiteX350" y="connsiteY350"/>
                        </a:cxn>
                        <a:cxn ang="0">
                          <a:pos x="connsiteX351" y="connsiteY351"/>
                        </a:cxn>
                        <a:cxn ang="0">
                          <a:pos x="connsiteX352" y="connsiteY352"/>
                        </a:cxn>
                        <a:cxn ang="0">
                          <a:pos x="connsiteX353" y="connsiteY353"/>
                        </a:cxn>
                        <a:cxn ang="0">
                          <a:pos x="connsiteX354" y="connsiteY354"/>
                        </a:cxn>
                        <a:cxn ang="0">
                          <a:pos x="connsiteX355" y="connsiteY355"/>
                        </a:cxn>
                        <a:cxn ang="0">
                          <a:pos x="connsiteX356" y="connsiteY356"/>
                        </a:cxn>
                        <a:cxn ang="0">
                          <a:pos x="connsiteX357" y="connsiteY357"/>
                        </a:cxn>
                        <a:cxn ang="0">
                          <a:pos x="connsiteX358" y="connsiteY358"/>
                        </a:cxn>
                        <a:cxn ang="0">
                          <a:pos x="connsiteX359" y="connsiteY359"/>
                        </a:cxn>
                        <a:cxn ang="0">
                          <a:pos x="connsiteX360" y="connsiteY360"/>
                        </a:cxn>
                        <a:cxn ang="0">
                          <a:pos x="connsiteX361" y="connsiteY361"/>
                        </a:cxn>
                        <a:cxn ang="0">
                          <a:pos x="connsiteX362" y="connsiteY362"/>
                        </a:cxn>
                        <a:cxn ang="0">
                          <a:pos x="connsiteX363" y="connsiteY363"/>
                        </a:cxn>
                        <a:cxn ang="0">
                          <a:pos x="connsiteX364" y="connsiteY364"/>
                        </a:cxn>
                        <a:cxn ang="0">
                          <a:pos x="connsiteX365" y="connsiteY365"/>
                        </a:cxn>
                        <a:cxn ang="0">
                          <a:pos x="connsiteX366" y="connsiteY366"/>
                        </a:cxn>
                        <a:cxn ang="0">
                          <a:pos x="connsiteX367" y="connsiteY367"/>
                        </a:cxn>
                        <a:cxn ang="0">
                          <a:pos x="connsiteX368" y="connsiteY368"/>
                        </a:cxn>
                        <a:cxn ang="0">
                          <a:pos x="connsiteX369" y="connsiteY369"/>
                        </a:cxn>
                        <a:cxn ang="0">
                          <a:pos x="connsiteX370" y="connsiteY370"/>
                        </a:cxn>
                        <a:cxn ang="0">
                          <a:pos x="connsiteX371" y="connsiteY371"/>
                        </a:cxn>
                        <a:cxn ang="0">
                          <a:pos x="connsiteX372" y="connsiteY372"/>
                        </a:cxn>
                        <a:cxn ang="0">
                          <a:pos x="connsiteX373" y="connsiteY373"/>
                        </a:cxn>
                        <a:cxn ang="0">
                          <a:pos x="connsiteX374" y="connsiteY374"/>
                        </a:cxn>
                        <a:cxn ang="0">
                          <a:pos x="connsiteX375" y="connsiteY375"/>
                        </a:cxn>
                        <a:cxn ang="0">
                          <a:pos x="connsiteX376" y="connsiteY376"/>
                        </a:cxn>
                        <a:cxn ang="0">
                          <a:pos x="connsiteX377" y="connsiteY377"/>
                        </a:cxn>
                        <a:cxn ang="0">
                          <a:pos x="connsiteX378" y="connsiteY378"/>
                        </a:cxn>
                        <a:cxn ang="0">
                          <a:pos x="connsiteX379" y="connsiteY379"/>
                        </a:cxn>
                        <a:cxn ang="0">
                          <a:pos x="connsiteX380" y="connsiteY380"/>
                        </a:cxn>
                        <a:cxn ang="0">
                          <a:pos x="connsiteX381" y="connsiteY381"/>
                        </a:cxn>
                        <a:cxn ang="0">
                          <a:pos x="connsiteX382" y="connsiteY382"/>
                        </a:cxn>
                        <a:cxn ang="0">
                          <a:pos x="connsiteX383" y="connsiteY383"/>
                        </a:cxn>
                        <a:cxn ang="0">
                          <a:pos x="connsiteX384" y="connsiteY384"/>
                        </a:cxn>
                        <a:cxn ang="0">
                          <a:pos x="connsiteX385" y="connsiteY385"/>
                        </a:cxn>
                        <a:cxn ang="0">
                          <a:pos x="connsiteX386" y="connsiteY386"/>
                        </a:cxn>
                        <a:cxn ang="0">
                          <a:pos x="connsiteX387" y="connsiteY387"/>
                        </a:cxn>
                        <a:cxn ang="0">
                          <a:pos x="connsiteX388" y="connsiteY388"/>
                        </a:cxn>
                        <a:cxn ang="0">
                          <a:pos x="connsiteX389" y="connsiteY389"/>
                        </a:cxn>
                        <a:cxn ang="0">
                          <a:pos x="connsiteX390" y="connsiteY390"/>
                        </a:cxn>
                        <a:cxn ang="0">
                          <a:pos x="connsiteX391" y="connsiteY391"/>
                        </a:cxn>
                        <a:cxn ang="0">
                          <a:pos x="connsiteX392" y="connsiteY392"/>
                        </a:cxn>
                        <a:cxn ang="0">
                          <a:pos x="connsiteX393" y="connsiteY393"/>
                        </a:cxn>
                        <a:cxn ang="0">
                          <a:pos x="connsiteX394" y="connsiteY394"/>
                        </a:cxn>
                        <a:cxn ang="0">
                          <a:pos x="connsiteX395" y="connsiteY395"/>
                        </a:cxn>
                        <a:cxn ang="0">
                          <a:pos x="connsiteX396" y="connsiteY396"/>
                        </a:cxn>
                        <a:cxn ang="0">
                          <a:pos x="connsiteX397" y="connsiteY397"/>
                        </a:cxn>
                        <a:cxn ang="0">
                          <a:pos x="connsiteX398" y="connsiteY398"/>
                        </a:cxn>
                        <a:cxn ang="0">
                          <a:pos x="connsiteX399" y="connsiteY399"/>
                        </a:cxn>
                        <a:cxn ang="0">
                          <a:pos x="connsiteX400" y="connsiteY400"/>
                        </a:cxn>
                        <a:cxn ang="0">
                          <a:pos x="connsiteX401" y="connsiteY401"/>
                        </a:cxn>
                        <a:cxn ang="0">
                          <a:pos x="connsiteX402" y="connsiteY402"/>
                        </a:cxn>
                        <a:cxn ang="0">
                          <a:pos x="connsiteX403" y="connsiteY403"/>
                        </a:cxn>
                        <a:cxn ang="0">
                          <a:pos x="connsiteX404" y="connsiteY404"/>
                        </a:cxn>
                        <a:cxn ang="0">
                          <a:pos x="connsiteX405" y="connsiteY405"/>
                        </a:cxn>
                        <a:cxn ang="0">
                          <a:pos x="connsiteX406" y="connsiteY406"/>
                        </a:cxn>
                        <a:cxn ang="0">
                          <a:pos x="connsiteX407" y="connsiteY407"/>
                        </a:cxn>
                        <a:cxn ang="0">
                          <a:pos x="connsiteX408" y="connsiteY408"/>
                        </a:cxn>
                        <a:cxn ang="0">
                          <a:pos x="connsiteX409" y="connsiteY409"/>
                        </a:cxn>
                        <a:cxn ang="0">
                          <a:pos x="connsiteX410" y="connsiteY410"/>
                        </a:cxn>
                        <a:cxn ang="0">
                          <a:pos x="connsiteX411" y="connsiteY411"/>
                        </a:cxn>
                        <a:cxn ang="0">
                          <a:pos x="connsiteX412" y="connsiteY412"/>
                        </a:cxn>
                        <a:cxn ang="0">
                          <a:pos x="connsiteX413" y="connsiteY413"/>
                        </a:cxn>
                        <a:cxn ang="0">
                          <a:pos x="connsiteX414" y="connsiteY414"/>
                        </a:cxn>
                        <a:cxn ang="0">
                          <a:pos x="connsiteX415" y="connsiteY415"/>
                        </a:cxn>
                        <a:cxn ang="0">
                          <a:pos x="connsiteX416" y="connsiteY416"/>
                        </a:cxn>
                        <a:cxn ang="0">
                          <a:pos x="connsiteX417" y="connsiteY417"/>
                        </a:cxn>
                        <a:cxn ang="0">
                          <a:pos x="connsiteX418" y="connsiteY418"/>
                        </a:cxn>
                        <a:cxn ang="0">
                          <a:pos x="connsiteX419" y="connsiteY419"/>
                        </a:cxn>
                        <a:cxn ang="0">
                          <a:pos x="connsiteX420" y="connsiteY420"/>
                        </a:cxn>
                        <a:cxn ang="0">
                          <a:pos x="connsiteX421" y="connsiteY421"/>
                        </a:cxn>
                        <a:cxn ang="0">
                          <a:pos x="connsiteX422" y="connsiteY422"/>
                        </a:cxn>
                        <a:cxn ang="0">
                          <a:pos x="connsiteX423" y="connsiteY423"/>
                        </a:cxn>
                        <a:cxn ang="0">
                          <a:pos x="connsiteX424" y="connsiteY424"/>
                        </a:cxn>
                        <a:cxn ang="0">
                          <a:pos x="connsiteX425" y="connsiteY425"/>
                        </a:cxn>
                      </a:cxnLst>
                      <a:rect l="l" t="t" r="r" b="b"/>
                      <a:pathLst>
                        <a:path w="1221976" h="3874421">
                          <a:moveTo>
                            <a:pt x="599434" y="0"/>
                          </a:moveTo>
                          <a:cubicBezTo>
                            <a:pt x="611145" y="0"/>
                            <a:pt x="622830" y="8786"/>
                            <a:pt x="629421" y="20157"/>
                          </a:cubicBezTo>
                          <a:cubicBezTo>
                            <a:pt x="636012" y="31527"/>
                            <a:pt x="633679" y="36830"/>
                            <a:pt x="635807" y="45167"/>
                          </a:cubicBezTo>
                          <a:lnTo>
                            <a:pt x="644112" y="36073"/>
                          </a:lnTo>
                          <a:cubicBezTo>
                            <a:pt x="657986" y="27393"/>
                            <a:pt x="671637" y="24951"/>
                            <a:pt x="681779" y="30806"/>
                          </a:cubicBezTo>
                          <a:cubicBezTo>
                            <a:pt x="691922" y="36662"/>
                            <a:pt x="696633" y="49706"/>
                            <a:pt x="696052" y="66061"/>
                          </a:cubicBezTo>
                          <a:lnTo>
                            <a:pt x="690047" y="84996"/>
                          </a:lnTo>
                          <a:lnTo>
                            <a:pt x="653839" y="136224"/>
                          </a:lnTo>
                          <a:cubicBezTo>
                            <a:pt x="651201" y="141070"/>
                            <a:pt x="650990" y="145390"/>
                            <a:pt x="655496" y="150079"/>
                          </a:cubicBezTo>
                          <a:cubicBezTo>
                            <a:pt x="660001" y="154769"/>
                            <a:pt x="667239" y="151937"/>
                            <a:pt x="670719" y="148424"/>
                          </a:cubicBezTo>
                          <a:cubicBezTo>
                            <a:pt x="692808" y="130558"/>
                            <a:pt x="715980" y="83439"/>
                            <a:pt x="736985" y="94825"/>
                          </a:cubicBezTo>
                          <a:cubicBezTo>
                            <a:pt x="776578" y="117684"/>
                            <a:pt x="790794" y="167185"/>
                            <a:pt x="768737" y="205388"/>
                          </a:cubicBezTo>
                          <a:lnTo>
                            <a:pt x="765918" y="208538"/>
                          </a:lnTo>
                          <a:lnTo>
                            <a:pt x="778467" y="206223"/>
                          </a:lnTo>
                          <a:cubicBezTo>
                            <a:pt x="784461" y="206501"/>
                            <a:pt x="789490" y="208369"/>
                            <a:pt x="793110" y="211989"/>
                          </a:cubicBezTo>
                          <a:cubicBezTo>
                            <a:pt x="807588" y="226467"/>
                            <a:pt x="794038" y="263491"/>
                            <a:pt x="762845" y="294685"/>
                          </a:cubicBezTo>
                          <a:lnTo>
                            <a:pt x="756263" y="299145"/>
                          </a:lnTo>
                          <a:lnTo>
                            <a:pt x="761006" y="299432"/>
                          </a:lnTo>
                          <a:cubicBezTo>
                            <a:pt x="744333" y="323544"/>
                            <a:pt x="730940" y="349575"/>
                            <a:pt x="721023" y="376806"/>
                          </a:cubicBezTo>
                          <a:lnTo>
                            <a:pt x="703600" y="453827"/>
                          </a:lnTo>
                          <a:lnTo>
                            <a:pt x="751032" y="422449"/>
                          </a:lnTo>
                          <a:cubicBezTo>
                            <a:pt x="772353" y="402973"/>
                            <a:pt x="790640" y="380174"/>
                            <a:pt x="805397" y="354506"/>
                          </a:cubicBezTo>
                          <a:lnTo>
                            <a:pt x="806543" y="356252"/>
                          </a:lnTo>
                          <a:lnTo>
                            <a:pt x="807536" y="352920"/>
                          </a:lnTo>
                          <a:cubicBezTo>
                            <a:pt x="817839" y="336439"/>
                            <a:pt x="841958" y="324874"/>
                            <a:pt x="870069" y="324873"/>
                          </a:cubicBezTo>
                          <a:lnTo>
                            <a:pt x="892531" y="331169"/>
                          </a:lnTo>
                          <a:lnTo>
                            <a:pt x="931982" y="320112"/>
                          </a:lnTo>
                          <a:cubicBezTo>
                            <a:pt x="969463" y="320112"/>
                            <a:pt x="999848" y="340672"/>
                            <a:pt x="999848" y="366034"/>
                          </a:cubicBezTo>
                          <a:lnTo>
                            <a:pt x="994944" y="382469"/>
                          </a:lnTo>
                          <a:lnTo>
                            <a:pt x="997278" y="383332"/>
                          </a:lnTo>
                          <a:cubicBezTo>
                            <a:pt x="1010636" y="390658"/>
                            <a:pt x="1018899" y="400777"/>
                            <a:pt x="1018898" y="411956"/>
                          </a:cubicBezTo>
                          <a:cubicBezTo>
                            <a:pt x="1018899" y="428724"/>
                            <a:pt x="1000307" y="443110"/>
                            <a:pt x="973813" y="449256"/>
                          </a:cubicBezTo>
                          <a:lnTo>
                            <a:pt x="971579" y="449503"/>
                          </a:lnTo>
                          <a:lnTo>
                            <a:pt x="902225" y="500032"/>
                          </a:lnTo>
                          <a:lnTo>
                            <a:pt x="899899" y="503225"/>
                          </a:lnTo>
                          <a:lnTo>
                            <a:pt x="906979" y="502443"/>
                          </a:lnTo>
                          <a:cubicBezTo>
                            <a:pt x="968790" y="502443"/>
                            <a:pt x="1018899" y="520567"/>
                            <a:pt x="1018898" y="542925"/>
                          </a:cubicBezTo>
                          <a:cubicBezTo>
                            <a:pt x="1018898" y="559694"/>
                            <a:pt x="990713" y="574080"/>
                            <a:pt x="950544" y="580226"/>
                          </a:cubicBezTo>
                          <a:lnTo>
                            <a:pt x="932828" y="581519"/>
                          </a:lnTo>
                          <a:lnTo>
                            <a:pt x="845134" y="621091"/>
                          </a:lnTo>
                          <a:lnTo>
                            <a:pt x="784513" y="668845"/>
                          </a:lnTo>
                          <a:lnTo>
                            <a:pt x="796944" y="667524"/>
                          </a:lnTo>
                          <a:cubicBezTo>
                            <a:pt x="830851" y="668792"/>
                            <a:pt x="857015" y="680432"/>
                            <a:pt x="867399" y="702145"/>
                          </a:cubicBezTo>
                          <a:cubicBezTo>
                            <a:pt x="877783" y="723858"/>
                            <a:pt x="870422" y="751532"/>
                            <a:pt x="850126" y="778723"/>
                          </a:cubicBezTo>
                          <a:lnTo>
                            <a:pt x="849875" y="778973"/>
                          </a:lnTo>
                          <a:lnTo>
                            <a:pt x="851114" y="779182"/>
                          </a:lnTo>
                          <a:lnTo>
                            <a:pt x="830038" y="798848"/>
                          </a:lnTo>
                          <a:lnTo>
                            <a:pt x="810582" y="818340"/>
                          </a:lnTo>
                          <a:lnTo>
                            <a:pt x="806375" y="820928"/>
                          </a:lnTo>
                          <a:lnTo>
                            <a:pt x="784901" y="840968"/>
                          </a:lnTo>
                          <a:cubicBezTo>
                            <a:pt x="763984" y="864967"/>
                            <a:pt x="744530" y="892018"/>
                            <a:pt x="727457" y="921066"/>
                          </a:cubicBezTo>
                          <a:cubicBezTo>
                            <a:pt x="710383" y="950114"/>
                            <a:pt x="696213" y="980272"/>
                            <a:pt x="685421" y="1010221"/>
                          </a:cubicBezTo>
                          <a:lnTo>
                            <a:pt x="678914" y="1036493"/>
                          </a:lnTo>
                          <a:lnTo>
                            <a:pt x="681256" y="1089059"/>
                          </a:lnTo>
                          <a:lnTo>
                            <a:pt x="683234" y="1087891"/>
                          </a:lnTo>
                          <a:cubicBezTo>
                            <a:pt x="738359" y="1049193"/>
                            <a:pt x="783674" y="997959"/>
                            <a:pt x="814232" y="938978"/>
                          </a:cubicBezTo>
                          <a:lnTo>
                            <a:pt x="817066" y="943221"/>
                          </a:lnTo>
                          <a:lnTo>
                            <a:pt x="818015" y="934514"/>
                          </a:lnTo>
                          <a:cubicBezTo>
                            <a:pt x="832615" y="887415"/>
                            <a:pt x="862544" y="853338"/>
                            <a:pt x="884865" y="858400"/>
                          </a:cubicBezTo>
                          <a:cubicBezTo>
                            <a:pt x="890445" y="859665"/>
                            <a:pt x="895022" y="863257"/>
                            <a:pt x="898519" y="868668"/>
                          </a:cubicBezTo>
                          <a:lnTo>
                            <a:pt x="902928" y="881679"/>
                          </a:lnTo>
                          <a:lnTo>
                            <a:pt x="904581" y="877231"/>
                          </a:lnTo>
                          <a:cubicBezTo>
                            <a:pt x="931129" y="834559"/>
                            <a:pt x="988500" y="819060"/>
                            <a:pt x="1032723" y="842609"/>
                          </a:cubicBezTo>
                          <a:cubicBezTo>
                            <a:pt x="1055440" y="855534"/>
                            <a:pt x="1020532" y="904414"/>
                            <a:pt x="1014436" y="935316"/>
                          </a:cubicBezTo>
                          <a:cubicBezTo>
                            <a:pt x="1012774" y="940590"/>
                            <a:pt x="1013814" y="948963"/>
                            <a:pt x="1020945" y="950431"/>
                          </a:cubicBezTo>
                          <a:cubicBezTo>
                            <a:pt x="1028075" y="951899"/>
                            <a:pt x="1032303" y="949197"/>
                            <a:pt x="1035756" y="943932"/>
                          </a:cubicBezTo>
                          <a:lnTo>
                            <a:pt x="1067796" y="880549"/>
                          </a:lnTo>
                          <a:lnTo>
                            <a:pt x="1083599" y="863980"/>
                          </a:lnTo>
                          <a:cubicBezTo>
                            <a:pt x="1099722" y="853952"/>
                            <a:pt x="1115357" y="850764"/>
                            <a:pt x="1126686" y="856797"/>
                          </a:cubicBezTo>
                          <a:cubicBezTo>
                            <a:pt x="1138014" y="862830"/>
                            <a:pt x="1142889" y="876939"/>
                            <a:pt x="1141613" y="894874"/>
                          </a:cubicBezTo>
                          <a:lnTo>
                            <a:pt x="1136933" y="907873"/>
                          </a:lnTo>
                          <a:cubicBezTo>
                            <a:pt x="1146453" y="905014"/>
                            <a:pt x="1150530" y="899768"/>
                            <a:pt x="1165493" y="899299"/>
                          </a:cubicBezTo>
                          <a:cubicBezTo>
                            <a:pt x="1180456" y="898831"/>
                            <a:pt x="1195558" y="904598"/>
                            <a:pt x="1201844" y="915487"/>
                          </a:cubicBezTo>
                          <a:cubicBezTo>
                            <a:pt x="1208131" y="926375"/>
                            <a:pt x="1206156" y="943345"/>
                            <a:pt x="1197687" y="955062"/>
                          </a:cubicBezTo>
                          <a:cubicBezTo>
                            <a:pt x="1189218" y="966778"/>
                            <a:pt x="1179030" y="972637"/>
                            <a:pt x="1169700" y="981425"/>
                          </a:cubicBezTo>
                          <a:lnTo>
                            <a:pt x="1196450" y="989854"/>
                          </a:lnTo>
                          <a:cubicBezTo>
                            <a:pt x="1212620" y="997717"/>
                            <a:pt x="1222401" y="1008993"/>
                            <a:pt x="1221962" y="1021820"/>
                          </a:cubicBezTo>
                          <a:cubicBezTo>
                            <a:pt x="1221522" y="1034646"/>
                            <a:pt x="1210944" y="1046594"/>
                            <a:pt x="1194198" y="1055543"/>
                          </a:cubicBezTo>
                          <a:lnTo>
                            <a:pt x="1172625" y="1062113"/>
                          </a:lnTo>
                          <a:lnTo>
                            <a:pt x="1101269" y="1057405"/>
                          </a:lnTo>
                          <a:cubicBezTo>
                            <a:pt x="1087152" y="1058389"/>
                            <a:pt x="1088149" y="1062294"/>
                            <a:pt x="1086655" y="1066623"/>
                          </a:cubicBezTo>
                          <a:cubicBezTo>
                            <a:pt x="1085161" y="1070953"/>
                            <a:pt x="1092879" y="1080131"/>
                            <a:pt x="1098071" y="1080176"/>
                          </a:cubicBezTo>
                          <a:cubicBezTo>
                            <a:pt x="1128021" y="1090590"/>
                            <a:pt x="1187722" y="1077110"/>
                            <a:pt x="1187919" y="1111417"/>
                          </a:cubicBezTo>
                          <a:cubicBezTo>
                            <a:pt x="1186202" y="1161490"/>
                            <a:pt x="1144094" y="1203425"/>
                            <a:pt x="1093865" y="1205081"/>
                          </a:cubicBezTo>
                          <a:lnTo>
                            <a:pt x="1089186" y="1204288"/>
                          </a:lnTo>
                          <a:lnTo>
                            <a:pt x="1098249" y="1214612"/>
                          </a:lnTo>
                          <a:cubicBezTo>
                            <a:pt x="1101187" y="1220346"/>
                            <a:pt x="1102009" y="1226105"/>
                            <a:pt x="1100315" y="1231571"/>
                          </a:cubicBezTo>
                          <a:cubicBezTo>
                            <a:pt x="1093539" y="1253431"/>
                            <a:pt x="1049062" y="1262313"/>
                            <a:pt x="1000973" y="1251407"/>
                          </a:cubicBezTo>
                          <a:lnTo>
                            <a:pt x="992747" y="1247781"/>
                          </a:lnTo>
                          <a:lnTo>
                            <a:pt x="994087" y="1250498"/>
                          </a:lnTo>
                          <a:cubicBezTo>
                            <a:pt x="927729" y="1247471"/>
                            <a:pt x="860701" y="1261098"/>
                            <a:pt x="799625" y="1289488"/>
                          </a:cubicBezTo>
                          <a:lnTo>
                            <a:pt x="763404" y="1309948"/>
                          </a:lnTo>
                          <a:lnTo>
                            <a:pt x="805536" y="1312891"/>
                          </a:lnTo>
                          <a:cubicBezTo>
                            <a:pt x="833621" y="1321033"/>
                            <a:pt x="857607" y="1335310"/>
                            <a:pt x="873234" y="1356145"/>
                          </a:cubicBezTo>
                          <a:cubicBezTo>
                            <a:pt x="912301" y="1408234"/>
                            <a:pt x="809530" y="1477280"/>
                            <a:pt x="720402" y="1559864"/>
                          </a:cubicBezTo>
                          <a:lnTo>
                            <a:pt x="703009" y="1577447"/>
                          </a:lnTo>
                          <a:lnTo>
                            <a:pt x="709950" y="1733276"/>
                          </a:lnTo>
                          <a:lnTo>
                            <a:pt x="719471" y="1985327"/>
                          </a:lnTo>
                          <a:lnTo>
                            <a:pt x="728110" y="1980683"/>
                          </a:lnTo>
                          <a:cubicBezTo>
                            <a:pt x="739041" y="1973952"/>
                            <a:pt x="749183" y="1966642"/>
                            <a:pt x="758047" y="1958577"/>
                          </a:cubicBezTo>
                          <a:lnTo>
                            <a:pt x="781528" y="1929168"/>
                          </a:lnTo>
                          <a:lnTo>
                            <a:pt x="768333" y="1862037"/>
                          </a:lnTo>
                          <a:cubicBezTo>
                            <a:pt x="765096" y="1845575"/>
                            <a:pt x="779952" y="1824609"/>
                            <a:pt x="801513" y="1815207"/>
                          </a:cubicBezTo>
                          <a:cubicBezTo>
                            <a:pt x="823074" y="1805808"/>
                            <a:pt x="843176" y="1811532"/>
                            <a:pt x="846412" y="1827994"/>
                          </a:cubicBezTo>
                          <a:lnTo>
                            <a:pt x="849039" y="1841360"/>
                          </a:lnTo>
                          <a:lnTo>
                            <a:pt x="843556" y="1873815"/>
                          </a:lnTo>
                          <a:lnTo>
                            <a:pt x="853072" y="1881149"/>
                          </a:lnTo>
                          <a:lnTo>
                            <a:pt x="865807" y="1869431"/>
                          </a:lnTo>
                          <a:lnTo>
                            <a:pt x="941985" y="1751881"/>
                          </a:lnTo>
                          <a:cubicBezTo>
                            <a:pt x="963997" y="1728675"/>
                            <a:pt x="995097" y="1715773"/>
                            <a:pt x="1020574" y="1717256"/>
                          </a:cubicBezTo>
                          <a:cubicBezTo>
                            <a:pt x="1029065" y="1717751"/>
                            <a:pt x="1036933" y="1719845"/>
                            <a:pt x="1043630" y="1723687"/>
                          </a:cubicBezTo>
                          <a:cubicBezTo>
                            <a:pt x="1057025" y="1731374"/>
                            <a:pt x="1063203" y="1744603"/>
                            <a:pt x="1062364" y="1759779"/>
                          </a:cubicBezTo>
                          <a:lnTo>
                            <a:pt x="1057370" y="1778057"/>
                          </a:lnTo>
                          <a:lnTo>
                            <a:pt x="1078197" y="1765194"/>
                          </a:lnTo>
                          <a:cubicBezTo>
                            <a:pt x="1115415" y="1742208"/>
                            <a:pt x="1156871" y="1744485"/>
                            <a:pt x="1170793" y="1770281"/>
                          </a:cubicBezTo>
                          <a:cubicBezTo>
                            <a:pt x="1184716" y="1796077"/>
                            <a:pt x="1165831" y="1835622"/>
                            <a:pt x="1128614" y="1858608"/>
                          </a:cubicBezTo>
                          <a:lnTo>
                            <a:pt x="1100171" y="1876174"/>
                          </a:lnTo>
                          <a:lnTo>
                            <a:pt x="1105483" y="1875481"/>
                          </a:lnTo>
                          <a:cubicBezTo>
                            <a:pt x="1131039" y="1876801"/>
                            <a:pt x="1148541" y="1892372"/>
                            <a:pt x="1147829" y="1916751"/>
                          </a:cubicBezTo>
                          <a:cubicBezTo>
                            <a:pt x="1146879" y="1949254"/>
                            <a:pt x="1113907" y="1985100"/>
                            <a:pt x="1074181" y="1996819"/>
                          </a:cubicBezTo>
                          <a:lnTo>
                            <a:pt x="946896" y="2019674"/>
                          </a:lnTo>
                          <a:lnTo>
                            <a:pt x="931042" y="2025612"/>
                          </a:lnTo>
                          <a:lnTo>
                            <a:pt x="932220" y="2038096"/>
                          </a:lnTo>
                          <a:lnTo>
                            <a:pt x="966967" y="2051445"/>
                          </a:lnTo>
                          <a:lnTo>
                            <a:pt x="972170" y="2073773"/>
                          </a:lnTo>
                          <a:cubicBezTo>
                            <a:pt x="969982" y="2082457"/>
                            <a:pt x="964029" y="2091647"/>
                            <a:pt x="954834" y="2099284"/>
                          </a:cubicBezTo>
                          <a:cubicBezTo>
                            <a:pt x="936444" y="2114558"/>
                            <a:pt x="912042" y="2117837"/>
                            <a:pt x="900332" y="2106608"/>
                          </a:cubicBezTo>
                          <a:lnTo>
                            <a:pt x="856506" y="2064582"/>
                          </a:lnTo>
                          <a:lnTo>
                            <a:pt x="856102" y="2064750"/>
                          </a:lnTo>
                          <a:lnTo>
                            <a:pt x="857613" y="2066273"/>
                          </a:lnTo>
                          <a:cubicBezTo>
                            <a:pt x="809136" y="2075189"/>
                            <a:pt x="765223" y="2129558"/>
                            <a:pt x="726961" y="2176509"/>
                          </a:cubicBezTo>
                          <a:lnTo>
                            <a:pt x="726704" y="2176792"/>
                          </a:lnTo>
                          <a:lnTo>
                            <a:pt x="730580" y="2279387"/>
                          </a:lnTo>
                          <a:lnTo>
                            <a:pt x="734681" y="2403798"/>
                          </a:lnTo>
                          <a:lnTo>
                            <a:pt x="737556" y="2406768"/>
                          </a:lnTo>
                          <a:lnTo>
                            <a:pt x="739929" y="2418842"/>
                          </a:lnTo>
                          <a:lnTo>
                            <a:pt x="735952" y="2442380"/>
                          </a:lnTo>
                          <a:lnTo>
                            <a:pt x="736173" y="2449080"/>
                          </a:lnTo>
                          <a:lnTo>
                            <a:pt x="743572" y="2454782"/>
                          </a:lnTo>
                          <a:lnTo>
                            <a:pt x="755076" y="2444198"/>
                          </a:lnTo>
                          <a:lnTo>
                            <a:pt x="823886" y="2338017"/>
                          </a:lnTo>
                          <a:cubicBezTo>
                            <a:pt x="843769" y="2317055"/>
                            <a:pt x="871861" y="2305401"/>
                            <a:pt x="894874" y="2306741"/>
                          </a:cubicBezTo>
                          <a:cubicBezTo>
                            <a:pt x="902544" y="2307188"/>
                            <a:pt x="909651" y="2309079"/>
                            <a:pt x="915700" y="2312550"/>
                          </a:cubicBezTo>
                          <a:cubicBezTo>
                            <a:pt x="927799" y="2319493"/>
                            <a:pt x="933380" y="2331443"/>
                            <a:pt x="932622" y="2345151"/>
                          </a:cubicBezTo>
                          <a:lnTo>
                            <a:pt x="928111" y="2361662"/>
                          </a:lnTo>
                          <a:lnTo>
                            <a:pt x="946924" y="2350042"/>
                          </a:lnTo>
                          <a:cubicBezTo>
                            <a:pt x="980542" y="2329280"/>
                            <a:pt x="1017988" y="2331336"/>
                            <a:pt x="1030564" y="2354637"/>
                          </a:cubicBezTo>
                          <a:cubicBezTo>
                            <a:pt x="1043141" y="2377938"/>
                            <a:pt x="1026082" y="2413659"/>
                            <a:pt x="992465" y="2434421"/>
                          </a:cubicBezTo>
                          <a:lnTo>
                            <a:pt x="966772" y="2450288"/>
                          </a:lnTo>
                          <a:lnTo>
                            <a:pt x="971571" y="2449663"/>
                          </a:lnTo>
                          <a:cubicBezTo>
                            <a:pt x="994655" y="2450855"/>
                            <a:pt x="1010464" y="2464920"/>
                            <a:pt x="1009821" y="2486941"/>
                          </a:cubicBezTo>
                          <a:cubicBezTo>
                            <a:pt x="1008963" y="2516300"/>
                            <a:pt x="979180" y="2548680"/>
                            <a:pt x="943296" y="2559265"/>
                          </a:cubicBezTo>
                          <a:lnTo>
                            <a:pt x="828321" y="2579909"/>
                          </a:lnTo>
                          <a:lnTo>
                            <a:pt x="814001" y="2585274"/>
                          </a:lnTo>
                          <a:lnTo>
                            <a:pt x="815065" y="2596550"/>
                          </a:lnTo>
                          <a:lnTo>
                            <a:pt x="846452" y="2608608"/>
                          </a:lnTo>
                          <a:lnTo>
                            <a:pt x="851152" y="2628776"/>
                          </a:lnTo>
                          <a:cubicBezTo>
                            <a:pt x="849175" y="2636620"/>
                            <a:pt x="843798" y="2644921"/>
                            <a:pt x="835492" y="2651820"/>
                          </a:cubicBezTo>
                          <a:cubicBezTo>
                            <a:pt x="818880" y="2665617"/>
                            <a:pt x="796838" y="2668579"/>
                            <a:pt x="786262" y="2658435"/>
                          </a:cubicBezTo>
                          <a:lnTo>
                            <a:pt x="746674" y="2620474"/>
                          </a:lnTo>
                          <a:lnTo>
                            <a:pt x="746309" y="2620626"/>
                          </a:lnTo>
                          <a:lnTo>
                            <a:pt x="747674" y="2622002"/>
                          </a:lnTo>
                          <a:lnTo>
                            <a:pt x="741984" y="2625363"/>
                          </a:lnTo>
                          <a:lnTo>
                            <a:pt x="742947" y="2654589"/>
                          </a:lnTo>
                          <a:cubicBezTo>
                            <a:pt x="745637" y="2742448"/>
                            <a:pt x="748002" y="2825127"/>
                            <a:pt x="749992" y="2900992"/>
                          </a:cubicBezTo>
                          <a:lnTo>
                            <a:pt x="750452" y="2920694"/>
                          </a:lnTo>
                          <a:lnTo>
                            <a:pt x="765776" y="2924235"/>
                          </a:lnTo>
                          <a:cubicBezTo>
                            <a:pt x="772283" y="2930612"/>
                            <a:pt x="773048" y="2939971"/>
                            <a:pt x="769024" y="2949946"/>
                          </a:cubicBezTo>
                          <a:lnTo>
                            <a:pt x="761237" y="2960389"/>
                          </a:lnTo>
                          <a:lnTo>
                            <a:pt x="751503" y="2965718"/>
                          </a:lnTo>
                          <a:lnTo>
                            <a:pt x="751944" y="2984649"/>
                          </a:lnTo>
                          <a:lnTo>
                            <a:pt x="764598" y="2978607"/>
                          </a:lnTo>
                          <a:cubicBezTo>
                            <a:pt x="775502" y="2973401"/>
                            <a:pt x="786036" y="2970896"/>
                            <a:pt x="795096" y="2979194"/>
                          </a:cubicBezTo>
                          <a:cubicBezTo>
                            <a:pt x="820497" y="3004091"/>
                            <a:pt x="820585" y="3038613"/>
                            <a:pt x="795291" y="3056302"/>
                          </a:cubicBezTo>
                          <a:lnTo>
                            <a:pt x="792438" y="3057490"/>
                          </a:lnTo>
                          <a:lnTo>
                            <a:pt x="802580" y="3059458"/>
                          </a:lnTo>
                          <a:cubicBezTo>
                            <a:pt x="807122" y="3061254"/>
                            <a:pt x="810575" y="3063776"/>
                            <a:pt x="812563" y="3067000"/>
                          </a:cubicBezTo>
                          <a:cubicBezTo>
                            <a:pt x="816538" y="3073448"/>
                            <a:pt x="813900" y="3081487"/>
                            <a:pt x="806420" y="3089274"/>
                          </a:cubicBezTo>
                          <a:lnTo>
                            <a:pt x="795511" y="3095709"/>
                          </a:lnTo>
                          <a:lnTo>
                            <a:pt x="794424" y="3102346"/>
                          </a:lnTo>
                          <a:lnTo>
                            <a:pt x="786637" y="3112789"/>
                          </a:lnTo>
                          <a:lnTo>
                            <a:pt x="755129" y="3130037"/>
                          </a:lnTo>
                          <a:lnTo>
                            <a:pt x="755144" y="3131072"/>
                          </a:lnTo>
                          <a:lnTo>
                            <a:pt x="782394" y="3131596"/>
                          </a:lnTo>
                          <a:lnTo>
                            <a:pt x="784012" y="3133866"/>
                          </a:lnTo>
                          <a:lnTo>
                            <a:pt x="789998" y="3131007"/>
                          </a:lnTo>
                          <a:cubicBezTo>
                            <a:pt x="800902" y="3125801"/>
                            <a:pt x="811435" y="3123296"/>
                            <a:pt x="820496" y="3131594"/>
                          </a:cubicBezTo>
                          <a:cubicBezTo>
                            <a:pt x="845897" y="3156491"/>
                            <a:pt x="845985" y="3191013"/>
                            <a:pt x="820691" y="3208702"/>
                          </a:cubicBezTo>
                          <a:lnTo>
                            <a:pt x="817838" y="3209890"/>
                          </a:lnTo>
                          <a:lnTo>
                            <a:pt x="827980" y="3211858"/>
                          </a:lnTo>
                          <a:cubicBezTo>
                            <a:pt x="832522" y="3213655"/>
                            <a:pt x="835975" y="3216176"/>
                            <a:pt x="837963" y="3219400"/>
                          </a:cubicBezTo>
                          <a:lnTo>
                            <a:pt x="838787" y="3226565"/>
                          </a:lnTo>
                          <a:lnTo>
                            <a:pt x="839545" y="3226844"/>
                          </a:lnTo>
                          <a:cubicBezTo>
                            <a:pt x="864948" y="3251741"/>
                            <a:pt x="865035" y="3286263"/>
                            <a:pt x="839742" y="3303953"/>
                          </a:cubicBezTo>
                          <a:lnTo>
                            <a:pt x="836887" y="3305140"/>
                          </a:lnTo>
                          <a:lnTo>
                            <a:pt x="847030" y="3307107"/>
                          </a:lnTo>
                          <a:cubicBezTo>
                            <a:pt x="851572" y="3308905"/>
                            <a:pt x="855025" y="3311425"/>
                            <a:pt x="857012" y="3314650"/>
                          </a:cubicBezTo>
                          <a:cubicBezTo>
                            <a:pt x="864963" y="3327546"/>
                            <a:pt x="846459" y="3346809"/>
                            <a:pt x="815683" y="3357679"/>
                          </a:cubicBezTo>
                          <a:lnTo>
                            <a:pt x="810246" y="3358561"/>
                          </a:lnTo>
                          <a:lnTo>
                            <a:pt x="809966" y="3358876"/>
                          </a:lnTo>
                          <a:lnTo>
                            <a:pt x="811618" y="3359552"/>
                          </a:lnTo>
                          <a:lnTo>
                            <a:pt x="807510" y="3362752"/>
                          </a:lnTo>
                          <a:lnTo>
                            <a:pt x="815278" y="3364260"/>
                          </a:lnTo>
                          <a:cubicBezTo>
                            <a:pt x="819820" y="3366057"/>
                            <a:pt x="823273" y="3368578"/>
                            <a:pt x="825261" y="3371802"/>
                          </a:cubicBezTo>
                          <a:lnTo>
                            <a:pt x="826085" y="3378967"/>
                          </a:lnTo>
                          <a:lnTo>
                            <a:pt x="826843" y="3379246"/>
                          </a:lnTo>
                          <a:cubicBezTo>
                            <a:pt x="852246" y="3404143"/>
                            <a:pt x="852333" y="3438665"/>
                            <a:pt x="827040" y="3456355"/>
                          </a:cubicBezTo>
                          <a:lnTo>
                            <a:pt x="824185" y="3457542"/>
                          </a:lnTo>
                          <a:lnTo>
                            <a:pt x="834328" y="3459509"/>
                          </a:lnTo>
                          <a:cubicBezTo>
                            <a:pt x="838870" y="3461307"/>
                            <a:pt x="842323" y="3463827"/>
                            <a:pt x="844310" y="3467052"/>
                          </a:cubicBezTo>
                          <a:cubicBezTo>
                            <a:pt x="852261" y="3479948"/>
                            <a:pt x="833757" y="3499211"/>
                            <a:pt x="802981" y="3510081"/>
                          </a:cubicBezTo>
                          <a:lnTo>
                            <a:pt x="796792" y="3511085"/>
                          </a:lnTo>
                          <a:lnTo>
                            <a:pt x="798916" y="3511954"/>
                          </a:lnTo>
                          <a:cubicBezTo>
                            <a:pt x="780839" y="3522372"/>
                            <a:pt x="764861" y="3534869"/>
                            <a:pt x="751289" y="3549051"/>
                          </a:cubicBezTo>
                          <a:lnTo>
                            <a:pt x="740410" y="3564525"/>
                          </a:lnTo>
                          <a:lnTo>
                            <a:pt x="740257" y="3566519"/>
                          </a:lnTo>
                          <a:cubicBezTo>
                            <a:pt x="715797" y="3755445"/>
                            <a:pt x="665733" y="3873633"/>
                            <a:pt x="583568" y="3874419"/>
                          </a:cubicBezTo>
                          <a:cubicBezTo>
                            <a:pt x="521944" y="3875009"/>
                            <a:pt x="481195" y="3788124"/>
                            <a:pt x="456492" y="3669625"/>
                          </a:cubicBezTo>
                          <a:lnTo>
                            <a:pt x="437661" y="3547225"/>
                          </a:lnTo>
                          <a:lnTo>
                            <a:pt x="392376" y="3511953"/>
                          </a:lnTo>
                          <a:lnTo>
                            <a:pt x="394500" y="3511084"/>
                          </a:lnTo>
                          <a:lnTo>
                            <a:pt x="388311" y="3510080"/>
                          </a:lnTo>
                          <a:cubicBezTo>
                            <a:pt x="357535" y="3499210"/>
                            <a:pt x="339032" y="3479947"/>
                            <a:pt x="346982" y="3467051"/>
                          </a:cubicBezTo>
                          <a:cubicBezTo>
                            <a:pt x="348969" y="3463826"/>
                            <a:pt x="352422" y="3461306"/>
                            <a:pt x="356964" y="3459508"/>
                          </a:cubicBezTo>
                          <a:lnTo>
                            <a:pt x="367107" y="3457541"/>
                          </a:lnTo>
                          <a:lnTo>
                            <a:pt x="364252" y="3456354"/>
                          </a:lnTo>
                          <a:cubicBezTo>
                            <a:pt x="338959" y="3438664"/>
                            <a:pt x="339046" y="3404142"/>
                            <a:pt x="364449" y="3379245"/>
                          </a:cubicBezTo>
                          <a:lnTo>
                            <a:pt x="365207" y="3378966"/>
                          </a:lnTo>
                          <a:lnTo>
                            <a:pt x="366031" y="3371801"/>
                          </a:lnTo>
                          <a:cubicBezTo>
                            <a:pt x="368019" y="3368577"/>
                            <a:pt x="371472" y="3366056"/>
                            <a:pt x="376014" y="3364259"/>
                          </a:cubicBezTo>
                          <a:lnTo>
                            <a:pt x="386156" y="3362291"/>
                          </a:lnTo>
                          <a:lnTo>
                            <a:pt x="383303" y="3361103"/>
                          </a:lnTo>
                          <a:lnTo>
                            <a:pt x="371416" y="3347713"/>
                          </a:lnTo>
                          <a:lnTo>
                            <a:pt x="353125" y="3336924"/>
                          </a:lnTo>
                          <a:cubicBezTo>
                            <a:pt x="345646" y="3329138"/>
                            <a:pt x="343008" y="3321098"/>
                            <a:pt x="346983" y="3314650"/>
                          </a:cubicBezTo>
                          <a:cubicBezTo>
                            <a:pt x="348970" y="3311425"/>
                            <a:pt x="352423" y="3308905"/>
                            <a:pt x="356965" y="3307107"/>
                          </a:cubicBezTo>
                          <a:lnTo>
                            <a:pt x="367108" y="3305140"/>
                          </a:lnTo>
                          <a:lnTo>
                            <a:pt x="364253" y="3303953"/>
                          </a:lnTo>
                          <a:cubicBezTo>
                            <a:pt x="338960" y="3286263"/>
                            <a:pt x="339047" y="3251741"/>
                            <a:pt x="364450" y="3226844"/>
                          </a:cubicBezTo>
                          <a:lnTo>
                            <a:pt x="365208" y="3226565"/>
                          </a:lnTo>
                          <a:lnTo>
                            <a:pt x="366032" y="3219400"/>
                          </a:lnTo>
                          <a:cubicBezTo>
                            <a:pt x="368020" y="3216176"/>
                            <a:pt x="371473" y="3213655"/>
                            <a:pt x="376015" y="3211858"/>
                          </a:cubicBezTo>
                          <a:lnTo>
                            <a:pt x="386157" y="3209890"/>
                          </a:lnTo>
                          <a:lnTo>
                            <a:pt x="383304" y="3208702"/>
                          </a:lnTo>
                          <a:cubicBezTo>
                            <a:pt x="358010" y="3191013"/>
                            <a:pt x="358098" y="3156491"/>
                            <a:pt x="383499" y="3131594"/>
                          </a:cubicBezTo>
                          <a:cubicBezTo>
                            <a:pt x="392560" y="3123296"/>
                            <a:pt x="403093" y="3125801"/>
                            <a:pt x="413997" y="3131007"/>
                          </a:cubicBezTo>
                          <a:lnTo>
                            <a:pt x="414984" y="3131478"/>
                          </a:lnTo>
                          <a:lnTo>
                            <a:pt x="430241" y="3131184"/>
                          </a:lnTo>
                          <a:lnTo>
                            <a:pt x="430602" y="3120039"/>
                          </a:lnTo>
                          <a:lnTo>
                            <a:pt x="417358" y="3112789"/>
                          </a:lnTo>
                          <a:lnTo>
                            <a:pt x="409571" y="3102346"/>
                          </a:lnTo>
                          <a:lnTo>
                            <a:pt x="408484" y="3095709"/>
                          </a:lnTo>
                          <a:lnTo>
                            <a:pt x="397575" y="3089274"/>
                          </a:lnTo>
                          <a:cubicBezTo>
                            <a:pt x="390095" y="3081487"/>
                            <a:pt x="387457" y="3073448"/>
                            <a:pt x="391432" y="3067000"/>
                          </a:cubicBezTo>
                          <a:cubicBezTo>
                            <a:pt x="393420" y="3063776"/>
                            <a:pt x="396873" y="3061254"/>
                            <a:pt x="401415" y="3059458"/>
                          </a:cubicBezTo>
                          <a:lnTo>
                            <a:pt x="411557" y="3057490"/>
                          </a:lnTo>
                          <a:lnTo>
                            <a:pt x="408704" y="3056302"/>
                          </a:lnTo>
                          <a:cubicBezTo>
                            <a:pt x="383410" y="3038613"/>
                            <a:pt x="383498" y="3004091"/>
                            <a:pt x="408899" y="2979194"/>
                          </a:cubicBezTo>
                          <a:lnTo>
                            <a:pt x="435179" y="2978688"/>
                          </a:lnTo>
                          <a:lnTo>
                            <a:pt x="436062" y="2951409"/>
                          </a:lnTo>
                          <a:lnTo>
                            <a:pt x="434971" y="2949946"/>
                          </a:lnTo>
                          <a:cubicBezTo>
                            <a:pt x="432959" y="2944958"/>
                            <a:pt x="432145" y="2940125"/>
                            <a:pt x="432646" y="2935741"/>
                          </a:cubicBezTo>
                          <a:lnTo>
                            <a:pt x="436877" y="2927005"/>
                          </a:lnTo>
                          <a:lnTo>
                            <a:pt x="445478" y="2690080"/>
                          </a:lnTo>
                          <a:lnTo>
                            <a:pt x="447865" y="2629915"/>
                          </a:lnTo>
                          <a:lnTo>
                            <a:pt x="434469" y="2622002"/>
                          </a:lnTo>
                          <a:lnTo>
                            <a:pt x="435834" y="2620626"/>
                          </a:lnTo>
                          <a:lnTo>
                            <a:pt x="435469" y="2620474"/>
                          </a:lnTo>
                          <a:lnTo>
                            <a:pt x="395882" y="2658435"/>
                          </a:lnTo>
                          <a:cubicBezTo>
                            <a:pt x="385305" y="2668579"/>
                            <a:pt x="363263" y="2665617"/>
                            <a:pt x="346651" y="2651820"/>
                          </a:cubicBezTo>
                          <a:cubicBezTo>
                            <a:pt x="338345" y="2644921"/>
                            <a:pt x="332968" y="2636620"/>
                            <a:pt x="330991" y="2628776"/>
                          </a:cubicBezTo>
                          <a:lnTo>
                            <a:pt x="335691" y="2608608"/>
                          </a:lnTo>
                          <a:lnTo>
                            <a:pt x="367078" y="2596550"/>
                          </a:lnTo>
                          <a:lnTo>
                            <a:pt x="368142" y="2585274"/>
                          </a:lnTo>
                          <a:lnTo>
                            <a:pt x="353822" y="2579909"/>
                          </a:lnTo>
                          <a:lnTo>
                            <a:pt x="238847" y="2559265"/>
                          </a:lnTo>
                          <a:cubicBezTo>
                            <a:pt x="202963" y="2548680"/>
                            <a:pt x="173180" y="2516300"/>
                            <a:pt x="172322" y="2486941"/>
                          </a:cubicBezTo>
                          <a:cubicBezTo>
                            <a:pt x="171679" y="2464920"/>
                            <a:pt x="187488" y="2450855"/>
                            <a:pt x="210572" y="2449663"/>
                          </a:cubicBezTo>
                          <a:lnTo>
                            <a:pt x="215371" y="2450288"/>
                          </a:lnTo>
                          <a:lnTo>
                            <a:pt x="189678" y="2434421"/>
                          </a:lnTo>
                          <a:cubicBezTo>
                            <a:pt x="156061" y="2413659"/>
                            <a:pt x="139003" y="2377938"/>
                            <a:pt x="151579" y="2354637"/>
                          </a:cubicBezTo>
                          <a:cubicBezTo>
                            <a:pt x="164155" y="2331336"/>
                            <a:pt x="201601" y="2329280"/>
                            <a:pt x="235219" y="2350042"/>
                          </a:cubicBezTo>
                          <a:lnTo>
                            <a:pt x="254032" y="2361662"/>
                          </a:lnTo>
                          <a:lnTo>
                            <a:pt x="249521" y="2345151"/>
                          </a:lnTo>
                          <a:cubicBezTo>
                            <a:pt x="248763" y="2331443"/>
                            <a:pt x="254344" y="2319493"/>
                            <a:pt x="266443" y="2312550"/>
                          </a:cubicBezTo>
                          <a:cubicBezTo>
                            <a:pt x="272492" y="2309079"/>
                            <a:pt x="279600" y="2307188"/>
                            <a:pt x="287270" y="2306741"/>
                          </a:cubicBezTo>
                          <a:cubicBezTo>
                            <a:pt x="310282" y="2305401"/>
                            <a:pt x="338374" y="2317055"/>
                            <a:pt x="358257" y="2338017"/>
                          </a:cubicBezTo>
                          <a:lnTo>
                            <a:pt x="427068" y="2444198"/>
                          </a:lnTo>
                          <a:lnTo>
                            <a:pt x="438571" y="2454782"/>
                          </a:lnTo>
                          <a:lnTo>
                            <a:pt x="447167" y="2448158"/>
                          </a:lnTo>
                          <a:lnTo>
                            <a:pt x="442214" y="2418842"/>
                          </a:lnTo>
                          <a:lnTo>
                            <a:pt x="444587" y="2406768"/>
                          </a:lnTo>
                          <a:lnTo>
                            <a:pt x="457235" y="2393703"/>
                          </a:lnTo>
                          <a:lnTo>
                            <a:pt x="460342" y="2315375"/>
                          </a:lnTo>
                          <a:lnTo>
                            <a:pt x="467897" y="2142092"/>
                          </a:lnTo>
                          <a:lnTo>
                            <a:pt x="407359" y="2073790"/>
                          </a:lnTo>
                          <a:cubicBezTo>
                            <a:pt x="385538" y="2053214"/>
                            <a:pt x="362441" y="2037393"/>
                            <a:pt x="338202" y="2032935"/>
                          </a:cubicBezTo>
                          <a:lnTo>
                            <a:pt x="339713" y="2031412"/>
                          </a:lnTo>
                          <a:lnTo>
                            <a:pt x="339309" y="2031244"/>
                          </a:lnTo>
                          <a:lnTo>
                            <a:pt x="295483" y="2073270"/>
                          </a:lnTo>
                          <a:cubicBezTo>
                            <a:pt x="283773" y="2084499"/>
                            <a:pt x="259371" y="2081220"/>
                            <a:pt x="240981" y="2065946"/>
                          </a:cubicBezTo>
                          <a:cubicBezTo>
                            <a:pt x="231786" y="2058309"/>
                            <a:pt x="225833" y="2049119"/>
                            <a:pt x="223645" y="2040435"/>
                          </a:cubicBezTo>
                          <a:lnTo>
                            <a:pt x="228848" y="2018107"/>
                          </a:lnTo>
                          <a:lnTo>
                            <a:pt x="263595" y="2004758"/>
                          </a:lnTo>
                          <a:lnTo>
                            <a:pt x="264773" y="1992274"/>
                          </a:lnTo>
                          <a:lnTo>
                            <a:pt x="248920" y="1986336"/>
                          </a:lnTo>
                          <a:lnTo>
                            <a:pt x="121634" y="1963481"/>
                          </a:lnTo>
                          <a:cubicBezTo>
                            <a:pt x="81908" y="1951762"/>
                            <a:pt x="48936" y="1915916"/>
                            <a:pt x="47986" y="1883413"/>
                          </a:cubicBezTo>
                          <a:cubicBezTo>
                            <a:pt x="47274" y="1859034"/>
                            <a:pt x="64776" y="1843463"/>
                            <a:pt x="90332" y="1842143"/>
                          </a:cubicBezTo>
                          <a:lnTo>
                            <a:pt x="95644" y="1842836"/>
                          </a:lnTo>
                          <a:lnTo>
                            <a:pt x="67201" y="1825270"/>
                          </a:lnTo>
                          <a:cubicBezTo>
                            <a:pt x="29984" y="1802284"/>
                            <a:pt x="11099" y="1762739"/>
                            <a:pt x="25022" y="1736943"/>
                          </a:cubicBezTo>
                          <a:cubicBezTo>
                            <a:pt x="38944" y="1711147"/>
                            <a:pt x="80400" y="1708870"/>
                            <a:pt x="117618" y="1731856"/>
                          </a:cubicBezTo>
                          <a:lnTo>
                            <a:pt x="138445" y="1744719"/>
                          </a:lnTo>
                          <a:lnTo>
                            <a:pt x="133451" y="1726441"/>
                          </a:lnTo>
                          <a:cubicBezTo>
                            <a:pt x="132612" y="1711265"/>
                            <a:pt x="138790" y="1698036"/>
                            <a:pt x="152185" y="1690349"/>
                          </a:cubicBezTo>
                          <a:cubicBezTo>
                            <a:pt x="158882" y="1686507"/>
                            <a:pt x="166750" y="1684413"/>
                            <a:pt x="175241" y="1683918"/>
                          </a:cubicBezTo>
                          <a:cubicBezTo>
                            <a:pt x="200718" y="1682435"/>
                            <a:pt x="231818" y="1695337"/>
                            <a:pt x="253830" y="1718543"/>
                          </a:cubicBezTo>
                          <a:lnTo>
                            <a:pt x="330008" y="1836093"/>
                          </a:lnTo>
                          <a:lnTo>
                            <a:pt x="342744" y="1847811"/>
                          </a:lnTo>
                          <a:lnTo>
                            <a:pt x="352259" y="1840477"/>
                          </a:lnTo>
                          <a:lnTo>
                            <a:pt x="346776" y="1808022"/>
                          </a:lnTo>
                          <a:lnTo>
                            <a:pt x="349403" y="1794656"/>
                          </a:lnTo>
                          <a:cubicBezTo>
                            <a:pt x="352639" y="1778194"/>
                            <a:pt x="372741" y="1772470"/>
                            <a:pt x="394303" y="1781869"/>
                          </a:cubicBezTo>
                          <a:cubicBezTo>
                            <a:pt x="415863" y="1791271"/>
                            <a:pt x="430719" y="1812237"/>
                            <a:pt x="427483" y="1828699"/>
                          </a:cubicBezTo>
                          <a:lnTo>
                            <a:pt x="414287" y="1895830"/>
                          </a:lnTo>
                          <a:lnTo>
                            <a:pt x="437769" y="1925239"/>
                          </a:lnTo>
                          <a:cubicBezTo>
                            <a:pt x="446632" y="1933304"/>
                            <a:pt x="456775" y="1940614"/>
                            <a:pt x="467705" y="1947345"/>
                          </a:cubicBezTo>
                          <a:lnTo>
                            <a:pt x="476188" y="1951905"/>
                          </a:lnTo>
                          <a:lnTo>
                            <a:pt x="484329" y="1765175"/>
                          </a:lnTo>
                          <a:lnTo>
                            <a:pt x="494914" y="1551584"/>
                          </a:lnTo>
                          <a:lnTo>
                            <a:pt x="450357" y="1511965"/>
                          </a:lnTo>
                          <a:cubicBezTo>
                            <a:pt x="379664" y="1450340"/>
                            <a:pt x="320141" y="1397816"/>
                            <a:pt x="351396" y="1356145"/>
                          </a:cubicBezTo>
                          <a:cubicBezTo>
                            <a:pt x="367023" y="1335310"/>
                            <a:pt x="391009" y="1321033"/>
                            <a:pt x="419094" y="1312891"/>
                          </a:cubicBezTo>
                          <a:lnTo>
                            <a:pt x="458865" y="1310113"/>
                          </a:lnTo>
                          <a:lnTo>
                            <a:pt x="422353" y="1289488"/>
                          </a:lnTo>
                          <a:cubicBezTo>
                            <a:pt x="361276" y="1261098"/>
                            <a:pt x="294248" y="1247471"/>
                            <a:pt x="227890" y="1250498"/>
                          </a:cubicBezTo>
                          <a:lnTo>
                            <a:pt x="229230" y="1247781"/>
                          </a:lnTo>
                          <a:lnTo>
                            <a:pt x="221004" y="1251407"/>
                          </a:lnTo>
                          <a:cubicBezTo>
                            <a:pt x="172915" y="1262313"/>
                            <a:pt x="128438" y="1253431"/>
                            <a:pt x="121662" y="1231571"/>
                          </a:cubicBezTo>
                          <a:cubicBezTo>
                            <a:pt x="119967" y="1226105"/>
                            <a:pt x="120790" y="1220346"/>
                            <a:pt x="123728" y="1214611"/>
                          </a:cubicBezTo>
                          <a:lnTo>
                            <a:pt x="132791" y="1204288"/>
                          </a:lnTo>
                          <a:lnTo>
                            <a:pt x="128112" y="1205081"/>
                          </a:lnTo>
                          <a:cubicBezTo>
                            <a:pt x="77883" y="1203424"/>
                            <a:pt x="35774" y="1161490"/>
                            <a:pt x="34057" y="1111416"/>
                          </a:cubicBezTo>
                          <a:cubicBezTo>
                            <a:pt x="34255" y="1077109"/>
                            <a:pt x="93956" y="1090589"/>
                            <a:pt x="123906" y="1080176"/>
                          </a:cubicBezTo>
                          <a:cubicBezTo>
                            <a:pt x="129098" y="1080131"/>
                            <a:pt x="136816" y="1070953"/>
                            <a:pt x="135322" y="1066623"/>
                          </a:cubicBezTo>
                          <a:cubicBezTo>
                            <a:pt x="133827" y="1062294"/>
                            <a:pt x="134825" y="1058388"/>
                            <a:pt x="120707" y="1057405"/>
                          </a:cubicBezTo>
                          <a:lnTo>
                            <a:pt x="49351" y="1062113"/>
                          </a:lnTo>
                          <a:lnTo>
                            <a:pt x="27779" y="1055542"/>
                          </a:lnTo>
                          <a:cubicBezTo>
                            <a:pt x="11032" y="1046594"/>
                            <a:pt x="455" y="1034646"/>
                            <a:pt x="14" y="1021819"/>
                          </a:cubicBezTo>
                          <a:cubicBezTo>
                            <a:pt x="-425" y="1008993"/>
                            <a:pt x="9357" y="997717"/>
                            <a:pt x="25527" y="989854"/>
                          </a:cubicBezTo>
                          <a:lnTo>
                            <a:pt x="52276" y="981425"/>
                          </a:lnTo>
                          <a:cubicBezTo>
                            <a:pt x="42947" y="972637"/>
                            <a:pt x="32758" y="966778"/>
                            <a:pt x="24289" y="955061"/>
                          </a:cubicBezTo>
                          <a:cubicBezTo>
                            <a:pt x="15820" y="943344"/>
                            <a:pt x="13845" y="926375"/>
                            <a:pt x="20132" y="915486"/>
                          </a:cubicBezTo>
                          <a:cubicBezTo>
                            <a:pt x="26418" y="904598"/>
                            <a:pt x="41520" y="898830"/>
                            <a:pt x="56484" y="899299"/>
                          </a:cubicBezTo>
                          <a:cubicBezTo>
                            <a:pt x="71447" y="899767"/>
                            <a:pt x="75523" y="905014"/>
                            <a:pt x="85043" y="907872"/>
                          </a:cubicBezTo>
                          <a:lnTo>
                            <a:pt x="80363" y="894874"/>
                          </a:lnTo>
                          <a:cubicBezTo>
                            <a:pt x="79088" y="876939"/>
                            <a:pt x="83962" y="862830"/>
                            <a:pt x="95290" y="856797"/>
                          </a:cubicBezTo>
                          <a:cubicBezTo>
                            <a:pt x="106619" y="850764"/>
                            <a:pt x="122255" y="853951"/>
                            <a:pt x="138377" y="863980"/>
                          </a:cubicBezTo>
                          <a:lnTo>
                            <a:pt x="154180" y="880548"/>
                          </a:lnTo>
                          <a:lnTo>
                            <a:pt x="186221" y="943932"/>
                          </a:lnTo>
                          <a:cubicBezTo>
                            <a:pt x="189674" y="949197"/>
                            <a:pt x="193901" y="951898"/>
                            <a:pt x="201032" y="950430"/>
                          </a:cubicBezTo>
                          <a:cubicBezTo>
                            <a:pt x="208163" y="948962"/>
                            <a:pt x="209203" y="940590"/>
                            <a:pt x="207540" y="935316"/>
                          </a:cubicBezTo>
                          <a:cubicBezTo>
                            <a:pt x="201445" y="904413"/>
                            <a:pt x="166536" y="855533"/>
                            <a:pt x="189253" y="842609"/>
                          </a:cubicBezTo>
                          <a:cubicBezTo>
                            <a:pt x="233477" y="819059"/>
                            <a:pt x="290848" y="834559"/>
                            <a:pt x="317396" y="877230"/>
                          </a:cubicBezTo>
                          <a:lnTo>
                            <a:pt x="319049" y="881679"/>
                          </a:lnTo>
                          <a:lnTo>
                            <a:pt x="323458" y="868668"/>
                          </a:lnTo>
                          <a:cubicBezTo>
                            <a:pt x="326955" y="863256"/>
                            <a:pt x="331532" y="859665"/>
                            <a:pt x="337112" y="858400"/>
                          </a:cubicBezTo>
                          <a:cubicBezTo>
                            <a:pt x="359432" y="853338"/>
                            <a:pt x="389363" y="887415"/>
                            <a:pt x="403963" y="934514"/>
                          </a:cubicBezTo>
                          <a:lnTo>
                            <a:pt x="404911" y="943221"/>
                          </a:lnTo>
                          <a:lnTo>
                            <a:pt x="407746" y="938977"/>
                          </a:lnTo>
                          <a:cubicBezTo>
                            <a:pt x="423024" y="968468"/>
                            <a:pt x="441992" y="996022"/>
                            <a:pt x="464031" y="1021041"/>
                          </a:cubicBezTo>
                          <a:lnTo>
                            <a:pt x="518779" y="1070028"/>
                          </a:lnTo>
                          <a:lnTo>
                            <a:pt x="520617" y="1032942"/>
                          </a:lnTo>
                          <a:lnTo>
                            <a:pt x="523282" y="988009"/>
                          </a:lnTo>
                          <a:lnTo>
                            <a:pt x="491717" y="921064"/>
                          </a:lnTo>
                          <a:cubicBezTo>
                            <a:pt x="474644" y="892016"/>
                            <a:pt x="455190" y="864965"/>
                            <a:pt x="434273" y="840966"/>
                          </a:cubicBezTo>
                          <a:lnTo>
                            <a:pt x="412799" y="820926"/>
                          </a:lnTo>
                          <a:lnTo>
                            <a:pt x="408592" y="818338"/>
                          </a:lnTo>
                          <a:lnTo>
                            <a:pt x="389136" y="798846"/>
                          </a:lnTo>
                          <a:lnTo>
                            <a:pt x="368060" y="779179"/>
                          </a:lnTo>
                          <a:lnTo>
                            <a:pt x="369299" y="778971"/>
                          </a:lnTo>
                          <a:lnTo>
                            <a:pt x="369048" y="778721"/>
                          </a:lnTo>
                          <a:cubicBezTo>
                            <a:pt x="348752" y="751530"/>
                            <a:pt x="341391" y="723856"/>
                            <a:pt x="351775" y="702143"/>
                          </a:cubicBezTo>
                          <a:cubicBezTo>
                            <a:pt x="362159" y="680430"/>
                            <a:pt x="388323" y="668790"/>
                            <a:pt x="422230" y="667521"/>
                          </a:cubicBezTo>
                          <a:lnTo>
                            <a:pt x="426940" y="668022"/>
                          </a:lnTo>
                          <a:lnTo>
                            <a:pt x="367363" y="621091"/>
                          </a:lnTo>
                          <a:lnTo>
                            <a:pt x="279669" y="581519"/>
                          </a:lnTo>
                          <a:lnTo>
                            <a:pt x="261953" y="580226"/>
                          </a:lnTo>
                          <a:cubicBezTo>
                            <a:pt x="221784" y="574080"/>
                            <a:pt x="193599" y="559694"/>
                            <a:pt x="193599" y="542925"/>
                          </a:cubicBezTo>
                          <a:cubicBezTo>
                            <a:pt x="193598" y="520567"/>
                            <a:pt x="243707" y="502443"/>
                            <a:pt x="305518" y="502443"/>
                          </a:cubicBezTo>
                          <a:lnTo>
                            <a:pt x="312598" y="503225"/>
                          </a:lnTo>
                          <a:lnTo>
                            <a:pt x="310272" y="500032"/>
                          </a:lnTo>
                          <a:lnTo>
                            <a:pt x="240918" y="449503"/>
                          </a:lnTo>
                          <a:lnTo>
                            <a:pt x="238684" y="449256"/>
                          </a:lnTo>
                          <a:cubicBezTo>
                            <a:pt x="212190" y="443110"/>
                            <a:pt x="193598" y="428724"/>
                            <a:pt x="193599" y="411956"/>
                          </a:cubicBezTo>
                          <a:cubicBezTo>
                            <a:pt x="193598" y="400777"/>
                            <a:pt x="201861" y="390658"/>
                            <a:pt x="215219" y="383332"/>
                          </a:cubicBezTo>
                          <a:lnTo>
                            <a:pt x="217553" y="382469"/>
                          </a:lnTo>
                          <a:lnTo>
                            <a:pt x="212649" y="366034"/>
                          </a:lnTo>
                          <a:cubicBezTo>
                            <a:pt x="212649" y="340672"/>
                            <a:pt x="243034" y="320112"/>
                            <a:pt x="280515" y="320112"/>
                          </a:cubicBezTo>
                          <a:lnTo>
                            <a:pt x="319966" y="331169"/>
                          </a:lnTo>
                          <a:lnTo>
                            <a:pt x="342428" y="324873"/>
                          </a:lnTo>
                          <a:cubicBezTo>
                            <a:pt x="370539" y="324874"/>
                            <a:pt x="394658" y="336439"/>
                            <a:pt x="404961" y="352920"/>
                          </a:cubicBezTo>
                          <a:lnTo>
                            <a:pt x="405954" y="356252"/>
                          </a:lnTo>
                          <a:lnTo>
                            <a:pt x="407100" y="354506"/>
                          </a:lnTo>
                          <a:cubicBezTo>
                            <a:pt x="421857" y="380174"/>
                            <a:pt x="440144" y="402973"/>
                            <a:pt x="461465" y="422449"/>
                          </a:cubicBezTo>
                          <a:lnTo>
                            <a:pt x="478863" y="433958"/>
                          </a:lnTo>
                          <a:lnTo>
                            <a:pt x="465934" y="376806"/>
                          </a:lnTo>
                          <a:cubicBezTo>
                            <a:pt x="456017" y="349576"/>
                            <a:pt x="442624" y="323545"/>
                            <a:pt x="425951" y="299433"/>
                          </a:cubicBezTo>
                          <a:lnTo>
                            <a:pt x="428767" y="299261"/>
                          </a:lnTo>
                          <a:lnTo>
                            <a:pt x="422010" y="294685"/>
                          </a:lnTo>
                          <a:cubicBezTo>
                            <a:pt x="390817" y="263491"/>
                            <a:pt x="377267" y="226467"/>
                            <a:pt x="391745" y="211989"/>
                          </a:cubicBezTo>
                          <a:cubicBezTo>
                            <a:pt x="395366" y="208369"/>
                            <a:pt x="400394" y="206501"/>
                            <a:pt x="406388" y="206223"/>
                          </a:cubicBezTo>
                          <a:lnTo>
                            <a:pt x="418937" y="208538"/>
                          </a:lnTo>
                          <a:lnTo>
                            <a:pt x="416118" y="205388"/>
                          </a:lnTo>
                          <a:cubicBezTo>
                            <a:pt x="394061" y="167185"/>
                            <a:pt x="408277" y="117684"/>
                            <a:pt x="447870" y="94825"/>
                          </a:cubicBezTo>
                          <a:cubicBezTo>
                            <a:pt x="475636" y="80188"/>
                            <a:pt x="492566" y="130558"/>
                            <a:pt x="514915" y="148424"/>
                          </a:cubicBezTo>
                          <a:cubicBezTo>
                            <a:pt x="517369" y="152280"/>
                            <a:pt x="528368" y="154086"/>
                            <a:pt x="531164" y="151104"/>
                          </a:cubicBezTo>
                          <a:cubicBezTo>
                            <a:pt x="533961" y="148124"/>
                            <a:pt x="537576" y="147185"/>
                            <a:pt x="531794" y="136224"/>
                          </a:cubicBezTo>
                          <a:lnTo>
                            <a:pt x="494764" y="84994"/>
                          </a:lnTo>
                          <a:lnTo>
                            <a:pt x="490017" y="66061"/>
                          </a:lnTo>
                          <a:cubicBezTo>
                            <a:pt x="489436" y="49706"/>
                            <a:pt x="494148" y="36662"/>
                            <a:pt x="504289" y="30806"/>
                          </a:cubicBezTo>
                          <a:cubicBezTo>
                            <a:pt x="514432" y="24951"/>
                            <a:pt x="528083" y="27393"/>
                            <a:pt x="541957" y="36073"/>
                          </a:cubicBezTo>
                          <a:lnTo>
                            <a:pt x="561214" y="52407"/>
                          </a:lnTo>
                          <a:cubicBezTo>
                            <a:pt x="563958" y="41656"/>
                            <a:pt x="563939" y="31527"/>
                            <a:pt x="569446" y="20157"/>
                          </a:cubicBezTo>
                          <a:cubicBezTo>
                            <a:pt x="574953" y="8786"/>
                            <a:pt x="587723" y="0"/>
                            <a:pt x="599434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339933"/>
                        </a:gs>
                        <a:gs pos="50000">
                          <a:srgbClr val="006600"/>
                        </a:gs>
                      </a:gsLst>
                      <a:lin ang="5400000" scaled="1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81" name="楕円 2">
                      <a:extLst>
                        <a:ext uri="{FF2B5EF4-FFF2-40B4-BE49-F238E27FC236}">
                          <a16:creationId xmlns:a16="http://schemas.microsoft.com/office/drawing/2014/main" id="{7D9E137F-E569-42C4-B4F3-ED13141A2B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36706" y="1416047"/>
                      <a:ext cx="100243" cy="3702053"/>
                    </a:xfrm>
                    <a:custGeom>
                      <a:avLst/>
                      <a:gdLst>
                        <a:gd name="connsiteX0" fmla="*/ 0 w 336550"/>
                        <a:gd name="connsiteY0" fmla="*/ 825500 h 1651000"/>
                        <a:gd name="connsiteX1" fmla="*/ 168275 w 336550"/>
                        <a:gd name="connsiteY1" fmla="*/ 0 h 1651000"/>
                        <a:gd name="connsiteX2" fmla="*/ 336550 w 336550"/>
                        <a:gd name="connsiteY2" fmla="*/ 825500 h 1651000"/>
                        <a:gd name="connsiteX3" fmla="*/ 168275 w 336550"/>
                        <a:gd name="connsiteY3" fmla="*/ 1651000 h 1651000"/>
                        <a:gd name="connsiteX4" fmla="*/ 0 w 336550"/>
                        <a:gd name="connsiteY4" fmla="*/ 825500 h 16510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62 w 337012"/>
                        <a:gd name="connsiteY0" fmla="*/ 3060700 h 3886200"/>
                        <a:gd name="connsiteX1" fmla="*/ 213187 w 337012"/>
                        <a:gd name="connsiteY1" fmla="*/ 0 h 3886200"/>
                        <a:gd name="connsiteX2" fmla="*/ 337012 w 337012"/>
                        <a:gd name="connsiteY2" fmla="*/ 3060700 h 3886200"/>
                        <a:gd name="connsiteX3" fmla="*/ 168737 w 337012"/>
                        <a:gd name="connsiteY3" fmla="*/ 3886200 h 3886200"/>
                        <a:gd name="connsiteX4" fmla="*/ 462 w 337012"/>
                        <a:gd name="connsiteY4" fmla="*/ 3060700 h 3886200"/>
                        <a:gd name="connsiteX0" fmla="*/ 497 w 286247"/>
                        <a:gd name="connsiteY0" fmla="*/ 3054350 h 3886202"/>
                        <a:gd name="connsiteX1" fmla="*/ 162422 w 286247"/>
                        <a:gd name="connsiteY1" fmla="*/ 0 h 3886202"/>
                        <a:gd name="connsiteX2" fmla="*/ 286247 w 286247"/>
                        <a:gd name="connsiteY2" fmla="*/ 3060700 h 3886202"/>
                        <a:gd name="connsiteX3" fmla="*/ 117972 w 286247"/>
                        <a:gd name="connsiteY3" fmla="*/ 3886200 h 3886202"/>
                        <a:gd name="connsiteX4" fmla="*/ 497 w 286247"/>
                        <a:gd name="connsiteY4" fmla="*/ 3054350 h 3886202"/>
                        <a:gd name="connsiteX0" fmla="*/ 437 w 216337"/>
                        <a:gd name="connsiteY0" fmla="*/ 3054350 h 3886202"/>
                        <a:gd name="connsiteX1" fmla="*/ 162362 w 216337"/>
                        <a:gd name="connsiteY1" fmla="*/ 0 h 3886202"/>
                        <a:gd name="connsiteX2" fmla="*/ 216337 w 216337"/>
                        <a:gd name="connsiteY2" fmla="*/ 3060700 h 3886202"/>
                        <a:gd name="connsiteX3" fmla="*/ 117912 w 216337"/>
                        <a:gd name="connsiteY3" fmla="*/ 3886200 h 3886202"/>
                        <a:gd name="connsiteX4" fmla="*/ 437 w 216337"/>
                        <a:gd name="connsiteY4" fmla="*/ 3054350 h 3886202"/>
                        <a:gd name="connsiteX0" fmla="*/ 2102 w 219292"/>
                        <a:gd name="connsiteY0" fmla="*/ 3054350 h 3886202"/>
                        <a:gd name="connsiteX1" fmla="*/ 164027 w 219292"/>
                        <a:gd name="connsiteY1" fmla="*/ 0 h 3886202"/>
                        <a:gd name="connsiteX2" fmla="*/ 218002 w 219292"/>
                        <a:gd name="connsiteY2" fmla="*/ 3060700 h 3886202"/>
                        <a:gd name="connsiteX3" fmla="*/ 119577 w 219292"/>
                        <a:gd name="connsiteY3" fmla="*/ 3886200 h 3886202"/>
                        <a:gd name="connsiteX4" fmla="*/ 2102 w 219292"/>
                        <a:gd name="connsiteY4" fmla="*/ 3054350 h 3886202"/>
                        <a:gd name="connsiteX0" fmla="*/ 4320 w 220311"/>
                        <a:gd name="connsiteY0" fmla="*/ 3054350 h 3571927"/>
                        <a:gd name="connsiteX1" fmla="*/ 166245 w 220311"/>
                        <a:gd name="connsiteY1" fmla="*/ 0 h 3571927"/>
                        <a:gd name="connsiteX2" fmla="*/ 220220 w 220311"/>
                        <a:gd name="connsiteY2" fmla="*/ 3060700 h 3571927"/>
                        <a:gd name="connsiteX3" fmla="*/ 109095 w 220311"/>
                        <a:gd name="connsiteY3" fmla="*/ 3568700 h 3571927"/>
                        <a:gd name="connsiteX4" fmla="*/ 4320 w 220311"/>
                        <a:gd name="connsiteY4" fmla="*/ 3054350 h 3571927"/>
                        <a:gd name="connsiteX0" fmla="*/ 1564 w 217464"/>
                        <a:gd name="connsiteY0" fmla="*/ 3054350 h 3569464"/>
                        <a:gd name="connsiteX1" fmla="*/ 163489 w 217464"/>
                        <a:gd name="connsiteY1" fmla="*/ 0 h 3569464"/>
                        <a:gd name="connsiteX2" fmla="*/ 217464 w 217464"/>
                        <a:gd name="connsiteY2" fmla="*/ 3060700 h 3569464"/>
                        <a:gd name="connsiteX3" fmla="*/ 106339 w 217464"/>
                        <a:gd name="connsiteY3" fmla="*/ 3568700 h 3569464"/>
                        <a:gd name="connsiteX4" fmla="*/ 1564 w 217464"/>
                        <a:gd name="connsiteY4" fmla="*/ 3054350 h 3569464"/>
                        <a:gd name="connsiteX0" fmla="*/ 7834 w 223734"/>
                        <a:gd name="connsiteY0" fmla="*/ 3054350 h 3569464"/>
                        <a:gd name="connsiteX1" fmla="*/ 169759 w 223734"/>
                        <a:gd name="connsiteY1" fmla="*/ 0 h 3569464"/>
                        <a:gd name="connsiteX2" fmla="*/ 223734 w 223734"/>
                        <a:gd name="connsiteY2" fmla="*/ 3060700 h 3569464"/>
                        <a:gd name="connsiteX3" fmla="*/ 112609 w 223734"/>
                        <a:gd name="connsiteY3" fmla="*/ 3568700 h 3569464"/>
                        <a:gd name="connsiteX4" fmla="*/ 7834 w 223734"/>
                        <a:gd name="connsiteY4" fmla="*/ 3054350 h 3569464"/>
                        <a:gd name="connsiteX0" fmla="*/ 7834 w 223734"/>
                        <a:gd name="connsiteY0" fmla="*/ 3054350 h 3569268"/>
                        <a:gd name="connsiteX1" fmla="*/ 169759 w 223734"/>
                        <a:gd name="connsiteY1" fmla="*/ 0 h 3569268"/>
                        <a:gd name="connsiteX2" fmla="*/ 223734 w 223734"/>
                        <a:gd name="connsiteY2" fmla="*/ 3060700 h 3569268"/>
                        <a:gd name="connsiteX3" fmla="*/ 112609 w 223734"/>
                        <a:gd name="connsiteY3" fmla="*/ 3568700 h 3569268"/>
                        <a:gd name="connsiteX4" fmla="*/ 7834 w 223734"/>
                        <a:gd name="connsiteY4" fmla="*/ 3054350 h 3569268"/>
                        <a:gd name="connsiteX0" fmla="*/ 7834 w 232168"/>
                        <a:gd name="connsiteY0" fmla="*/ 3054350 h 3568998"/>
                        <a:gd name="connsiteX1" fmla="*/ 169759 w 232168"/>
                        <a:gd name="connsiteY1" fmla="*/ 0 h 3568998"/>
                        <a:gd name="connsiteX2" fmla="*/ 223734 w 232168"/>
                        <a:gd name="connsiteY2" fmla="*/ 3060700 h 3568998"/>
                        <a:gd name="connsiteX3" fmla="*/ 112609 w 232168"/>
                        <a:gd name="connsiteY3" fmla="*/ 3568700 h 3568998"/>
                        <a:gd name="connsiteX4" fmla="*/ 7834 w 232168"/>
                        <a:gd name="connsiteY4" fmla="*/ 3054350 h 3568998"/>
                        <a:gd name="connsiteX0" fmla="*/ 7834 w 232168"/>
                        <a:gd name="connsiteY0" fmla="*/ 3054350 h 3568953"/>
                        <a:gd name="connsiteX1" fmla="*/ 169759 w 232168"/>
                        <a:gd name="connsiteY1" fmla="*/ 0 h 3568953"/>
                        <a:gd name="connsiteX2" fmla="*/ 223734 w 232168"/>
                        <a:gd name="connsiteY2" fmla="*/ 3060700 h 3568953"/>
                        <a:gd name="connsiteX3" fmla="*/ 112609 w 232168"/>
                        <a:gd name="connsiteY3" fmla="*/ 3568700 h 3568953"/>
                        <a:gd name="connsiteX4" fmla="*/ 7834 w 232168"/>
                        <a:gd name="connsiteY4" fmla="*/ 3054350 h 3568953"/>
                        <a:gd name="connsiteX0" fmla="*/ 757 w 216976"/>
                        <a:gd name="connsiteY0" fmla="*/ 3060303 h 3582242"/>
                        <a:gd name="connsiteX1" fmla="*/ 142140 w 216976"/>
                        <a:gd name="connsiteY1" fmla="*/ 0 h 3582242"/>
                        <a:gd name="connsiteX2" fmla="*/ 216657 w 216976"/>
                        <a:gd name="connsiteY2" fmla="*/ 3066653 h 3582242"/>
                        <a:gd name="connsiteX3" fmla="*/ 105532 w 216976"/>
                        <a:gd name="connsiteY3" fmla="*/ 3574653 h 3582242"/>
                        <a:gd name="connsiteX4" fmla="*/ 757 w 216976"/>
                        <a:gd name="connsiteY4" fmla="*/ 3060303 h 3582242"/>
                        <a:gd name="connsiteX0" fmla="*/ 179 w 216131"/>
                        <a:gd name="connsiteY0" fmla="*/ 3042443 h 3564006"/>
                        <a:gd name="connsiteX1" fmla="*/ 121019 w 216131"/>
                        <a:gd name="connsiteY1" fmla="*/ 0 h 3564006"/>
                        <a:gd name="connsiteX2" fmla="*/ 216079 w 216131"/>
                        <a:gd name="connsiteY2" fmla="*/ 3048793 h 3564006"/>
                        <a:gd name="connsiteX3" fmla="*/ 104954 w 216131"/>
                        <a:gd name="connsiteY3" fmla="*/ 3556793 h 3564006"/>
                        <a:gd name="connsiteX4" fmla="*/ 179 w 216131"/>
                        <a:gd name="connsiteY4" fmla="*/ 3042443 h 3564006"/>
                        <a:gd name="connsiteX0" fmla="*/ 179 w 216235"/>
                        <a:gd name="connsiteY0" fmla="*/ 3042443 h 3564006"/>
                        <a:gd name="connsiteX1" fmla="*/ 121019 w 216235"/>
                        <a:gd name="connsiteY1" fmla="*/ 0 h 3564006"/>
                        <a:gd name="connsiteX2" fmla="*/ 216079 w 216235"/>
                        <a:gd name="connsiteY2" fmla="*/ 3048793 h 3564006"/>
                        <a:gd name="connsiteX3" fmla="*/ 104954 w 216235"/>
                        <a:gd name="connsiteY3" fmla="*/ 3556793 h 3564006"/>
                        <a:gd name="connsiteX4" fmla="*/ 179 w 216235"/>
                        <a:gd name="connsiteY4" fmla="*/ 3042443 h 3564006"/>
                        <a:gd name="connsiteX0" fmla="*/ 179 w 216167"/>
                        <a:gd name="connsiteY0" fmla="*/ 3042443 h 3564006"/>
                        <a:gd name="connsiteX1" fmla="*/ 121019 w 216167"/>
                        <a:gd name="connsiteY1" fmla="*/ 0 h 3564006"/>
                        <a:gd name="connsiteX2" fmla="*/ 216079 w 216167"/>
                        <a:gd name="connsiteY2" fmla="*/ 3048793 h 3564006"/>
                        <a:gd name="connsiteX3" fmla="*/ 104954 w 216167"/>
                        <a:gd name="connsiteY3" fmla="*/ 3556793 h 3564006"/>
                        <a:gd name="connsiteX4" fmla="*/ 179 w 216167"/>
                        <a:gd name="connsiteY4" fmla="*/ 3042443 h 3564006"/>
                        <a:gd name="connsiteX0" fmla="*/ 179 w 224444"/>
                        <a:gd name="connsiteY0" fmla="*/ 3042443 h 3564006"/>
                        <a:gd name="connsiteX1" fmla="*/ 121019 w 224444"/>
                        <a:gd name="connsiteY1" fmla="*/ 0 h 3564006"/>
                        <a:gd name="connsiteX2" fmla="*/ 216079 w 224444"/>
                        <a:gd name="connsiteY2" fmla="*/ 3048793 h 3564006"/>
                        <a:gd name="connsiteX3" fmla="*/ 104954 w 224444"/>
                        <a:gd name="connsiteY3" fmla="*/ 3556793 h 3564006"/>
                        <a:gd name="connsiteX4" fmla="*/ 179 w 224444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40464"/>
                        <a:gd name="connsiteY0" fmla="*/ 3042443 h 3557455"/>
                        <a:gd name="connsiteX1" fmla="*/ 131846 w 240464"/>
                        <a:gd name="connsiteY1" fmla="*/ 0 h 3557455"/>
                        <a:gd name="connsiteX2" fmla="*/ 226906 w 240464"/>
                        <a:gd name="connsiteY2" fmla="*/ 3048793 h 3557455"/>
                        <a:gd name="connsiteX3" fmla="*/ 115781 w 240464"/>
                        <a:gd name="connsiteY3" fmla="*/ 3556793 h 3557455"/>
                        <a:gd name="connsiteX4" fmla="*/ 11006 w 240464"/>
                        <a:gd name="connsiteY4" fmla="*/ 3042443 h 35574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464" h="3557455">
                          <a:moveTo>
                            <a:pt x="11006" y="3042443"/>
                          </a:moveTo>
                          <a:cubicBezTo>
                            <a:pt x="47921" y="2640148"/>
                            <a:pt x="45260" y="2190750"/>
                            <a:pt x="131846" y="0"/>
                          </a:cubicBezTo>
                          <a:cubicBezTo>
                            <a:pt x="170617" y="2184797"/>
                            <a:pt x="181651" y="2581012"/>
                            <a:pt x="226906" y="3048793"/>
                          </a:cubicBezTo>
                          <a:cubicBezTo>
                            <a:pt x="272161" y="3516574"/>
                            <a:pt x="196214" y="3564201"/>
                            <a:pt x="115781" y="3556793"/>
                          </a:cubicBezTo>
                          <a:cubicBezTo>
                            <a:pt x="35348" y="3549385"/>
                            <a:pt x="-25909" y="3444738"/>
                            <a:pt x="11006" y="304244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FF99"/>
                        </a:gs>
                        <a:gs pos="100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</p:grp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7DF85338-FEB3-4672-96F9-B786214DDE6E}"/>
                    </a:ext>
                  </a:extLst>
                </p:cNvPr>
                <p:cNvGrpSpPr/>
                <p:nvPr/>
              </p:nvGrpSpPr>
              <p:grpSpPr>
                <a:xfrm>
                  <a:off x="2414536" y="1128713"/>
                  <a:ext cx="2131979" cy="3989387"/>
                  <a:chOff x="2414536" y="1128713"/>
                  <a:chExt cx="2131979" cy="3989387"/>
                </a:xfrm>
              </p:grpSpPr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1E653460-9B27-4092-A87F-4EE822965000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414536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DB8E324B-D745-4B67-849A-420A52EAB6D1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324539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70" name="楕円 2">
                    <a:extLst>
                      <a:ext uri="{FF2B5EF4-FFF2-40B4-BE49-F238E27FC236}">
                        <a16:creationId xmlns:a16="http://schemas.microsoft.com/office/drawing/2014/main" id="{E0D6804C-9F6B-4974-A56F-4CF7AB77BFAF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976752" y="1550433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71" name="楕円 2">
                    <a:extLst>
                      <a:ext uri="{FF2B5EF4-FFF2-40B4-BE49-F238E27FC236}">
                        <a16:creationId xmlns:a16="http://schemas.microsoft.com/office/drawing/2014/main" id="{513AB781-B64E-4D7D-A084-B4994FCFFFBE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885173" y="1550561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172" name="グループ化 171">
                    <a:extLst>
                      <a:ext uri="{FF2B5EF4-FFF2-40B4-BE49-F238E27FC236}">
                        <a16:creationId xmlns:a16="http://schemas.microsoft.com/office/drawing/2014/main" id="{FE7A1907-4917-4347-BDBD-E28D59F683F9}"/>
                      </a:ext>
                    </a:extLst>
                  </p:cNvPr>
                  <p:cNvGrpSpPr/>
                  <p:nvPr/>
                </p:nvGrpSpPr>
                <p:grpSpPr>
                  <a:xfrm>
                    <a:off x="2896766" y="1128713"/>
                    <a:ext cx="1221976" cy="3989387"/>
                    <a:chOff x="2896766" y="1128713"/>
                    <a:chExt cx="1221976" cy="3989387"/>
                  </a:xfrm>
                </p:grpSpPr>
                <p:sp>
                  <p:nvSpPr>
                    <p:cNvPr id="173" name="フリーフォーム: 図形 172">
                      <a:extLst>
                        <a:ext uri="{FF2B5EF4-FFF2-40B4-BE49-F238E27FC236}">
                          <a16:creationId xmlns:a16="http://schemas.microsoft.com/office/drawing/2014/main" id="{D29A5F67-1F0A-4E32-B837-C743616534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766" y="1128713"/>
                      <a:ext cx="1221976" cy="3874421"/>
                    </a:xfrm>
                    <a:custGeom>
                      <a:avLst/>
                      <a:gdLst>
                        <a:gd name="connsiteX0" fmla="*/ 599434 w 1221976"/>
                        <a:gd name="connsiteY0" fmla="*/ 0 h 3874421"/>
                        <a:gd name="connsiteX1" fmla="*/ 629421 w 1221976"/>
                        <a:gd name="connsiteY1" fmla="*/ 20157 h 3874421"/>
                        <a:gd name="connsiteX2" fmla="*/ 635807 w 1221976"/>
                        <a:gd name="connsiteY2" fmla="*/ 45167 h 3874421"/>
                        <a:gd name="connsiteX3" fmla="*/ 644112 w 1221976"/>
                        <a:gd name="connsiteY3" fmla="*/ 36073 h 3874421"/>
                        <a:gd name="connsiteX4" fmla="*/ 681779 w 1221976"/>
                        <a:gd name="connsiteY4" fmla="*/ 30806 h 3874421"/>
                        <a:gd name="connsiteX5" fmla="*/ 696052 w 1221976"/>
                        <a:gd name="connsiteY5" fmla="*/ 66061 h 3874421"/>
                        <a:gd name="connsiteX6" fmla="*/ 690047 w 1221976"/>
                        <a:gd name="connsiteY6" fmla="*/ 84996 h 3874421"/>
                        <a:gd name="connsiteX7" fmla="*/ 653839 w 1221976"/>
                        <a:gd name="connsiteY7" fmla="*/ 136224 h 3874421"/>
                        <a:gd name="connsiteX8" fmla="*/ 655496 w 1221976"/>
                        <a:gd name="connsiteY8" fmla="*/ 150079 h 3874421"/>
                        <a:gd name="connsiteX9" fmla="*/ 670719 w 1221976"/>
                        <a:gd name="connsiteY9" fmla="*/ 148424 h 3874421"/>
                        <a:gd name="connsiteX10" fmla="*/ 736985 w 1221976"/>
                        <a:gd name="connsiteY10" fmla="*/ 94825 h 3874421"/>
                        <a:gd name="connsiteX11" fmla="*/ 768737 w 1221976"/>
                        <a:gd name="connsiteY11" fmla="*/ 205388 h 3874421"/>
                        <a:gd name="connsiteX12" fmla="*/ 765918 w 1221976"/>
                        <a:gd name="connsiteY12" fmla="*/ 208538 h 3874421"/>
                        <a:gd name="connsiteX13" fmla="*/ 778467 w 1221976"/>
                        <a:gd name="connsiteY13" fmla="*/ 206223 h 3874421"/>
                        <a:gd name="connsiteX14" fmla="*/ 793110 w 1221976"/>
                        <a:gd name="connsiteY14" fmla="*/ 211989 h 3874421"/>
                        <a:gd name="connsiteX15" fmla="*/ 762845 w 1221976"/>
                        <a:gd name="connsiteY15" fmla="*/ 294685 h 3874421"/>
                        <a:gd name="connsiteX16" fmla="*/ 756263 w 1221976"/>
                        <a:gd name="connsiteY16" fmla="*/ 299145 h 3874421"/>
                        <a:gd name="connsiteX17" fmla="*/ 761006 w 1221976"/>
                        <a:gd name="connsiteY17" fmla="*/ 299432 h 3874421"/>
                        <a:gd name="connsiteX18" fmla="*/ 721023 w 1221976"/>
                        <a:gd name="connsiteY18" fmla="*/ 376806 h 3874421"/>
                        <a:gd name="connsiteX19" fmla="*/ 703600 w 1221976"/>
                        <a:gd name="connsiteY19" fmla="*/ 453827 h 3874421"/>
                        <a:gd name="connsiteX20" fmla="*/ 751032 w 1221976"/>
                        <a:gd name="connsiteY20" fmla="*/ 422449 h 3874421"/>
                        <a:gd name="connsiteX21" fmla="*/ 805397 w 1221976"/>
                        <a:gd name="connsiteY21" fmla="*/ 354506 h 3874421"/>
                        <a:gd name="connsiteX22" fmla="*/ 806543 w 1221976"/>
                        <a:gd name="connsiteY22" fmla="*/ 356252 h 3874421"/>
                        <a:gd name="connsiteX23" fmla="*/ 807536 w 1221976"/>
                        <a:gd name="connsiteY23" fmla="*/ 352920 h 3874421"/>
                        <a:gd name="connsiteX24" fmla="*/ 870069 w 1221976"/>
                        <a:gd name="connsiteY24" fmla="*/ 324873 h 3874421"/>
                        <a:gd name="connsiteX25" fmla="*/ 892531 w 1221976"/>
                        <a:gd name="connsiteY25" fmla="*/ 331169 h 3874421"/>
                        <a:gd name="connsiteX26" fmla="*/ 931982 w 1221976"/>
                        <a:gd name="connsiteY26" fmla="*/ 320112 h 3874421"/>
                        <a:gd name="connsiteX27" fmla="*/ 999848 w 1221976"/>
                        <a:gd name="connsiteY27" fmla="*/ 366034 h 3874421"/>
                        <a:gd name="connsiteX28" fmla="*/ 994944 w 1221976"/>
                        <a:gd name="connsiteY28" fmla="*/ 382469 h 3874421"/>
                        <a:gd name="connsiteX29" fmla="*/ 997278 w 1221976"/>
                        <a:gd name="connsiteY29" fmla="*/ 383332 h 3874421"/>
                        <a:gd name="connsiteX30" fmla="*/ 1018898 w 1221976"/>
                        <a:gd name="connsiteY30" fmla="*/ 411956 h 3874421"/>
                        <a:gd name="connsiteX31" fmla="*/ 973813 w 1221976"/>
                        <a:gd name="connsiteY31" fmla="*/ 449256 h 3874421"/>
                        <a:gd name="connsiteX32" fmla="*/ 971579 w 1221976"/>
                        <a:gd name="connsiteY32" fmla="*/ 449503 h 3874421"/>
                        <a:gd name="connsiteX33" fmla="*/ 902225 w 1221976"/>
                        <a:gd name="connsiteY33" fmla="*/ 500032 h 3874421"/>
                        <a:gd name="connsiteX34" fmla="*/ 899899 w 1221976"/>
                        <a:gd name="connsiteY34" fmla="*/ 503225 h 3874421"/>
                        <a:gd name="connsiteX35" fmla="*/ 906979 w 1221976"/>
                        <a:gd name="connsiteY35" fmla="*/ 502443 h 3874421"/>
                        <a:gd name="connsiteX36" fmla="*/ 1018898 w 1221976"/>
                        <a:gd name="connsiteY36" fmla="*/ 542925 h 3874421"/>
                        <a:gd name="connsiteX37" fmla="*/ 950544 w 1221976"/>
                        <a:gd name="connsiteY37" fmla="*/ 580226 h 3874421"/>
                        <a:gd name="connsiteX38" fmla="*/ 932828 w 1221976"/>
                        <a:gd name="connsiteY38" fmla="*/ 581519 h 3874421"/>
                        <a:gd name="connsiteX39" fmla="*/ 845134 w 1221976"/>
                        <a:gd name="connsiteY39" fmla="*/ 621091 h 3874421"/>
                        <a:gd name="connsiteX40" fmla="*/ 784513 w 1221976"/>
                        <a:gd name="connsiteY40" fmla="*/ 668845 h 3874421"/>
                        <a:gd name="connsiteX41" fmla="*/ 796944 w 1221976"/>
                        <a:gd name="connsiteY41" fmla="*/ 667524 h 3874421"/>
                        <a:gd name="connsiteX42" fmla="*/ 867399 w 1221976"/>
                        <a:gd name="connsiteY42" fmla="*/ 702145 h 3874421"/>
                        <a:gd name="connsiteX43" fmla="*/ 850126 w 1221976"/>
                        <a:gd name="connsiteY43" fmla="*/ 778723 h 3874421"/>
                        <a:gd name="connsiteX44" fmla="*/ 849875 w 1221976"/>
                        <a:gd name="connsiteY44" fmla="*/ 778973 h 3874421"/>
                        <a:gd name="connsiteX45" fmla="*/ 851114 w 1221976"/>
                        <a:gd name="connsiteY45" fmla="*/ 779182 h 3874421"/>
                        <a:gd name="connsiteX46" fmla="*/ 830038 w 1221976"/>
                        <a:gd name="connsiteY46" fmla="*/ 798848 h 3874421"/>
                        <a:gd name="connsiteX47" fmla="*/ 810582 w 1221976"/>
                        <a:gd name="connsiteY47" fmla="*/ 818340 h 3874421"/>
                        <a:gd name="connsiteX48" fmla="*/ 806375 w 1221976"/>
                        <a:gd name="connsiteY48" fmla="*/ 820928 h 3874421"/>
                        <a:gd name="connsiteX49" fmla="*/ 784901 w 1221976"/>
                        <a:gd name="connsiteY49" fmla="*/ 840968 h 3874421"/>
                        <a:gd name="connsiteX50" fmla="*/ 727457 w 1221976"/>
                        <a:gd name="connsiteY50" fmla="*/ 921066 h 3874421"/>
                        <a:gd name="connsiteX51" fmla="*/ 685421 w 1221976"/>
                        <a:gd name="connsiteY51" fmla="*/ 1010221 h 3874421"/>
                        <a:gd name="connsiteX52" fmla="*/ 678914 w 1221976"/>
                        <a:gd name="connsiteY52" fmla="*/ 1036493 h 3874421"/>
                        <a:gd name="connsiteX53" fmla="*/ 681256 w 1221976"/>
                        <a:gd name="connsiteY53" fmla="*/ 1089059 h 3874421"/>
                        <a:gd name="connsiteX54" fmla="*/ 683234 w 1221976"/>
                        <a:gd name="connsiteY54" fmla="*/ 1087891 h 3874421"/>
                        <a:gd name="connsiteX55" fmla="*/ 814232 w 1221976"/>
                        <a:gd name="connsiteY55" fmla="*/ 938978 h 3874421"/>
                        <a:gd name="connsiteX56" fmla="*/ 817066 w 1221976"/>
                        <a:gd name="connsiteY56" fmla="*/ 943221 h 3874421"/>
                        <a:gd name="connsiteX57" fmla="*/ 818015 w 1221976"/>
                        <a:gd name="connsiteY57" fmla="*/ 934514 h 3874421"/>
                        <a:gd name="connsiteX58" fmla="*/ 884865 w 1221976"/>
                        <a:gd name="connsiteY58" fmla="*/ 858400 h 3874421"/>
                        <a:gd name="connsiteX59" fmla="*/ 898519 w 1221976"/>
                        <a:gd name="connsiteY59" fmla="*/ 868668 h 3874421"/>
                        <a:gd name="connsiteX60" fmla="*/ 902928 w 1221976"/>
                        <a:gd name="connsiteY60" fmla="*/ 881679 h 3874421"/>
                        <a:gd name="connsiteX61" fmla="*/ 904581 w 1221976"/>
                        <a:gd name="connsiteY61" fmla="*/ 877231 h 3874421"/>
                        <a:gd name="connsiteX62" fmla="*/ 1032723 w 1221976"/>
                        <a:gd name="connsiteY62" fmla="*/ 842609 h 3874421"/>
                        <a:gd name="connsiteX63" fmla="*/ 1014436 w 1221976"/>
                        <a:gd name="connsiteY63" fmla="*/ 935316 h 3874421"/>
                        <a:gd name="connsiteX64" fmla="*/ 1020945 w 1221976"/>
                        <a:gd name="connsiteY64" fmla="*/ 950431 h 3874421"/>
                        <a:gd name="connsiteX65" fmla="*/ 1035756 w 1221976"/>
                        <a:gd name="connsiteY65" fmla="*/ 943932 h 3874421"/>
                        <a:gd name="connsiteX66" fmla="*/ 1067796 w 1221976"/>
                        <a:gd name="connsiteY66" fmla="*/ 880549 h 3874421"/>
                        <a:gd name="connsiteX67" fmla="*/ 1083599 w 1221976"/>
                        <a:gd name="connsiteY67" fmla="*/ 863980 h 3874421"/>
                        <a:gd name="connsiteX68" fmla="*/ 1126686 w 1221976"/>
                        <a:gd name="connsiteY68" fmla="*/ 856797 h 3874421"/>
                        <a:gd name="connsiteX69" fmla="*/ 1141613 w 1221976"/>
                        <a:gd name="connsiteY69" fmla="*/ 894874 h 3874421"/>
                        <a:gd name="connsiteX70" fmla="*/ 1136933 w 1221976"/>
                        <a:gd name="connsiteY70" fmla="*/ 907873 h 3874421"/>
                        <a:gd name="connsiteX71" fmla="*/ 1165493 w 1221976"/>
                        <a:gd name="connsiteY71" fmla="*/ 899299 h 3874421"/>
                        <a:gd name="connsiteX72" fmla="*/ 1201844 w 1221976"/>
                        <a:gd name="connsiteY72" fmla="*/ 915487 h 3874421"/>
                        <a:gd name="connsiteX73" fmla="*/ 1197687 w 1221976"/>
                        <a:gd name="connsiteY73" fmla="*/ 955062 h 3874421"/>
                        <a:gd name="connsiteX74" fmla="*/ 1169700 w 1221976"/>
                        <a:gd name="connsiteY74" fmla="*/ 981425 h 3874421"/>
                        <a:gd name="connsiteX75" fmla="*/ 1196450 w 1221976"/>
                        <a:gd name="connsiteY75" fmla="*/ 989854 h 3874421"/>
                        <a:gd name="connsiteX76" fmla="*/ 1221962 w 1221976"/>
                        <a:gd name="connsiteY76" fmla="*/ 1021820 h 3874421"/>
                        <a:gd name="connsiteX77" fmla="*/ 1194198 w 1221976"/>
                        <a:gd name="connsiteY77" fmla="*/ 1055543 h 3874421"/>
                        <a:gd name="connsiteX78" fmla="*/ 1172625 w 1221976"/>
                        <a:gd name="connsiteY78" fmla="*/ 1062113 h 3874421"/>
                        <a:gd name="connsiteX79" fmla="*/ 1101269 w 1221976"/>
                        <a:gd name="connsiteY79" fmla="*/ 1057405 h 3874421"/>
                        <a:gd name="connsiteX80" fmla="*/ 1086655 w 1221976"/>
                        <a:gd name="connsiteY80" fmla="*/ 1066623 h 3874421"/>
                        <a:gd name="connsiteX81" fmla="*/ 1098071 w 1221976"/>
                        <a:gd name="connsiteY81" fmla="*/ 1080176 h 3874421"/>
                        <a:gd name="connsiteX82" fmla="*/ 1187919 w 1221976"/>
                        <a:gd name="connsiteY82" fmla="*/ 1111417 h 3874421"/>
                        <a:gd name="connsiteX83" fmla="*/ 1093865 w 1221976"/>
                        <a:gd name="connsiteY83" fmla="*/ 1205081 h 3874421"/>
                        <a:gd name="connsiteX84" fmla="*/ 1089186 w 1221976"/>
                        <a:gd name="connsiteY84" fmla="*/ 1204288 h 3874421"/>
                        <a:gd name="connsiteX85" fmla="*/ 1098249 w 1221976"/>
                        <a:gd name="connsiteY85" fmla="*/ 1214612 h 3874421"/>
                        <a:gd name="connsiteX86" fmla="*/ 1100315 w 1221976"/>
                        <a:gd name="connsiteY86" fmla="*/ 1231571 h 3874421"/>
                        <a:gd name="connsiteX87" fmla="*/ 1000973 w 1221976"/>
                        <a:gd name="connsiteY87" fmla="*/ 1251407 h 3874421"/>
                        <a:gd name="connsiteX88" fmla="*/ 992747 w 1221976"/>
                        <a:gd name="connsiteY88" fmla="*/ 1247781 h 3874421"/>
                        <a:gd name="connsiteX89" fmla="*/ 994087 w 1221976"/>
                        <a:gd name="connsiteY89" fmla="*/ 1250498 h 3874421"/>
                        <a:gd name="connsiteX90" fmla="*/ 799625 w 1221976"/>
                        <a:gd name="connsiteY90" fmla="*/ 1289488 h 3874421"/>
                        <a:gd name="connsiteX91" fmla="*/ 763404 w 1221976"/>
                        <a:gd name="connsiteY91" fmla="*/ 1309948 h 3874421"/>
                        <a:gd name="connsiteX92" fmla="*/ 805536 w 1221976"/>
                        <a:gd name="connsiteY92" fmla="*/ 1312891 h 3874421"/>
                        <a:gd name="connsiteX93" fmla="*/ 873234 w 1221976"/>
                        <a:gd name="connsiteY93" fmla="*/ 1356145 h 3874421"/>
                        <a:gd name="connsiteX94" fmla="*/ 720402 w 1221976"/>
                        <a:gd name="connsiteY94" fmla="*/ 1559864 h 3874421"/>
                        <a:gd name="connsiteX95" fmla="*/ 703009 w 1221976"/>
                        <a:gd name="connsiteY95" fmla="*/ 1577447 h 3874421"/>
                        <a:gd name="connsiteX96" fmla="*/ 709950 w 1221976"/>
                        <a:gd name="connsiteY96" fmla="*/ 1733276 h 3874421"/>
                        <a:gd name="connsiteX97" fmla="*/ 719471 w 1221976"/>
                        <a:gd name="connsiteY97" fmla="*/ 1985327 h 3874421"/>
                        <a:gd name="connsiteX98" fmla="*/ 728110 w 1221976"/>
                        <a:gd name="connsiteY98" fmla="*/ 1980683 h 3874421"/>
                        <a:gd name="connsiteX99" fmla="*/ 758047 w 1221976"/>
                        <a:gd name="connsiteY99" fmla="*/ 1958577 h 3874421"/>
                        <a:gd name="connsiteX100" fmla="*/ 781528 w 1221976"/>
                        <a:gd name="connsiteY100" fmla="*/ 1929168 h 3874421"/>
                        <a:gd name="connsiteX101" fmla="*/ 768333 w 1221976"/>
                        <a:gd name="connsiteY101" fmla="*/ 1862037 h 3874421"/>
                        <a:gd name="connsiteX102" fmla="*/ 801513 w 1221976"/>
                        <a:gd name="connsiteY102" fmla="*/ 1815207 h 3874421"/>
                        <a:gd name="connsiteX103" fmla="*/ 846412 w 1221976"/>
                        <a:gd name="connsiteY103" fmla="*/ 1827994 h 3874421"/>
                        <a:gd name="connsiteX104" fmla="*/ 849039 w 1221976"/>
                        <a:gd name="connsiteY104" fmla="*/ 1841360 h 3874421"/>
                        <a:gd name="connsiteX105" fmla="*/ 843556 w 1221976"/>
                        <a:gd name="connsiteY105" fmla="*/ 1873815 h 3874421"/>
                        <a:gd name="connsiteX106" fmla="*/ 853072 w 1221976"/>
                        <a:gd name="connsiteY106" fmla="*/ 1881149 h 3874421"/>
                        <a:gd name="connsiteX107" fmla="*/ 865807 w 1221976"/>
                        <a:gd name="connsiteY107" fmla="*/ 1869431 h 3874421"/>
                        <a:gd name="connsiteX108" fmla="*/ 941985 w 1221976"/>
                        <a:gd name="connsiteY108" fmla="*/ 1751881 h 3874421"/>
                        <a:gd name="connsiteX109" fmla="*/ 1020574 w 1221976"/>
                        <a:gd name="connsiteY109" fmla="*/ 1717256 h 3874421"/>
                        <a:gd name="connsiteX110" fmla="*/ 1043630 w 1221976"/>
                        <a:gd name="connsiteY110" fmla="*/ 1723687 h 3874421"/>
                        <a:gd name="connsiteX111" fmla="*/ 1062364 w 1221976"/>
                        <a:gd name="connsiteY111" fmla="*/ 1759779 h 3874421"/>
                        <a:gd name="connsiteX112" fmla="*/ 1057370 w 1221976"/>
                        <a:gd name="connsiteY112" fmla="*/ 1778057 h 3874421"/>
                        <a:gd name="connsiteX113" fmla="*/ 1078197 w 1221976"/>
                        <a:gd name="connsiteY113" fmla="*/ 1765194 h 3874421"/>
                        <a:gd name="connsiteX114" fmla="*/ 1170793 w 1221976"/>
                        <a:gd name="connsiteY114" fmla="*/ 1770281 h 3874421"/>
                        <a:gd name="connsiteX115" fmla="*/ 1128614 w 1221976"/>
                        <a:gd name="connsiteY115" fmla="*/ 1858608 h 3874421"/>
                        <a:gd name="connsiteX116" fmla="*/ 1100171 w 1221976"/>
                        <a:gd name="connsiteY116" fmla="*/ 1876174 h 3874421"/>
                        <a:gd name="connsiteX117" fmla="*/ 1105483 w 1221976"/>
                        <a:gd name="connsiteY117" fmla="*/ 1875481 h 3874421"/>
                        <a:gd name="connsiteX118" fmla="*/ 1147829 w 1221976"/>
                        <a:gd name="connsiteY118" fmla="*/ 1916751 h 3874421"/>
                        <a:gd name="connsiteX119" fmla="*/ 1074181 w 1221976"/>
                        <a:gd name="connsiteY119" fmla="*/ 1996819 h 3874421"/>
                        <a:gd name="connsiteX120" fmla="*/ 946896 w 1221976"/>
                        <a:gd name="connsiteY120" fmla="*/ 2019674 h 3874421"/>
                        <a:gd name="connsiteX121" fmla="*/ 931042 w 1221976"/>
                        <a:gd name="connsiteY121" fmla="*/ 2025612 h 3874421"/>
                        <a:gd name="connsiteX122" fmla="*/ 932220 w 1221976"/>
                        <a:gd name="connsiteY122" fmla="*/ 2038096 h 3874421"/>
                        <a:gd name="connsiteX123" fmla="*/ 966967 w 1221976"/>
                        <a:gd name="connsiteY123" fmla="*/ 2051445 h 3874421"/>
                        <a:gd name="connsiteX124" fmla="*/ 972170 w 1221976"/>
                        <a:gd name="connsiteY124" fmla="*/ 2073773 h 3874421"/>
                        <a:gd name="connsiteX125" fmla="*/ 954834 w 1221976"/>
                        <a:gd name="connsiteY125" fmla="*/ 2099284 h 3874421"/>
                        <a:gd name="connsiteX126" fmla="*/ 900332 w 1221976"/>
                        <a:gd name="connsiteY126" fmla="*/ 2106608 h 3874421"/>
                        <a:gd name="connsiteX127" fmla="*/ 856506 w 1221976"/>
                        <a:gd name="connsiteY127" fmla="*/ 2064582 h 3874421"/>
                        <a:gd name="connsiteX128" fmla="*/ 856102 w 1221976"/>
                        <a:gd name="connsiteY128" fmla="*/ 2064750 h 3874421"/>
                        <a:gd name="connsiteX129" fmla="*/ 857613 w 1221976"/>
                        <a:gd name="connsiteY129" fmla="*/ 2066273 h 3874421"/>
                        <a:gd name="connsiteX130" fmla="*/ 726961 w 1221976"/>
                        <a:gd name="connsiteY130" fmla="*/ 2176509 h 3874421"/>
                        <a:gd name="connsiteX131" fmla="*/ 726704 w 1221976"/>
                        <a:gd name="connsiteY131" fmla="*/ 2176792 h 3874421"/>
                        <a:gd name="connsiteX132" fmla="*/ 730580 w 1221976"/>
                        <a:gd name="connsiteY132" fmla="*/ 2279387 h 3874421"/>
                        <a:gd name="connsiteX133" fmla="*/ 734681 w 1221976"/>
                        <a:gd name="connsiteY133" fmla="*/ 2403798 h 3874421"/>
                        <a:gd name="connsiteX134" fmla="*/ 737556 w 1221976"/>
                        <a:gd name="connsiteY134" fmla="*/ 2406768 h 3874421"/>
                        <a:gd name="connsiteX135" fmla="*/ 739929 w 1221976"/>
                        <a:gd name="connsiteY135" fmla="*/ 2418842 h 3874421"/>
                        <a:gd name="connsiteX136" fmla="*/ 735952 w 1221976"/>
                        <a:gd name="connsiteY136" fmla="*/ 2442380 h 3874421"/>
                        <a:gd name="connsiteX137" fmla="*/ 736173 w 1221976"/>
                        <a:gd name="connsiteY137" fmla="*/ 2449080 h 3874421"/>
                        <a:gd name="connsiteX138" fmla="*/ 743572 w 1221976"/>
                        <a:gd name="connsiteY138" fmla="*/ 2454782 h 3874421"/>
                        <a:gd name="connsiteX139" fmla="*/ 755076 w 1221976"/>
                        <a:gd name="connsiteY139" fmla="*/ 2444198 h 3874421"/>
                        <a:gd name="connsiteX140" fmla="*/ 823886 w 1221976"/>
                        <a:gd name="connsiteY140" fmla="*/ 2338017 h 3874421"/>
                        <a:gd name="connsiteX141" fmla="*/ 894874 w 1221976"/>
                        <a:gd name="connsiteY141" fmla="*/ 2306741 h 3874421"/>
                        <a:gd name="connsiteX142" fmla="*/ 915700 w 1221976"/>
                        <a:gd name="connsiteY142" fmla="*/ 2312550 h 3874421"/>
                        <a:gd name="connsiteX143" fmla="*/ 932622 w 1221976"/>
                        <a:gd name="connsiteY143" fmla="*/ 2345151 h 3874421"/>
                        <a:gd name="connsiteX144" fmla="*/ 928111 w 1221976"/>
                        <a:gd name="connsiteY144" fmla="*/ 2361662 h 3874421"/>
                        <a:gd name="connsiteX145" fmla="*/ 946924 w 1221976"/>
                        <a:gd name="connsiteY145" fmla="*/ 2350042 h 3874421"/>
                        <a:gd name="connsiteX146" fmla="*/ 1030564 w 1221976"/>
                        <a:gd name="connsiteY146" fmla="*/ 2354637 h 3874421"/>
                        <a:gd name="connsiteX147" fmla="*/ 992465 w 1221976"/>
                        <a:gd name="connsiteY147" fmla="*/ 2434421 h 3874421"/>
                        <a:gd name="connsiteX148" fmla="*/ 966772 w 1221976"/>
                        <a:gd name="connsiteY148" fmla="*/ 2450288 h 3874421"/>
                        <a:gd name="connsiteX149" fmla="*/ 971571 w 1221976"/>
                        <a:gd name="connsiteY149" fmla="*/ 2449663 h 3874421"/>
                        <a:gd name="connsiteX150" fmla="*/ 1009821 w 1221976"/>
                        <a:gd name="connsiteY150" fmla="*/ 2486941 h 3874421"/>
                        <a:gd name="connsiteX151" fmla="*/ 943296 w 1221976"/>
                        <a:gd name="connsiteY151" fmla="*/ 2559265 h 3874421"/>
                        <a:gd name="connsiteX152" fmla="*/ 828321 w 1221976"/>
                        <a:gd name="connsiteY152" fmla="*/ 2579909 h 3874421"/>
                        <a:gd name="connsiteX153" fmla="*/ 814001 w 1221976"/>
                        <a:gd name="connsiteY153" fmla="*/ 2585274 h 3874421"/>
                        <a:gd name="connsiteX154" fmla="*/ 815065 w 1221976"/>
                        <a:gd name="connsiteY154" fmla="*/ 2596550 h 3874421"/>
                        <a:gd name="connsiteX155" fmla="*/ 846452 w 1221976"/>
                        <a:gd name="connsiteY155" fmla="*/ 2608608 h 3874421"/>
                        <a:gd name="connsiteX156" fmla="*/ 851152 w 1221976"/>
                        <a:gd name="connsiteY156" fmla="*/ 2628776 h 3874421"/>
                        <a:gd name="connsiteX157" fmla="*/ 835492 w 1221976"/>
                        <a:gd name="connsiteY157" fmla="*/ 2651820 h 3874421"/>
                        <a:gd name="connsiteX158" fmla="*/ 786262 w 1221976"/>
                        <a:gd name="connsiteY158" fmla="*/ 2658435 h 3874421"/>
                        <a:gd name="connsiteX159" fmla="*/ 746674 w 1221976"/>
                        <a:gd name="connsiteY159" fmla="*/ 2620474 h 3874421"/>
                        <a:gd name="connsiteX160" fmla="*/ 746309 w 1221976"/>
                        <a:gd name="connsiteY160" fmla="*/ 2620626 h 3874421"/>
                        <a:gd name="connsiteX161" fmla="*/ 747674 w 1221976"/>
                        <a:gd name="connsiteY161" fmla="*/ 2622002 h 3874421"/>
                        <a:gd name="connsiteX162" fmla="*/ 741984 w 1221976"/>
                        <a:gd name="connsiteY162" fmla="*/ 2625363 h 3874421"/>
                        <a:gd name="connsiteX163" fmla="*/ 742947 w 1221976"/>
                        <a:gd name="connsiteY163" fmla="*/ 2654589 h 3874421"/>
                        <a:gd name="connsiteX164" fmla="*/ 749992 w 1221976"/>
                        <a:gd name="connsiteY164" fmla="*/ 2900992 h 3874421"/>
                        <a:gd name="connsiteX165" fmla="*/ 750452 w 1221976"/>
                        <a:gd name="connsiteY165" fmla="*/ 2920694 h 3874421"/>
                        <a:gd name="connsiteX166" fmla="*/ 765776 w 1221976"/>
                        <a:gd name="connsiteY166" fmla="*/ 2924235 h 3874421"/>
                        <a:gd name="connsiteX167" fmla="*/ 769024 w 1221976"/>
                        <a:gd name="connsiteY167" fmla="*/ 2949946 h 3874421"/>
                        <a:gd name="connsiteX168" fmla="*/ 761237 w 1221976"/>
                        <a:gd name="connsiteY168" fmla="*/ 2960389 h 3874421"/>
                        <a:gd name="connsiteX169" fmla="*/ 751503 w 1221976"/>
                        <a:gd name="connsiteY169" fmla="*/ 2965718 h 3874421"/>
                        <a:gd name="connsiteX170" fmla="*/ 751944 w 1221976"/>
                        <a:gd name="connsiteY170" fmla="*/ 2984649 h 3874421"/>
                        <a:gd name="connsiteX171" fmla="*/ 764598 w 1221976"/>
                        <a:gd name="connsiteY171" fmla="*/ 2978607 h 3874421"/>
                        <a:gd name="connsiteX172" fmla="*/ 795096 w 1221976"/>
                        <a:gd name="connsiteY172" fmla="*/ 2979194 h 3874421"/>
                        <a:gd name="connsiteX173" fmla="*/ 795291 w 1221976"/>
                        <a:gd name="connsiteY173" fmla="*/ 3056302 h 3874421"/>
                        <a:gd name="connsiteX174" fmla="*/ 792438 w 1221976"/>
                        <a:gd name="connsiteY174" fmla="*/ 3057490 h 3874421"/>
                        <a:gd name="connsiteX175" fmla="*/ 802580 w 1221976"/>
                        <a:gd name="connsiteY175" fmla="*/ 3059458 h 3874421"/>
                        <a:gd name="connsiteX176" fmla="*/ 812563 w 1221976"/>
                        <a:gd name="connsiteY176" fmla="*/ 3067000 h 3874421"/>
                        <a:gd name="connsiteX177" fmla="*/ 806420 w 1221976"/>
                        <a:gd name="connsiteY177" fmla="*/ 3089274 h 3874421"/>
                        <a:gd name="connsiteX178" fmla="*/ 795511 w 1221976"/>
                        <a:gd name="connsiteY178" fmla="*/ 3095709 h 3874421"/>
                        <a:gd name="connsiteX179" fmla="*/ 794424 w 1221976"/>
                        <a:gd name="connsiteY179" fmla="*/ 3102346 h 3874421"/>
                        <a:gd name="connsiteX180" fmla="*/ 786637 w 1221976"/>
                        <a:gd name="connsiteY180" fmla="*/ 3112789 h 3874421"/>
                        <a:gd name="connsiteX181" fmla="*/ 755129 w 1221976"/>
                        <a:gd name="connsiteY181" fmla="*/ 3130037 h 3874421"/>
                        <a:gd name="connsiteX182" fmla="*/ 755144 w 1221976"/>
                        <a:gd name="connsiteY182" fmla="*/ 3131072 h 3874421"/>
                        <a:gd name="connsiteX183" fmla="*/ 782394 w 1221976"/>
                        <a:gd name="connsiteY183" fmla="*/ 3131596 h 3874421"/>
                        <a:gd name="connsiteX184" fmla="*/ 784012 w 1221976"/>
                        <a:gd name="connsiteY184" fmla="*/ 3133866 h 3874421"/>
                        <a:gd name="connsiteX185" fmla="*/ 789998 w 1221976"/>
                        <a:gd name="connsiteY185" fmla="*/ 3131007 h 3874421"/>
                        <a:gd name="connsiteX186" fmla="*/ 820496 w 1221976"/>
                        <a:gd name="connsiteY186" fmla="*/ 3131594 h 3874421"/>
                        <a:gd name="connsiteX187" fmla="*/ 820691 w 1221976"/>
                        <a:gd name="connsiteY187" fmla="*/ 3208702 h 3874421"/>
                        <a:gd name="connsiteX188" fmla="*/ 817838 w 1221976"/>
                        <a:gd name="connsiteY188" fmla="*/ 3209890 h 3874421"/>
                        <a:gd name="connsiteX189" fmla="*/ 827980 w 1221976"/>
                        <a:gd name="connsiteY189" fmla="*/ 3211858 h 3874421"/>
                        <a:gd name="connsiteX190" fmla="*/ 837963 w 1221976"/>
                        <a:gd name="connsiteY190" fmla="*/ 3219400 h 3874421"/>
                        <a:gd name="connsiteX191" fmla="*/ 838787 w 1221976"/>
                        <a:gd name="connsiteY191" fmla="*/ 3226565 h 3874421"/>
                        <a:gd name="connsiteX192" fmla="*/ 839545 w 1221976"/>
                        <a:gd name="connsiteY192" fmla="*/ 3226844 h 3874421"/>
                        <a:gd name="connsiteX193" fmla="*/ 839742 w 1221976"/>
                        <a:gd name="connsiteY193" fmla="*/ 3303953 h 3874421"/>
                        <a:gd name="connsiteX194" fmla="*/ 836887 w 1221976"/>
                        <a:gd name="connsiteY194" fmla="*/ 3305140 h 3874421"/>
                        <a:gd name="connsiteX195" fmla="*/ 847030 w 1221976"/>
                        <a:gd name="connsiteY195" fmla="*/ 3307107 h 3874421"/>
                        <a:gd name="connsiteX196" fmla="*/ 857012 w 1221976"/>
                        <a:gd name="connsiteY196" fmla="*/ 3314650 h 3874421"/>
                        <a:gd name="connsiteX197" fmla="*/ 815683 w 1221976"/>
                        <a:gd name="connsiteY197" fmla="*/ 3357679 h 3874421"/>
                        <a:gd name="connsiteX198" fmla="*/ 810246 w 1221976"/>
                        <a:gd name="connsiteY198" fmla="*/ 3358561 h 3874421"/>
                        <a:gd name="connsiteX199" fmla="*/ 809966 w 1221976"/>
                        <a:gd name="connsiteY199" fmla="*/ 3358876 h 3874421"/>
                        <a:gd name="connsiteX200" fmla="*/ 811618 w 1221976"/>
                        <a:gd name="connsiteY200" fmla="*/ 3359552 h 3874421"/>
                        <a:gd name="connsiteX201" fmla="*/ 807510 w 1221976"/>
                        <a:gd name="connsiteY201" fmla="*/ 3362752 h 3874421"/>
                        <a:gd name="connsiteX202" fmla="*/ 815278 w 1221976"/>
                        <a:gd name="connsiteY202" fmla="*/ 3364260 h 3874421"/>
                        <a:gd name="connsiteX203" fmla="*/ 825261 w 1221976"/>
                        <a:gd name="connsiteY203" fmla="*/ 3371802 h 3874421"/>
                        <a:gd name="connsiteX204" fmla="*/ 826085 w 1221976"/>
                        <a:gd name="connsiteY204" fmla="*/ 3378967 h 3874421"/>
                        <a:gd name="connsiteX205" fmla="*/ 826843 w 1221976"/>
                        <a:gd name="connsiteY205" fmla="*/ 3379246 h 3874421"/>
                        <a:gd name="connsiteX206" fmla="*/ 827040 w 1221976"/>
                        <a:gd name="connsiteY206" fmla="*/ 3456355 h 3874421"/>
                        <a:gd name="connsiteX207" fmla="*/ 824185 w 1221976"/>
                        <a:gd name="connsiteY207" fmla="*/ 3457542 h 3874421"/>
                        <a:gd name="connsiteX208" fmla="*/ 834328 w 1221976"/>
                        <a:gd name="connsiteY208" fmla="*/ 3459509 h 3874421"/>
                        <a:gd name="connsiteX209" fmla="*/ 844310 w 1221976"/>
                        <a:gd name="connsiteY209" fmla="*/ 3467052 h 3874421"/>
                        <a:gd name="connsiteX210" fmla="*/ 802981 w 1221976"/>
                        <a:gd name="connsiteY210" fmla="*/ 3510081 h 3874421"/>
                        <a:gd name="connsiteX211" fmla="*/ 796792 w 1221976"/>
                        <a:gd name="connsiteY211" fmla="*/ 3511085 h 3874421"/>
                        <a:gd name="connsiteX212" fmla="*/ 798916 w 1221976"/>
                        <a:gd name="connsiteY212" fmla="*/ 3511954 h 3874421"/>
                        <a:gd name="connsiteX213" fmla="*/ 751289 w 1221976"/>
                        <a:gd name="connsiteY213" fmla="*/ 3549051 h 3874421"/>
                        <a:gd name="connsiteX214" fmla="*/ 740410 w 1221976"/>
                        <a:gd name="connsiteY214" fmla="*/ 3564525 h 3874421"/>
                        <a:gd name="connsiteX215" fmla="*/ 740257 w 1221976"/>
                        <a:gd name="connsiteY215" fmla="*/ 3566519 h 3874421"/>
                        <a:gd name="connsiteX216" fmla="*/ 583568 w 1221976"/>
                        <a:gd name="connsiteY216" fmla="*/ 3874419 h 3874421"/>
                        <a:gd name="connsiteX217" fmla="*/ 456492 w 1221976"/>
                        <a:gd name="connsiteY217" fmla="*/ 3669625 h 3874421"/>
                        <a:gd name="connsiteX218" fmla="*/ 437661 w 1221976"/>
                        <a:gd name="connsiteY218" fmla="*/ 3547225 h 3874421"/>
                        <a:gd name="connsiteX219" fmla="*/ 392376 w 1221976"/>
                        <a:gd name="connsiteY219" fmla="*/ 3511953 h 3874421"/>
                        <a:gd name="connsiteX220" fmla="*/ 394500 w 1221976"/>
                        <a:gd name="connsiteY220" fmla="*/ 3511084 h 3874421"/>
                        <a:gd name="connsiteX221" fmla="*/ 388311 w 1221976"/>
                        <a:gd name="connsiteY221" fmla="*/ 3510080 h 3874421"/>
                        <a:gd name="connsiteX222" fmla="*/ 346982 w 1221976"/>
                        <a:gd name="connsiteY222" fmla="*/ 3467051 h 3874421"/>
                        <a:gd name="connsiteX223" fmla="*/ 356964 w 1221976"/>
                        <a:gd name="connsiteY223" fmla="*/ 3459508 h 3874421"/>
                        <a:gd name="connsiteX224" fmla="*/ 367107 w 1221976"/>
                        <a:gd name="connsiteY224" fmla="*/ 3457541 h 3874421"/>
                        <a:gd name="connsiteX225" fmla="*/ 364252 w 1221976"/>
                        <a:gd name="connsiteY225" fmla="*/ 3456354 h 3874421"/>
                        <a:gd name="connsiteX226" fmla="*/ 364449 w 1221976"/>
                        <a:gd name="connsiteY226" fmla="*/ 3379245 h 3874421"/>
                        <a:gd name="connsiteX227" fmla="*/ 365207 w 1221976"/>
                        <a:gd name="connsiteY227" fmla="*/ 3378966 h 3874421"/>
                        <a:gd name="connsiteX228" fmla="*/ 366031 w 1221976"/>
                        <a:gd name="connsiteY228" fmla="*/ 3371801 h 3874421"/>
                        <a:gd name="connsiteX229" fmla="*/ 376014 w 1221976"/>
                        <a:gd name="connsiteY229" fmla="*/ 3364259 h 3874421"/>
                        <a:gd name="connsiteX230" fmla="*/ 386156 w 1221976"/>
                        <a:gd name="connsiteY230" fmla="*/ 3362291 h 3874421"/>
                        <a:gd name="connsiteX231" fmla="*/ 383303 w 1221976"/>
                        <a:gd name="connsiteY231" fmla="*/ 3361103 h 3874421"/>
                        <a:gd name="connsiteX232" fmla="*/ 371416 w 1221976"/>
                        <a:gd name="connsiteY232" fmla="*/ 3347713 h 3874421"/>
                        <a:gd name="connsiteX233" fmla="*/ 353125 w 1221976"/>
                        <a:gd name="connsiteY233" fmla="*/ 3336924 h 3874421"/>
                        <a:gd name="connsiteX234" fmla="*/ 346983 w 1221976"/>
                        <a:gd name="connsiteY234" fmla="*/ 3314650 h 3874421"/>
                        <a:gd name="connsiteX235" fmla="*/ 356965 w 1221976"/>
                        <a:gd name="connsiteY235" fmla="*/ 3307107 h 3874421"/>
                        <a:gd name="connsiteX236" fmla="*/ 367108 w 1221976"/>
                        <a:gd name="connsiteY236" fmla="*/ 3305140 h 3874421"/>
                        <a:gd name="connsiteX237" fmla="*/ 364253 w 1221976"/>
                        <a:gd name="connsiteY237" fmla="*/ 3303953 h 3874421"/>
                        <a:gd name="connsiteX238" fmla="*/ 364450 w 1221976"/>
                        <a:gd name="connsiteY238" fmla="*/ 3226844 h 3874421"/>
                        <a:gd name="connsiteX239" fmla="*/ 365208 w 1221976"/>
                        <a:gd name="connsiteY239" fmla="*/ 3226565 h 3874421"/>
                        <a:gd name="connsiteX240" fmla="*/ 366032 w 1221976"/>
                        <a:gd name="connsiteY240" fmla="*/ 3219400 h 3874421"/>
                        <a:gd name="connsiteX241" fmla="*/ 376015 w 1221976"/>
                        <a:gd name="connsiteY241" fmla="*/ 3211858 h 3874421"/>
                        <a:gd name="connsiteX242" fmla="*/ 386157 w 1221976"/>
                        <a:gd name="connsiteY242" fmla="*/ 3209890 h 3874421"/>
                        <a:gd name="connsiteX243" fmla="*/ 383304 w 1221976"/>
                        <a:gd name="connsiteY243" fmla="*/ 3208702 h 3874421"/>
                        <a:gd name="connsiteX244" fmla="*/ 383499 w 1221976"/>
                        <a:gd name="connsiteY244" fmla="*/ 3131594 h 3874421"/>
                        <a:gd name="connsiteX245" fmla="*/ 413997 w 1221976"/>
                        <a:gd name="connsiteY245" fmla="*/ 3131007 h 3874421"/>
                        <a:gd name="connsiteX246" fmla="*/ 414984 w 1221976"/>
                        <a:gd name="connsiteY246" fmla="*/ 3131478 h 3874421"/>
                        <a:gd name="connsiteX247" fmla="*/ 430241 w 1221976"/>
                        <a:gd name="connsiteY247" fmla="*/ 3131184 h 3874421"/>
                        <a:gd name="connsiteX248" fmla="*/ 430602 w 1221976"/>
                        <a:gd name="connsiteY248" fmla="*/ 3120039 h 3874421"/>
                        <a:gd name="connsiteX249" fmla="*/ 417358 w 1221976"/>
                        <a:gd name="connsiteY249" fmla="*/ 3112789 h 3874421"/>
                        <a:gd name="connsiteX250" fmla="*/ 409571 w 1221976"/>
                        <a:gd name="connsiteY250" fmla="*/ 3102346 h 3874421"/>
                        <a:gd name="connsiteX251" fmla="*/ 408484 w 1221976"/>
                        <a:gd name="connsiteY251" fmla="*/ 3095709 h 3874421"/>
                        <a:gd name="connsiteX252" fmla="*/ 397575 w 1221976"/>
                        <a:gd name="connsiteY252" fmla="*/ 3089274 h 3874421"/>
                        <a:gd name="connsiteX253" fmla="*/ 391432 w 1221976"/>
                        <a:gd name="connsiteY253" fmla="*/ 3067000 h 3874421"/>
                        <a:gd name="connsiteX254" fmla="*/ 401415 w 1221976"/>
                        <a:gd name="connsiteY254" fmla="*/ 3059458 h 3874421"/>
                        <a:gd name="connsiteX255" fmla="*/ 411557 w 1221976"/>
                        <a:gd name="connsiteY255" fmla="*/ 3057490 h 3874421"/>
                        <a:gd name="connsiteX256" fmla="*/ 408704 w 1221976"/>
                        <a:gd name="connsiteY256" fmla="*/ 3056302 h 3874421"/>
                        <a:gd name="connsiteX257" fmla="*/ 408899 w 1221976"/>
                        <a:gd name="connsiteY257" fmla="*/ 2979194 h 3874421"/>
                        <a:gd name="connsiteX258" fmla="*/ 435179 w 1221976"/>
                        <a:gd name="connsiteY258" fmla="*/ 2978688 h 3874421"/>
                        <a:gd name="connsiteX259" fmla="*/ 436062 w 1221976"/>
                        <a:gd name="connsiteY259" fmla="*/ 2951409 h 3874421"/>
                        <a:gd name="connsiteX260" fmla="*/ 434971 w 1221976"/>
                        <a:gd name="connsiteY260" fmla="*/ 2949946 h 3874421"/>
                        <a:gd name="connsiteX261" fmla="*/ 432646 w 1221976"/>
                        <a:gd name="connsiteY261" fmla="*/ 2935741 h 3874421"/>
                        <a:gd name="connsiteX262" fmla="*/ 436877 w 1221976"/>
                        <a:gd name="connsiteY262" fmla="*/ 2927005 h 3874421"/>
                        <a:gd name="connsiteX263" fmla="*/ 445478 w 1221976"/>
                        <a:gd name="connsiteY263" fmla="*/ 2690080 h 3874421"/>
                        <a:gd name="connsiteX264" fmla="*/ 447865 w 1221976"/>
                        <a:gd name="connsiteY264" fmla="*/ 2629915 h 3874421"/>
                        <a:gd name="connsiteX265" fmla="*/ 434469 w 1221976"/>
                        <a:gd name="connsiteY265" fmla="*/ 2622002 h 3874421"/>
                        <a:gd name="connsiteX266" fmla="*/ 435834 w 1221976"/>
                        <a:gd name="connsiteY266" fmla="*/ 2620626 h 3874421"/>
                        <a:gd name="connsiteX267" fmla="*/ 435469 w 1221976"/>
                        <a:gd name="connsiteY267" fmla="*/ 2620474 h 3874421"/>
                        <a:gd name="connsiteX268" fmla="*/ 395882 w 1221976"/>
                        <a:gd name="connsiteY268" fmla="*/ 2658435 h 3874421"/>
                        <a:gd name="connsiteX269" fmla="*/ 346651 w 1221976"/>
                        <a:gd name="connsiteY269" fmla="*/ 2651820 h 3874421"/>
                        <a:gd name="connsiteX270" fmla="*/ 330991 w 1221976"/>
                        <a:gd name="connsiteY270" fmla="*/ 2628776 h 3874421"/>
                        <a:gd name="connsiteX271" fmla="*/ 335691 w 1221976"/>
                        <a:gd name="connsiteY271" fmla="*/ 2608608 h 3874421"/>
                        <a:gd name="connsiteX272" fmla="*/ 367078 w 1221976"/>
                        <a:gd name="connsiteY272" fmla="*/ 2596550 h 3874421"/>
                        <a:gd name="connsiteX273" fmla="*/ 368142 w 1221976"/>
                        <a:gd name="connsiteY273" fmla="*/ 2585274 h 3874421"/>
                        <a:gd name="connsiteX274" fmla="*/ 353822 w 1221976"/>
                        <a:gd name="connsiteY274" fmla="*/ 2579909 h 3874421"/>
                        <a:gd name="connsiteX275" fmla="*/ 238847 w 1221976"/>
                        <a:gd name="connsiteY275" fmla="*/ 2559265 h 3874421"/>
                        <a:gd name="connsiteX276" fmla="*/ 172322 w 1221976"/>
                        <a:gd name="connsiteY276" fmla="*/ 2486941 h 3874421"/>
                        <a:gd name="connsiteX277" fmla="*/ 210572 w 1221976"/>
                        <a:gd name="connsiteY277" fmla="*/ 2449663 h 3874421"/>
                        <a:gd name="connsiteX278" fmla="*/ 215371 w 1221976"/>
                        <a:gd name="connsiteY278" fmla="*/ 2450288 h 3874421"/>
                        <a:gd name="connsiteX279" fmla="*/ 189678 w 1221976"/>
                        <a:gd name="connsiteY279" fmla="*/ 2434421 h 3874421"/>
                        <a:gd name="connsiteX280" fmla="*/ 151579 w 1221976"/>
                        <a:gd name="connsiteY280" fmla="*/ 2354637 h 3874421"/>
                        <a:gd name="connsiteX281" fmla="*/ 235219 w 1221976"/>
                        <a:gd name="connsiteY281" fmla="*/ 2350042 h 3874421"/>
                        <a:gd name="connsiteX282" fmla="*/ 254032 w 1221976"/>
                        <a:gd name="connsiteY282" fmla="*/ 2361662 h 3874421"/>
                        <a:gd name="connsiteX283" fmla="*/ 249521 w 1221976"/>
                        <a:gd name="connsiteY283" fmla="*/ 2345151 h 3874421"/>
                        <a:gd name="connsiteX284" fmla="*/ 266443 w 1221976"/>
                        <a:gd name="connsiteY284" fmla="*/ 2312550 h 3874421"/>
                        <a:gd name="connsiteX285" fmla="*/ 287270 w 1221976"/>
                        <a:gd name="connsiteY285" fmla="*/ 2306741 h 3874421"/>
                        <a:gd name="connsiteX286" fmla="*/ 358257 w 1221976"/>
                        <a:gd name="connsiteY286" fmla="*/ 2338017 h 3874421"/>
                        <a:gd name="connsiteX287" fmla="*/ 427068 w 1221976"/>
                        <a:gd name="connsiteY287" fmla="*/ 2444198 h 3874421"/>
                        <a:gd name="connsiteX288" fmla="*/ 438571 w 1221976"/>
                        <a:gd name="connsiteY288" fmla="*/ 2454782 h 3874421"/>
                        <a:gd name="connsiteX289" fmla="*/ 447167 w 1221976"/>
                        <a:gd name="connsiteY289" fmla="*/ 2448158 h 3874421"/>
                        <a:gd name="connsiteX290" fmla="*/ 442214 w 1221976"/>
                        <a:gd name="connsiteY290" fmla="*/ 2418842 h 3874421"/>
                        <a:gd name="connsiteX291" fmla="*/ 444587 w 1221976"/>
                        <a:gd name="connsiteY291" fmla="*/ 2406768 h 3874421"/>
                        <a:gd name="connsiteX292" fmla="*/ 457235 w 1221976"/>
                        <a:gd name="connsiteY292" fmla="*/ 2393703 h 3874421"/>
                        <a:gd name="connsiteX293" fmla="*/ 460342 w 1221976"/>
                        <a:gd name="connsiteY293" fmla="*/ 2315375 h 3874421"/>
                        <a:gd name="connsiteX294" fmla="*/ 467897 w 1221976"/>
                        <a:gd name="connsiteY294" fmla="*/ 2142092 h 3874421"/>
                        <a:gd name="connsiteX295" fmla="*/ 407359 w 1221976"/>
                        <a:gd name="connsiteY295" fmla="*/ 2073790 h 3874421"/>
                        <a:gd name="connsiteX296" fmla="*/ 338202 w 1221976"/>
                        <a:gd name="connsiteY296" fmla="*/ 2032935 h 3874421"/>
                        <a:gd name="connsiteX297" fmla="*/ 339713 w 1221976"/>
                        <a:gd name="connsiteY297" fmla="*/ 2031412 h 3874421"/>
                        <a:gd name="connsiteX298" fmla="*/ 339309 w 1221976"/>
                        <a:gd name="connsiteY298" fmla="*/ 2031244 h 3874421"/>
                        <a:gd name="connsiteX299" fmla="*/ 295483 w 1221976"/>
                        <a:gd name="connsiteY299" fmla="*/ 2073270 h 3874421"/>
                        <a:gd name="connsiteX300" fmla="*/ 240981 w 1221976"/>
                        <a:gd name="connsiteY300" fmla="*/ 2065946 h 3874421"/>
                        <a:gd name="connsiteX301" fmla="*/ 223645 w 1221976"/>
                        <a:gd name="connsiteY301" fmla="*/ 2040435 h 3874421"/>
                        <a:gd name="connsiteX302" fmla="*/ 228848 w 1221976"/>
                        <a:gd name="connsiteY302" fmla="*/ 2018107 h 3874421"/>
                        <a:gd name="connsiteX303" fmla="*/ 263595 w 1221976"/>
                        <a:gd name="connsiteY303" fmla="*/ 2004758 h 3874421"/>
                        <a:gd name="connsiteX304" fmla="*/ 264773 w 1221976"/>
                        <a:gd name="connsiteY304" fmla="*/ 1992274 h 3874421"/>
                        <a:gd name="connsiteX305" fmla="*/ 248920 w 1221976"/>
                        <a:gd name="connsiteY305" fmla="*/ 1986336 h 3874421"/>
                        <a:gd name="connsiteX306" fmla="*/ 121634 w 1221976"/>
                        <a:gd name="connsiteY306" fmla="*/ 1963481 h 3874421"/>
                        <a:gd name="connsiteX307" fmla="*/ 47986 w 1221976"/>
                        <a:gd name="connsiteY307" fmla="*/ 1883413 h 3874421"/>
                        <a:gd name="connsiteX308" fmla="*/ 90332 w 1221976"/>
                        <a:gd name="connsiteY308" fmla="*/ 1842143 h 3874421"/>
                        <a:gd name="connsiteX309" fmla="*/ 95644 w 1221976"/>
                        <a:gd name="connsiteY309" fmla="*/ 1842836 h 3874421"/>
                        <a:gd name="connsiteX310" fmla="*/ 67201 w 1221976"/>
                        <a:gd name="connsiteY310" fmla="*/ 1825270 h 3874421"/>
                        <a:gd name="connsiteX311" fmla="*/ 25022 w 1221976"/>
                        <a:gd name="connsiteY311" fmla="*/ 1736943 h 3874421"/>
                        <a:gd name="connsiteX312" fmla="*/ 117618 w 1221976"/>
                        <a:gd name="connsiteY312" fmla="*/ 1731856 h 3874421"/>
                        <a:gd name="connsiteX313" fmla="*/ 138445 w 1221976"/>
                        <a:gd name="connsiteY313" fmla="*/ 1744719 h 3874421"/>
                        <a:gd name="connsiteX314" fmla="*/ 133451 w 1221976"/>
                        <a:gd name="connsiteY314" fmla="*/ 1726441 h 3874421"/>
                        <a:gd name="connsiteX315" fmla="*/ 152185 w 1221976"/>
                        <a:gd name="connsiteY315" fmla="*/ 1690349 h 3874421"/>
                        <a:gd name="connsiteX316" fmla="*/ 175241 w 1221976"/>
                        <a:gd name="connsiteY316" fmla="*/ 1683918 h 3874421"/>
                        <a:gd name="connsiteX317" fmla="*/ 253830 w 1221976"/>
                        <a:gd name="connsiteY317" fmla="*/ 1718543 h 3874421"/>
                        <a:gd name="connsiteX318" fmla="*/ 330008 w 1221976"/>
                        <a:gd name="connsiteY318" fmla="*/ 1836093 h 3874421"/>
                        <a:gd name="connsiteX319" fmla="*/ 342744 w 1221976"/>
                        <a:gd name="connsiteY319" fmla="*/ 1847811 h 3874421"/>
                        <a:gd name="connsiteX320" fmla="*/ 352259 w 1221976"/>
                        <a:gd name="connsiteY320" fmla="*/ 1840477 h 3874421"/>
                        <a:gd name="connsiteX321" fmla="*/ 346776 w 1221976"/>
                        <a:gd name="connsiteY321" fmla="*/ 1808022 h 3874421"/>
                        <a:gd name="connsiteX322" fmla="*/ 349403 w 1221976"/>
                        <a:gd name="connsiteY322" fmla="*/ 1794656 h 3874421"/>
                        <a:gd name="connsiteX323" fmla="*/ 394303 w 1221976"/>
                        <a:gd name="connsiteY323" fmla="*/ 1781869 h 3874421"/>
                        <a:gd name="connsiteX324" fmla="*/ 427483 w 1221976"/>
                        <a:gd name="connsiteY324" fmla="*/ 1828699 h 3874421"/>
                        <a:gd name="connsiteX325" fmla="*/ 414287 w 1221976"/>
                        <a:gd name="connsiteY325" fmla="*/ 1895830 h 3874421"/>
                        <a:gd name="connsiteX326" fmla="*/ 437769 w 1221976"/>
                        <a:gd name="connsiteY326" fmla="*/ 1925239 h 3874421"/>
                        <a:gd name="connsiteX327" fmla="*/ 467705 w 1221976"/>
                        <a:gd name="connsiteY327" fmla="*/ 1947345 h 3874421"/>
                        <a:gd name="connsiteX328" fmla="*/ 476188 w 1221976"/>
                        <a:gd name="connsiteY328" fmla="*/ 1951905 h 3874421"/>
                        <a:gd name="connsiteX329" fmla="*/ 484329 w 1221976"/>
                        <a:gd name="connsiteY329" fmla="*/ 1765175 h 3874421"/>
                        <a:gd name="connsiteX330" fmla="*/ 494914 w 1221976"/>
                        <a:gd name="connsiteY330" fmla="*/ 1551584 h 3874421"/>
                        <a:gd name="connsiteX331" fmla="*/ 450357 w 1221976"/>
                        <a:gd name="connsiteY331" fmla="*/ 1511965 h 3874421"/>
                        <a:gd name="connsiteX332" fmla="*/ 351396 w 1221976"/>
                        <a:gd name="connsiteY332" fmla="*/ 1356145 h 3874421"/>
                        <a:gd name="connsiteX333" fmla="*/ 419094 w 1221976"/>
                        <a:gd name="connsiteY333" fmla="*/ 1312891 h 3874421"/>
                        <a:gd name="connsiteX334" fmla="*/ 458865 w 1221976"/>
                        <a:gd name="connsiteY334" fmla="*/ 1310113 h 3874421"/>
                        <a:gd name="connsiteX335" fmla="*/ 422353 w 1221976"/>
                        <a:gd name="connsiteY335" fmla="*/ 1289488 h 3874421"/>
                        <a:gd name="connsiteX336" fmla="*/ 227890 w 1221976"/>
                        <a:gd name="connsiteY336" fmla="*/ 1250498 h 3874421"/>
                        <a:gd name="connsiteX337" fmla="*/ 229230 w 1221976"/>
                        <a:gd name="connsiteY337" fmla="*/ 1247781 h 3874421"/>
                        <a:gd name="connsiteX338" fmla="*/ 221004 w 1221976"/>
                        <a:gd name="connsiteY338" fmla="*/ 1251407 h 3874421"/>
                        <a:gd name="connsiteX339" fmla="*/ 121662 w 1221976"/>
                        <a:gd name="connsiteY339" fmla="*/ 1231571 h 3874421"/>
                        <a:gd name="connsiteX340" fmla="*/ 123728 w 1221976"/>
                        <a:gd name="connsiteY340" fmla="*/ 1214611 h 3874421"/>
                        <a:gd name="connsiteX341" fmla="*/ 132791 w 1221976"/>
                        <a:gd name="connsiteY341" fmla="*/ 1204288 h 3874421"/>
                        <a:gd name="connsiteX342" fmla="*/ 128112 w 1221976"/>
                        <a:gd name="connsiteY342" fmla="*/ 1205081 h 3874421"/>
                        <a:gd name="connsiteX343" fmla="*/ 34057 w 1221976"/>
                        <a:gd name="connsiteY343" fmla="*/ 1111416 h 3874421"/>
                        <a:gd name="connsiteX344" fmla="*/ 123906 w 1221976"/>
                        <a:gd name="connsiteY344" fmla="*/ 1080176 h 3874421"/>
                        <a:gd name="connsiteX345" fmla="*/ 135322 w 1221976"/>
                        <a:gd name="connsiteY345" fmla="*/ 1066623 h 3874421"/>
                        <a:gd name="connsiteX346" fmla="*/ 120707 w 1221976"/>
                        <a:gd name="connsiteY346" fmla="*/ 1057405 h 3874421"/>
                        <a:gd name="connsiteX347" fmla="*/ 49351 w 1221976"/>
                        <a:gd name="connsiteY347" fmla="*/ 1062113 h 3874421"/>
                        <a:gd name="connsiteX348" fmla="*/ 27779 w 1221976"/>
                        <a:gd name="connsiteY348" fmla="*/ 1055542 h 3874421"/>
                        <a:gd name="connsiteX349" fmla="*/ 14 w 1221976"/>
                        <a:gd name="connsiteY349" fmla="*/ 1021819 h 3874421"/>
                        <a:gd name="connsiteX350" fmla="*/ 25527 w 1221976"/>
                        <a:gd name="connsiteY350" fmla="*/ 989854 h 3874421"/>
                        <a:gd name="connsiteX351" fmla="*/ 52276 w 1221976"/>
                        <a:gd name="connsiteY351" fmla="*/ 981425 h 3874421"/>
                        <a:gd name="connsiteX352" fmla="*/ 24289 w 1221976"/>
                        <a:gd name="connsiteY352" fmla="*/ 955061 h 3874421"/>
                        <a:gd name="connsiteX353" fmla="*/ 20132 w 1221976"/>
                        <a:gd name="connsiteY353" fmla="*/ 915486 h 3874421"/>
                        <a:gd name="connsiteX354" fmla="*/ 56484 w 1221976"/>
                        <a:gd name="connsiteY354" fmla="*/ 899299 h 3874421"/>
                        <a:gd name="connsiteX355" fmla="*/ 85043 w 1221976"/>
                        <a:gd name="connsiteY355" fmla="*/ 907872 h 3874421"/>
                        <a:gd name="connsiteX356" fmla="*/ 80363 w 1221976"/>
                        <a:gd name="connsiteY356" fmla="*/ 894874 h 3874421"/>
                        <a:gd name="connsiteX357" fmla="*/ 95290 w 1221976"/>
                        <a:gd name="connsiteY357" fmla="*/ 856797 h 3874421"/>
                        <a:gd name="connsiteX358" fmla="*/ 138377 w 1221976"/>
                        <a:gd name="connsiteY358" fmla="*/ 863980 h 3874421"/>
                        <a:gd name="connsiteX359" fmla="*/ 154180 w 1221976"/>
                        <a:gd name="connsiteY359" fmla="*/ 880548 h 3874421"/>
                        <a:gd name="connsiteX360" fmla="*/ 186221 w 1221976"/>
                        <a:gd name="connsiteY360" fmla="*/ 943932 h 3874421"/>
                        <a:gd name="connsiteX361" fmla="*/ 201032 w 1221976"/>
                        <a:gd name="connsiteY361" fmla="*/ 950430 h 3874421"/>
                        <a:gd name="connsiteX362" fmla="*/ 207540 w 1221976"/>
                        <a:gd name="connsiteY362" fmla="*/ 935316 h 3874421"/>
                        <a:gd name="connsiteX363" fmla="*/ 189253 w 1221976"/>
                        <a:gd name="connsiteY363" fmla="*/ 842609 h 3874421"/>
                        <a:gd name="connsiteX364" fmla="*/ 317396 w 1221976"/>
                        <a:gd name="connsiteY364" fmla="*/ 877230 h 3874421"/>
                        <a:gd name="connsiteX365" fmla="*/ 319049 w 1221976"/>
                        <a:gd name="connsiteY365" fmla="*/ 881679 h 3874421"/>
                        <a:gd name="connsiteX366" fmla="*/ 323458 w 1221976"/>
                        <a:gd name="connsiteY366" fmla="*/ 868668 h 3874421"/>
                        <a:gd name="connsiteX367" fmla="*/ 337112 w 1221976"/>
                        <a:gd name="connsiteY367" fmla="*/ 858400 h 3874421"/>
                        <a:gd name="connsiteX368" fmla="*/ 403963 w 1221976"/>
                        <a:gd name="connsiteY368" fmla="*/ 934514 h 3874421"/>
                        <a:gd name="connsiteX369" fmla="*/ 404911 w 1221976"/>
                        <a:gd name="connsiteY369" fmla="*/ 943221 h 3874421"/>
                        <a:gd name="connsiteX370" fmla="*/ 407746 w 1221976"/>
                        <a:gd name="connsiteY370" fmla="*/ 938977 h 3874421"/>
                        <a:gd name="connsiteX371" fmla="*/ 464031 w 1221976"/>
                        <a:gd name="connsiteY371" fmla="*/ 1021041 h 3874421"/>
                        <a:gd name="connsiteX372" fmla="*/ 518779 w 1221976"/>
                        <a:gd name="connsiteY372" fmla="*/ 1070028 h 3874421"/>
                        <a:gd name="connsiteX373" fmla="*/ 520617 w 1221976"/>
                        <a:gd name="connsiteY373" fmla="*/ 1032942 h 3874421"/>
                        <a:gd name="connsiteX374" fmla="*/ 523282 w 1221976"/>
                        <a:gd name="connsiteY374" fmla="*/ 988009 h 3874421"/>
                        <a:gd name="connsiteX375" fmla="*/ 491717 w 1221976"/>
                        <a:gd name="connsiteY375" fmla="*/ 921064 h 3874421"/>
                        <a:gd name="connsiteX376" fmla="*/ 434273 w 1221976"/>
                        <a:gd name="connsiteY376" fmla="*/ 840966 h 3874421"/>
                        <a:gd name="connsiteX377" fmla="*/ 412799 w 1221976"/>
                        <a:gd name="connsiteY377" fmla="*/ 820926 h 3874421"/>
                        <a:gd name="connsiteX378" fmla="*/ 408592 w 1221976"/>
                        <a:gd name="connsiteY378" fmla="*/ 818338 h 3874421"/>
                        <a:gd name="connsiteX379" fmla="*/ 389136 w 1221976"/>
                        <a:gd name="connsiteY379" fmla="*/ 798846 h 3874421"/>
                        <a:gd name="connsiteX380" fmla="*/ 368060 w 1221976"/>
                        <a:gd name="connsiteY380" fmla="*/ 779179 h 3874421"/>
                        <a:gd name="connsiteX381" fmla="*/ 369299 w 1221976"/>
                        <a:gd name="connsiteY381" fmla="*/ 778971 h 3874421"/>
                        <a:gd name="connsiteX382" fmla="*/ 369048 w 1221976"/>
                        <a:gd name="connsiteY382" fmla="*/ 778721 h 3874421"/>
                        <a:gd name="connsiteX383" fmla="*/ 351775 w 1221976"/>
                        <a:gd name="connsiteY383" fmla="*/ 702143 h 3874421"/>
                        <a:gd name="connsiteX384" fmla="*/ 422230 w 1221976"/>
                        <a:gd name="connsiteY384" fmla="*/ 667521 h 3874421"/>
                        <a:gd name="connsiteX385" fmla="*/ 426940 w 1221976"/>
                        <a:gd name="connsiteY385" fmla="*/ 668022 h 3874421"/>
                        <a:gd name="connsiteX386" fmla="*/ 367363 w 1221976"/>
                        <a:gd name="connsiteY386" fmla="*/ 621091 h 3874421"/>
                        <a:gd name="connsiteX387" fmla="*/ 279669 w 1221976"/>
                        <a:gd name="connsiteY387" fmla="*/ 581519 h 3874421"/>
                        <a:gd name="connsiteX388" fmla="*/ 261953 w 1221976"/>
                        <a:gd name="connsiteY388" fmla="*/ 580226 h 3874421"/>
                        <a:gd name="connsiteX389" fmla="*/ 193599 w 1221976"/>
                        <a:gd name="connsiteY389" fmla="*/ 542925 h 3874421"/>
                        <a:gd name="connsiteX390" fmla="*/ 305518 w 1221976"/>
                        <a:gd name="connsiteY390" fmla="*/ 502443 h 3874421"/>
                        <a:gd name="connsiteX391" fmla="*/ 312598 w 1221976"/>
                        <a:gd name="connsiteY391" fmla="*/ 503225 h 3874421"/>
                        <a:gd name="connsiteX392" fmla="*/ 310272 w 1221976"/>
                        <a:gd name="connsiteY392" fmla="*/ 500032 h 3874421"/>
                        <a:gd name="connsiteX393" fmla="*/ 240918 w 1221976"/>
                        <a:gd name="connsiteY393" fmla="*/ 449503 h 3874421"/>
                        <a:gd name="connsiteX394" fmla="*/ 238684 w 1221976"/>
                        <a:gd name="connsiteY394" fmla="*/ 449256 h 3874421"/>
                        <a:gd name="connsiteX395" fmla="*/ 193599 w 1221976"/>
                        <a:gd name="connsiteY395" fmla="*/ 411956 h 3874421"/>
                        <a:gd name="connsiteX396" fmla="*/ 215219 w 1221976"/>
                        <a:gd name="connsiteY396" fmla="*/ 383332 h 3874421"/>
                        <a:gd name="connsiteX397" fmla="*/ 217553 w 1221976"/>
                        <a:gd name="connsiteY397" fmla="*/ 382469 h 3874421"/>
                        <a:gd name="connsiteX398" fmla="*/ 212649 w 1221976"/>
                        <a:gd name="connsiteY398" fmla="*/ 366034 h 3874421"/>
                        <a:gd name="connsiteX399" fmla="*/ 280515 w 1221976"/>
                        <a:gd name="connsiteY399" fmla="*/ 320112 h 3874421"/>
                        <a:gd name="connsiteX400" fmla="*/ 319966 w 1221976"/>
                        <a:gd name="connsiteY400" fmla="*/ 331169 h 3874421"/>
                        <a:gd name="connsiteX401" fmla="*/ 342428 w 1221976"/>
                        <a:gd name="connsiteY401" fmla="*/ 324873 h 3874421"/>
                        <a:gd name="connsiteX402" fmla="*/ 404961 w 1221976"/>
                        <a:gd name="connsiteY402" fmla="*/ 352920 h 3874421"/>
                        <a:gd name="connsiteX403" fmla="*/ 405954 w 1221976"/>
                        <a:gd name="connsiteY403" fmla="*/ 356252 h 3874421"/>
                        <a:gd name="connsiteX404" fmla="*/ 407100 w 1221976"/>
                        <a:gd name="connsiteY404" fmla="*/ 354506 h 3874421"/>
                        <a:gd name="connsiteX405" fmla="*/ 461465 w 1221976"/>
                        <a:gd name="connsiteY405" fmla="*/ 422449 h 3874421"/>
                        <a:gd name="connsiteX406" fmla="*/ 478863 w 1221976"/>
                        <a:gd name="connsiteY406" fmla="*/ 433958 h 3874421"/>
                        <a:gd name="connsiteX407" fmla="*/ 465934 w 1221976"/>
                        <a:gd name="connsiteY407" fmla="*/ 376806 h 3874421"/>
                        <a:gd name="connsiteX408" fmla="*/ 425951 w 1221976"/>
                        <a:gd name="connsiteY408" fmla="*/ 299433 h 3874421"/>
                        <a:gd name="connsiteX409" fmla="*/ 428767 w 1221976"/>
                        <a:gd name="connsiteY409" fmla="*/ 299261 h 3874421"/>
                        <a:gd name="connsiteX410" fmla="*/ 422010 w 1221976"/>
                        <a:gd name="connsiteY410" fmla="*/ 294685 h 3874421"/>
                        <a:gd name="connsiteX411" fmla="*/ 391745 w 1221976"/>
                        <a:gd name="connsiteY411" fmla="*/ 211989 h 3874421"/>
                        <a:gd name="connsiteX412" fmla="*/ 406388 w 1221976"/>
                        <a:gd name="connsiteY412" fmla="*/ 206223 h 3874421"/>
                        <a:gd name="connsiteX413" fmla="*/ 418937 w 1221976"/>
                        <a:gd name="connsiteY413" fmla="*/ 208538 h 3874421"/>
                        <a:gd name="connsiteX414" fmla="*/ 416118 w 1221976"/>
                        <a:gd name="connsiteY414" fmla="*/ 205388 h 3874421"/>
                        <a:gd name="connsiteX415" fmla="*/ 447870 w 1221976"/>
                        <a:gd name="connsiteY415" fmla="*/ 94825 h 3874421"/>
                        <a:gd name="connsiteX416" fmla="*/ 514915 w 1221976"/>
                        <a:gd name="connsiteY416" fmla="*/ 148424 h 3874421"/>
                        <a:gd name="connsiteX417" fmla="*/ 531164 w 1221976"/>
                        <a:gd name="connsiteY417" fmla="*/ 151104 h 3874421"/>
                        <a:gd name="connsiteX418" fmla="*/ 531794 w 1221976"/>
                        <a:gd name="connsiteY418" fmla="*/ 136224 h 3874421"/>
                        <a:gd name="connsiteX419" fmla="*/ 494764 w 1221976"/>
                        <a:gd name="connsiteY419" fmla="*/ 84994 h 3874421"/>
                        <a:gd name="connsiteX420" fmla="*/ 490017 w 1221976"/>
                        <a:gd name="connsiteY420" fmla="*/ 66061 h 3874421"/>
                        <a:gd name="connsiteX421" fmla="*/ 504289 w 1221976"/>
                        <a:gd name="connsiteY421" fmla="*/ 30806 h 3874421"/>
                        <a:gd name="connsiteX422" fmla="*/ 541957 w 1221976"/>
                        <a:gd name="connsiteY422" fmla="*/ 36073 h 3874421"/>
                        <a:gd name="connsiteX423" fmla="*/ 561214 w 1221976"/>
                        <a:gd name="connsiteY423" fmla="*/ 52407 h 3874421"/>
                        <a:gd name="connsiteX424" fmla="*/ 569446 w 1221976"/>
                        <a:gd name="connsiteY424" fmla="*/ 20157 h 3874421"/>
                        <a:gd name="connsiteX425" fmla="*/ 599434 w 1221976"/>
                        <a:gd name="connsiteY425" fmla="*/ 0 h 38744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  <a:cxn ang="0">
                          <a:pos x="connsiteX266" y="connsiteY266"/>
                        </a:cxn>
                        <a:cxn ang="0">
                          <a:pos x="connsiteX267" y="connsiteY267"/>
                        </a:cxn>
                        <a:cxn ang="0">
                          <a:pos x="connsiteX268" y="connsiteY268"/>
                        </a:cxn>
                        <a:cxn ang="0">
                          <a:pos x="connsiteX269" y="connsiteY269"/>
                        </a:cxn>
                        <a:cxn ang="0">
                          <a:pos x="connsiteX270" y="connsiteY270"/>
                        </a:cxn>
                        <a:cxn ang="0">
                          <a:pos x="connsiteX271" y="connsiteY271"/>
                        </a:cxn>
                        <a:cxn ang="0">
                          <a:pos x="connsiteX272" y="connsiteY272"/>
                        </a:cxn>
                        <a:cxn ang="0">
                          <a:pos x="connsiteX273" y="connsiteY273"/>
                        </a:cxn>
                        <a:cxn ang="0">
                          <a:pos x="connsiteX274" y="connsiteY274"/>
                        </a:cxn>
                        <a:cxn ang="0">
                          <a:pos x="connsiteX275" y="connsiteY275"/>
                        </a:cxn>
                        <a:cxn ang="0">
                          <a:pos x="connsiteX276" y="connsiteY276"/>
                        </a:cxn>
                        <a:cxn ang="0">
                          <a:pos x="connsiteX277" y="connsiteY277"/>
                        </a:cxn>
                        <a:cxn ang="0">
                          <a:pos x="connsiteX278" y="connsiteY278"/>
                        </a:cxn>
                        <a:cxn ang="0">
                          <a:pos x="connsiteX279" y="connsiteY279"/>
                        </a:cxn>
                        <a:cxn ang="0">
                          <a:pos x="connsiteX280" y="connsiteY280"/>
                        </a:cxn>
                        <a:cxn ang="0">
                          <a:pos x="connsiteX281" y="connsiteY281"/>
                        </a:cxn>
                        <a:cxn ang="0">
                          <a:pos x="connsiteX282" y="connsiteY282"/>
                        </a:cxn>
                        <a:cxn ang="0">
                          <a:pos x="connsiteX283" y="connsiteY283"/>
                        </a:cxn>
                        <a:cxn ang="0">
                          <a:pos x="connsiteX284" y="connsiteY284"/>
                        </a:cxn>
                        <a:cxn ang="0">
                          <a:pos x="connsiteX285" y="connsiteY285"/>
                        </a:cxn>
                        <a:cxn ang="0">
                          <a:pos x="connsiteX286" y="connsiteY286"/>
                        </a:cxn>
                        <a:cxn ang="0">
                          <a:pos x="connsiteX287" y="connsiteY287"/>
                        </a:cxn>
                        <a:cxn ang="0">
                          <a:pos x="connsiteX288" y="connsiteY288"/>
                        </a:cxn>
                        <a:cxn ang="0">
                          <a:pos x="connsiteX289" y="connsiteY289"/>
                        </a:cxn>
                        <a:cxn ang="0">
                          <a:pos x="connsiteX290" y="connsiteY290"/>
                        </a:cxn>
                        <a:cxn ang="0">
                          <a:pos x="connsiteX291" y="connsiteY291"/>
                        </a:cxn>
                        <a:cxn ang="0">
                          <a:pos x="connsiteX292" y="connsiteY292"/>
                        </a:cxn>
                        <a:cxn ang="0">
                          <a:pos x="connsiteX293" y="connsiteY293"/>
                        </a:cxn>
                        <a:cxn ang="0">
                          <a:pos x="connsiteX294" y="connsiteY294"/>
                        </a:cxn>
                        <a:cxn ang="0">
                          <a:pos x="connsiteX295" y="connsiteY295"/>
                        </a:cxn>
                        <a:cxn ang="0">
                          <a:pos x="connsiteX296" y="connsiteY296"/>
                        </a:cxn>
                        <a:cxn ang="0">
                          <a:pos x="connsiteX297" y="connsiteY297"/>
                        </a:cxn>
                        <a:cxn ang="0">
                          <a:pos x="connsiteX298" y="connsiteY298"/>
                        </a:cxn>
                        <a:cxn ang="0">
                          <a:pos x="connsiteX299" y="connsiteY299"/>
                        </a:cxn>
                        <a:cxn ang="0">
                          <a:pos x="connsiteX300" y="connsiteY300"/>
                        </a:cxn>
                        <a:cxn ang="0">
                          <a:pos x="connsiteX301" y="connsiteY301"/>
                        </a:cxn>
                        <a:cxn ang="0">
                          <a:pos x="connsiteX302" y="connsiteY302"/>
                        </a:cxn>
                        <a:cxn ang="0">
                          <a:pos x="connsiteX303" y="connsiteY303"/>
                        </a:cxn>
                        <a:cxn ang="0">
                          <a:pos x="connsiteX304" y="connsiteY304"/>
                        </a:cxn>
                        <a:cxn ang="0">
                          <a:pos x="connsiteX305" y="connsiteY305"/>
                        </a:cxn>
                        <a:cxn ang="0">
                          <a:pos x="connsiteX306" y="connsiteY306"/>
                        </a:cxn>
                        <a:cxn ang="0">
                          <a:pos x="connsiteX307" y="connsiteY307"/>
                        </a:cxn>
                        <a:cxn ang="0">
                          <a:pos x="connsiteX308" y="connsiteY308"/>
                        </a:cxn>
                        <a:cxn ang="0">
                          <a:pos x="connsiteX309" y="connsiteY309"/>
                        </a:cxn>
                        <a:cxn ang="0">
                          <a:pos x="connsiteX310" y="connsiteY310"/>
                        </a:cxn>
                        <a:cxn ang="0">
                          <a:pos x="connsiteX311" y="connsiteY311"/>
                        </a:cxn>
                        <a:cxn ang="0">
                          <a:pos x="connsiteX312" y="connsiteY312"/>
                        </a:cxn>
                        <a:cxn ang="0">
                          <a:pos x="connsiteX313" y="connsiteY313"/>
                        </a:cxn>
                        <a:cxn ang="0">
                          <a:pos x="connsiteX314" y="connsiteY314"/>
                        </a:cxn>
                        <a:cxn ang="0">
                          <a:pos x="connsiteX315" y="connsiteY315"/>
                        </a:cxn>
                        <a:cxn ang="0">
                          <a:pos x="connsiteX316" y="connsiteY316"/>
                        </a:cxn>
                        <a:cxn ang="0">
                          <a:pos x="connsiteX317" y="connsiteY317"/>
                        </a:cxn>
                        <a:cxn ang="0">
                          <a:pos x="connsiteX318" y="connsiteY318"/>
                        </a:cxn>
                        <a:cxn ang="0">
                          <a:pos x="connsiteX319" y="connsiteY319"/>
                        </a:cxn>
                        <a:cxn ang="0">
                          <a:pos x="connsiteX320" y="connsiteY320"/>
                        </a:cxn>
                        <a:cxn ang="0">
                          <a:pos x="connsiteX321" y="connsiteY321"/>
                        </a:cxn>
                        <a:cxn ang="0">
                          <a:pos x="connsiteX322" y="connsiteY322"/>
                        </a:cxn>
                        <a:cxn ang="0">
                          <a:pos x="connsiteX323" y="connsiteY323"/>
                        </a:cxn>
                        <a:cxn ang="0">
                          <a:pos x="connsiteX324" y="connsiteY324"/>
                        </a:cxn>
                        <a:cxn ang="0">
                          <a:pos x="connsiteX325" y="connsiteY325"/>
                        </a:cxn>
                        <a:cxn ang="0">
                          <a:pos x="connsiteX326" y="connsiteY326"/>
                        </a:cxn>
                        <a:cxn ang="0">
                          <a:pos x="connsiteX327" y="connsiteY327"/>
                        </a:cxn>
                        <a:cxn ang="0">
                          <a:pos x="connsiteX328" y="connsiteY328"/>
                        </a:cxn>
                        <a:cxn ang="0">
                          <a:pos x="connsiteX329" y="connsiteY329"/>
                        </a:cxn>
                        <a:cxn ang="0">
                          <a:pos x="connsiteX330" y="connsiteY330"/>
                        </a:cxn>
                        <a:cxn ang="0">
                          <a:pos x="connsiteX331" y="connsiteY331"/>
                        </a:cxn>
                        <a:cxn ang="0">
                          <a:pos x="connsiteX332" y="connsiteY332"/>
                        </a:cxn>
                        <a:cxn ang="0">
                          <a:pos x="connsiteX333" y="connsiteY333"/>
                        </a:cxn>
                        <a:cxn ang="0">
                          <a:pos x="connsiteX334" y="connsiteY334"/>
                        </a:cxn>
                        <a:cxn ang="0">
                          <a:pos x="connsiteX335" y="connsiteY335"/>
                        </a:cxn>
                        <a:cxn ang="0">
                          <a:pos x="connsiteX336" y="connsiteY336"/>
                        </a:cxn>
                        <a:cxn ang="0">
                          <a:pos x="connsiteX337" y="connsiteY337"/>
                        </a:cxn>
                        <a:cxn ang="0">
                          <a:pos x="connsiteX338" y="connsiteY338"/>
                        </a:cxn>
                        <a:cxn ang="0">
                          <a:pos x="connsiteX339" y="connsiteY339"/>
                        </a:cxn>
                        <a:cxn ang="0">
                          <a:pos x="connsiteX340" y="connsiteY340"/>
                        </a:cxn>
                        <a:cxn ang="0">
                          <a:pos x="connsiteX341" y="connsiteY341"/>
                        </a:cxn>
                        <a:cxn ang="0">
                          <a:pos x="connsiteX342" y="connsiteY342"/>
                        </a:cxn>
                        <a:cxn ang="0">
                          <a:pos x="connsiteX343" y="connsiteY343"/>
                        </a:cxn>
                        <a:cxn ang="0">
                          <a:pos x="connsiteX344" y="connsiteY344"/>
                        </a:cxn>
                        <a:cxn ang="0">
                          <a:pos x="connsiteX345" y="connsiteY345"/>
                        </a:cxn>
                        <a:cxn ang="0">
                          <a:pos x="connsiteX346" y="connsiteY346"/>
                        </a:cxn>
                        <a:cxn ang="0">
                          <a:pos x="connsiteX347" y="connsiteY347"/>
                        </a:cxn>
                        <a:cxn ang="0">
                          <a:pos x="connsiteX348" y="connsiteY348"/>
                        </a:cxn>
                        <a:cxn ang="0">
                          <a:pos x="connsiteX349" y="connsiteY349"/>
                        </a:cxn>
                        <a:cxn ang="0">
                          <a:pos x="connsiteX350" y="connsiteY350"/>
                        </a:cxn>
                        <a:cxn ang="0">
                          <a:pos x="connsiteX351" y="connsiteY351"/>
                        </a:cxn>
                        <a:cxn ang="0">
                          <a:pos x="connsiteX352" y="connsiteY352"/>
                        </a:cxn>
                        <a:cxn ang="0">
                          <a:pos x="connsiteX353" y="connsiteY353"/>
                        </a:cxn>
                        <a:cxn ang="0">
                          <a:pos x="connsiteX354" y="connsiteY354"/>
                        </a:cxn>
                        <a:cxn ang="0">
                          <a:pos x="connsiteX355" y="connsiteY355"/>
                        </a:cxn>
                        <a:cxn ang="0">
                          <a:pos x="connsiteX356" y="connsiteY356"/>
                        </a:cxn>
                        <a:cxn ang="0">
                          <a:pos x="connsiteX357" y="connsiteY357"/>
                        </a:cxn>
                        <a:cxn ang="0">
                          <a:pos x="connsiteX358" y="connsiteY358"/>
                        </a:cxn>
                        <a:cxn ang="0">
                          <a:pos x="connsiteX359" y="connsiteY359"/>
                        </a:cxn>
                        <a:cxn ang="0">
                          <a:pos x="connsiteX360" y="connsiteY360"/>
                        </a:cxn>
                        <a:cxn ang="0">
                          <a:pos x="connsiteX361" y="connsiteY361"/>
                        </a:cxn>
                        <a:cxn ang="0">
                          <a:pos x="connsiteX362" y="connsiteY362"/>
                        </a:cxn>
                        <a:cxn ang="0">
                          <a:pos x="connsiteX363" y="connsiteY363"/>
                        </a:cxn>
                        <a:cxn ang="0">
                          <a:pos x="connsiteX364" y="connsiteY364"/>
                        </a:cxn>
                        <a:cxn ang="0">
                          <a:pos x="connsiteX365" y="connsiteY365"/>
                        </a:cxn>
                        <a:cxn ang="0">
                          <a:pos x="connsiteX366" y="connsiteY366"/>
                        </a:cxn>
                        <a:cxn ang="0">
                          <a:pos x="connsiteX367" y="connsiteY367"/>
                        </a:cxn>
                        <a:cxn ang="0">
                          <a:pos x="connsiteX368" y="connsiteY368"/>
                        </a:cxn>
                        <a:cxn ang="0">
                          <a:pos x="connsiteX369" y="connsiteY369"/>
                        </a:cxn>
                        <a:cxn ang="0">
                          <a:pos x="connsiteX370" y="connsiteY370"/>
                        </a:cxn>
                        <a:cxn ang="0">
                          <a:pos x="connsiteX371" y="connsiteY371"/>
                        </a:cxn>
                        <a:cxn ang="0">
                          <a:pos x="connsiteX372" y="connsiteY372"/>
                        </a:cxn>
                        <a:cxn ang="0">
                          <a:pos x="connsiteX373" y="connsiteY373"/>
                        </a:cxn>
                        <a:cxn ang="0">
                          <a:pos x="connsiteX374" y="connsiteY374"/>
                        </a:cxn>
                        <a:cxn ang="0">
                          <a:pos x="connsiteX375" y="connsiteY375"/>
                        </a:cxn>
                        <a:cxn ang="0">
                          <a:pos x="connsiteX376" y="connsiteY376"/>
                        </a:cxn>
                        <a:cxn ang="0">
                          <a:pos x="connsiteX377" y="connsiteY377"/>
                        </a:cxn>
                        <a:cxn ang="0">
                          <a:pos x="connsiteX378" y="connsiteY378"/>
                        </a:cxn>
                        <a:cxn ang="0">
                          <a:pos x="connsiteX379" y="connsiteY379"/>
                        </a:cxn>
                        <a:cxn ang="0">
                          <a:pos x="connsiteX380" y="connsiteY380"/>
                        </a:cxn>
                        <a:cxn ang="0">
                          <a:pos x="connsiteX381" y="connsiteY381"/>
                        </a:cxn>
                        <a:cxn ang="0">
                          <a:pos x="connsiteX382" y="connsiteY382"/>
                        </a:cxn>
                        <a:cxn ang="0">
                          <a:pos x="connsiteX383" y="connsiteY383"/>
                        </a:cxn>
                        <a:cxn ang="0">
                          <a:pos x="connsiteX384" y="connsiteY384"/>
                        </a:cxn>
                        <a:cxn ang="0">
                          <a:pos x="connsiteX385" y="connsiteY385"/>
                        </a:cxn>
                        <a:cxn ang="0">
                          <a:pos x="connsiteX386" y="connsiteY386"/>
                        </a:cxn>
                        <a:cxn ang="0">
                          <a:pos x="connsiteX387" y="connsiteY387"/>
                        </a:cxn>
                        <a:cxn ang="0">
                          <a:pos x="connsiteX388" y="connsiteY388"/>
                        </a:cxn>
                        <a:cxn ang="0">
                          <a:pos x="connsiteX389" y="connsiteY389"/>
                        </a:cxn>
                        <a:cxn ang="0">
                          <a:pos x="connsiteX390" y="connsiteY390"/>
                        </a:cxn>
                        <a:cxn ang="0">
                          <a:pos x="connsiteX391" y="connsiteY391"/>
                        </a:cxn>
                        <a:cxn ang="0">
                          <a:pos x="connsiteX392" y="connsiteY392"/>
                        </a:cxn>
                        <a:cxn ang="0">
                          <a:pos x="connsiteX393" y="connsiteY393"/>
                        </a:cxn>
                        <a:cxn ang="0">
                          <a:pos x="connsiteX394" y="connsiteY394"/>
                        </a:cxn>
                        <a:cxn ang="0">
                          <a:pos x="connsiteX395" y="connsiteY395"/>
                        </a:cxn>
                        <a:cxn ang="0">
                          <a:pos x="connsiteX396" y="connsiteY396"/>
                        </a:cxn>
                        <a:cxn ang="0">
                          <a:pos x="connsiteX397" y="connsiteY397"/>
                        </a:cxn>
                        <a:cxn ang="0">
                          <a:pos x="connsiteX398" y="connsiteY398"/>
                        </a:cxn>
                        <a:cxn ang="0">
                          <a:pos x="connsiteX399" y="connsiteY399"/>
                        </a:cxn>
                        <a:cxn ang="0">
                          <a:pos x="connsiteX400" y="connsiteY400"/>
                        </a:cxn>
                        <a:cxn ang="0">
                          <a:pos x="connsiteX401" y="connsiteY401"/>
                        </a:cxn>
                        <a:cxn ang="0">
                          <a:pos x="connsiteX402" y="connsiteY402"/>
                        </a:cxn>
                        <a:cxn ang="0">
                          <a:pos x="connsiteX403" y="connsiteY403"/>
                        </a:cxn>
                        <a:cxn ang="0">
                          <a:pos x="connsiteX404" y="connsiteY404"/>
                        </a:cxn>
                        <a:cxn ang="0">
                          <a:pos x="connsiteX405" y="connsiteY405"/>
                        </a:cxn>
                        <a:cxn ang="0">
                          <a:pos x="connsiteX406" y="connsiteY406"/>
                        </a:cxn>
                        <a:cxn ang="0">
                          <a:pos x="connsiteX407" y="connsiteY407"/>
                        </a:cxn>
                        <a:cxn ang="0">
                          <a:pos x="connsiteX408" y="connsiteY408"/>
                        </a:cxn>
                        <a:cxn ang="0">
                          <a:pos x="connsiteX409" y="connsiteY409"/>
                        </a:cxn>
                        <a:cxn ang="0">
                          <a:pos x="connsiteX410" y="connsiteY410"/>
                        </a:cxn>
                        <a:cxn ang="0">
                          <a:pos x="connsiteX411" y="connsiteY411"/>
                        </a:cxn>
                        <a:cxn ang="0">
                          <a:pos x="connsiteX412" y="connsiteY412"/>
                        </a:cxn>
                        <a:cxn ang="0">
                          <a:pos x="connsiteX413" y="connsiteY413"/>
                        </a:cxn>
                        <a:cxn ang="0">
                          <a:pos x="connsiteX414" y="connsiteY414"/>
                        </a:cxn>
                        <a:cxn ang="0">
                          <a:pos x="connsiteX415" y="connsiteY415"/>
                        </a:cxn>
                        <a:cxn ang="0">
                          <a:pos x="connsiteX416" y="connsiteY416"/>
                        </a:cxn>
                        <a:cxn ang="0">
                          <a:pos x="connsiteX417" y="connsiteY417"/>
                        </a:cxn>
                        <a:cxn ang="0">
                          <a:pos x="connsiteX418" y="connsiteY418"/>
                        </a:cxn>
                        <a:cxn ang="0">
                          <a:pos x="connsiteX419" y="connsiteY419"/>
                        </a:cxn>
                        <a:cxn ang="0">
                          <a:pos x="connsiteX420" y="connsiteY420"/>
                        </a:cxn>
                        <a:cxn ang="0">
                          <a:pos x="connsiteX421" y="connsiteY421"/>
                        </a:cxn>
                        <a:cxn ang="0">
                          <a:pos x="connsiteX422" y="connsiteY422"/>
                        </a:cxn>
                        <a:cxn ang="0">
                          <a:pos x="connsiteX423" y="connsiteY423"/>
                        </a:cxn>
                        <a:cxn ang="0">
                          <a:pos x="connsiteX424" y="connsiteY424"/>
                        </a:cxn>
                        <a:cxn ang="0">
                          <a:pos x="connsiteX425" y="connsiteY425"/>
                        </a:cxn>
                      </a:cxnLst>
                      <a:rect l="l" t="t" r="r" b="b"/>
                      <a:pathLst>
                        <a:path w="1221976" h="3874421">
                          <a:moveTo>
                            <a:pt x="599434" y="0"/>
                          </a:moveTo>
                          <a:cubicBezTo>
                            <a:pt x="611145" y="0"/>
                            <a:pt x="622830" y="8786"/>
                            <a:pt x="629421" y="20157"/>
                          </a:cubicBezTo>
                          <a:cubicBezTo>
                            <a:pt x="636012" y="31527"/>
                            <a:pt x="633679" y="36830"/>
                            <a:pt x="635807" y="45167"/>
                          </a:cubicBezTo>
                          <a:lnTo>
                            <a:pt x="644112" y="36073"/>
                          </a:lnTo>
                          <a:cubicBezTo>
                            <a:pt x="657986" y="27393"/>
                            <a:pt x="671637" y="24951"/>
                            <a:pt x="681779" y="30806"/>
                          </a:cubicBezTo>
                          <a:cubicBezTo>
                            <a:pt x="691922" y="36662"/>
                            <a:pt x="696633" y="49706"/>
                            <a:pt x="696052" y="66061"/>
                          </a:cubicBezTo>
                          <a:lnTo>
                            <a:pt x="690047" y="84996"/>
                          </a:lnTo>
                          <a:lnTo>
                            <a:pt x="653839" y="136224"/>
                          </a:lnTo>
                          <a:cubicBezTo>
                            <a:pt x="651201" y="141070"/>
                            <a:pt x="650990" y="145390"/>
                            <a:pt x="655496" y="150079"/>
                          </a:cubicBezTo>
                          <a:cubicBezTo>
                            <a:pt x="660001" y="154769"/>
                            <a:pt x="667239" y="151937"/>
                            <a:pt x="670719" y="148424"/>
                          </a:cubicBezTo>
                          <a:cubicBezTo>
                            <a:pt x="692808" y="130558"/>
                            <a:pt x="715980" y="83439"/>
                            <a:pt x="736985" y="94825"/>
                          </a:cubicBezTo>
                          <a:cubicBezTo>
                            <a:pt x="776578" y="117684"/>
                            <a:pt x="790794" y="167185"/>
                            <a:pt x="768737" y="205388"/>
                          </a:cubicBezTo>
                          <a:lnTo>
                            <a:pt x="765918" y="208538"/>
                          </a:lnTo>
                          <a:lnTo>
                            <a:pt x="778467" y="206223"/>
                          </a:lnTo>
                          <a:cubicBezTo>
                            <a:pt x="784461" y="206501"/>
                            <a:pt x="789490" y="208369"/>
                            <a:pt x="793110" y="211989"/>
                          </a:cubicBezTo>
                          <a:cubicBezTo>
                            <a:pt x="807588" y="226467"/>
                            <a:pt x="794038" y="263491"/>
                            <a:pt x="762845" y="294685"/>
                          </a:cubicBezTo>
                          <a:lnTo>
                            <a:pt x="756263" y="299145"/>
                          </a:lnTo>
                          <a:lnTo>
                            <a:pt x="761006" y="299432"/>
                          </a:lnTo>
                          <a:cubicBezTo>
                            <a:pt x="744333" y="323544"/>
                            <a:pt x="730940" y="349575"/>
                            <a:pt x="721023" y="376806"/>
                          </a:cubicBezTo>
                          <a:lnTo>
                            <a:pt x="703600" y="453827"/>
                          </a:lnTo>
                          <a:lnTo>
                            <a:pt x="751032" y="422449"/>
                          </a:lnTo>
                          <a:cubicBezTo>
                            <a:pt x="772353" y="402973"/>
                            <a:pt x="790640" y="380174"/>
                            <a:pt x="805397" y="354506"/>
                          </a:cubicBezTo>
                          <a:lnTo>
                            <a:pt x="806543" y="356252"/>
                          </a:lnTo>
                          <a:lnTo>
                            <a:pt x="807536" y="352920"/>
                          </a:lnTo>
                          <a:cubicBezTo>
                            <a:pt x="817839" y="336439"/>
                            <a:pt x="841958" y="324874"/>
                            <a:pt x="870069" y="324873"/>
                          </a:cubicBezTo>
                          <a:lnTo>
                            <a:pt x="892531" y="331169"/>
                          </a:lnTo>
                          <a:lnTo>
                            <a:pt x="931982" y="320112"/>
                          </a:lnTo>
                          <a:cubicBezTo>
                            <a:pt x="969463" y="320112"/>
                            <a:pt x="999848" y="340672"/>
                            <a:pt x="999848" y="366034"/>
                          </a:cubicBezTo>
                          <a:lnTo>
                            <a:pt x="994944" y="382469"/>
                          </a:lnTo>
                          <a:lnTo>
                            <a:pt x="997278" y="383332"/>
                          </a:lnTo>
                          <a:cubicBezTo>
                            <a:pt x="1010636" y="390658"/>
                            <a:pt x="1018899" y="400777"/>
                            <a:pt x="1018898" y="411956"/>
                          </a:cubicBezTo>
                          <a:cubicBezTo>
                            <a:pt x="1018899" y="428724"/>
                            <a:pt x="1000307" y="443110"/>
                            <a:pt x="973813" y="449256"/>
                          </a:cubicBezTo>
                          <a:lnTo>
                            <a:pt x="971579" y="449503"/>
                          </a:lnTo>
                          <a:lnTo>
                            <a:pt x="902225" y="500032"/>
                          </a:lnTo>
                          <a:lnTo>
                            <a:pt x="899899" y="503225"/>
                          </a:lnTo>
                          <a:lnTo>
                            <a:pt x="906979" y="502443"/>
                          </a:lnTo>
                          <a:cubicBezTo>
                            <a:pt x="968790" y="502443"/>
                            <a:pt x="1018899" y="520567"/>
                            <a:pt x="1018898" y="542925"/>
                          </a:cubicBezTo>
                          <a:cubicBezTo>
                            <a:pt x="1018898" y="559694"/>
                            <a:pt x="990713" y="574080"/>
                            <a:pt x="950544" y="580226"/>
                          </a:cubicBezTo>
                          <a:lnTo>
                            <a:pt x="932828" y="581519"/>
                          </a:lnTo>
                          <a:lnTo>
                            <a:pt x="845134" y="621091"/>
                          </a:lnTo>
                          <a:lnTo>
                            <a:pt x="784513" y="668845"/>
                          </a:lnTo>
                          <a:lnTo>
                            <a:pt x="796944" y="667524"/>
                          </a:lnTo>
                          <a:cubicBezTo>
                            <a:pt x="830851" y="668792"/>
                            <a:pt x="857015" y="680432"/>
                            <a:pt x="867399" y="702145"/>
                          </a:cubicBezTo>
                          <a:cubicBezTo>
                            <a:pt x="877783" y="723858"/>
                            <a:pt x="870422" y="751532"/>
                            <a:pt x="850126" y="778723"/>
                          </a:cubicBezTo>
                          <a:lnTo>
                            <a:pt x="849875" y="778973"/>
                          </a:lnTo>
                          <a:lnTo>
                            <a:pt x="851114" y="779182"/>
                          </a:lnTo>
                          <a:lnTo>
                            <a:pt x="830038" y="798848"/>
                          </a:lnTo>
                          <a:lnTo>
                            <a:pt x="810582" y="818340"/>
                          </a:lnTo>
                          <a:lnTo>
                            <a:pt x="806375" y="820928"/>
                          </a:lnTo>
                          <a:lnTo>
                            <a:pt x="784901" y="840968"/>
                          </a:lnTo>
                          <a:cubicBezTo>
                            <a:pt x="763984" y="864967"/>
                            <a:pt x="744530" y="892018"/>
                            <a:pt x="727457" y="921066"/>
                          </a:cubicBezTo>
                          <a:cubicBezTo>
                            <a:pt x="710383" y="950114"/>
                            <a:pt x="696213" y="980272"/>
                            <a:pt x="685421" y="1010221"/>
                          </a:cubicBezTo>
                          <a:lnTo>
                            <a:pt x="678914" y="1036493"/>
                          </a:lnTo>
                          <a:lnTo>
                            <a:pt x="681256" y="1089059"/>
                          </a:lnTo>
                          <a:lnTo>
                            <a:pt x="683234" y="1087891"/>
                          </a:lnTo>
                          <a:cubicBezTo>
                            <a:pt x="738359" y="1049193"/>
                            <a:pt x="783674" y="997959"/>
                            <a:pt x="814232" y="938978"/>
                          </a:cubicBezTo>
                          <a:lnTo>
                            <a:pt x="817066" y="943221"/>
                          </a:lnTo>
                          <a:lnTo>
                            <a:pt x="818015" y="934514"/>
                          </a:lnTo>
                          <a:cubicBezTo>
                            <a:pt x="832615" y="887415"/>
                            <a:pt x="862544" y="853338"/>
                            <a:pt x="884865" y="858400"/>
                          </a:cubicBezTo>
                          <a:cubicBezTo>
                            <a:pt x="890445" y="859665"/>
                            <a:pt x="895022" y="863257"/>
                            <a:pt x="898519" y="868668"/>
                          </a:cubicBezTo>
                          <a:lnTo>
                            <a:pt x="902928" y="881679"/>
                          </a:lnTo>
                          <a:lnTo>
                            <a:pt x="904581" y="877231"/>
                          </a:lnTo>
                          <a:cubicBezTo>
                            <a:pt x="931129" y="834559"/>
                            <a:pt x="988500" y="819060"/>
                            <a:pt x="1032723" y="842609"/>
                          </a:cubicBezTo>
                          <a:cubicBezTo>
                            <a:pt x="1055440" y="855534"/>
                            <a:pt x="1020532" y="904414"/>
                            <a:pt x="1014436" y="935316"/>
                          </a:cubicBezTo>
                          <a:cubicBezTo>
                            <a:pt x="1012774" y="940590"/>
                            <a:pt x="1013814" y="948963"/>
                            <a:pt x="1020945" y="950431"/>
                          </a:cubicBezTo>
                          <a:cubicBezTo>
                            <a:pt x="1028075" y="951899"/>
                            <a:pt x="1032303" y="949197"/>
                            <a:pt x="1035756" y="943932"/>
                          </a:cubicBezTo>
                          <a:lnTo>
                            <a:pt x="1067796" y="880549"/>
                          </a:lnTo>
                          <a:lnTo>
                            <a:pt x="1083599" y="863980"/>
                          </a:lnTo>
                          <a:cubicBezTo>
                            <a:pt x="1099722" y="853952"/>
                            <a:pt x="1115357" y="850764"/>
                            <a:pt x="1126686" y="856797"/>
                          </a:cubicBezTo>
                          <a:cubicBezTo>
                            <a:pt x="1138014" y="862830"/>
                            <a:pt x="1142889" y="876939"/>
                            <a:pt x="1141613" y="894874"/>
                          </a:cubicBezTo>
                          <a:lnTo>
                            <a:pt x="1136933" y="907873"/>
                          </a:lnTo>
                          <a:cubicBezTo>
                            <a:pt x="1146453" y="905014"/>
                            <a:pt x="1150530" y="899768"/>
                            <a:pt x="1165493" y="899299"/>
                          </a:cubicBezTo>
                          <a:cubicBezTo>
                            <a:pt x="1180456" y="898831"/>
                            <a:pt x="1195558" y="904598"/>
                            <a:pt x="1201844" y="915487"/>
                          </a:cubicBezTo>
                          <a:cubicBezTo>
                            <a:pt x="1208131" y="926375"/>
                            <a:pt x="1206156" y="943345"/>
                            <a:pt x="1197687" y="955062"/>
                          </a:cubicBezTo>
                          <a:cubicBezTo>
                            <a:pt x="1189218" y="966778"/>
                            <a:pt x="1179030" y="972637"/>
                            <a:pt x="1169700" y="981425"/>
                          </a:cubicBezTo>
                          <a:lnTo>
                            <a:pt x="1196450" y="989854"/>
                          </a:lnTo>
                          <a:cubicBezTo>
                            <a:pt x="1212620" y="997717"/>
                            <a:pt x="1222401" y="1008993"/>
                            <a:pt x="1221962" y="1021820"/>
                          </a:cubicBezTo>
                          <a:cubicBezTo>
                            <a:pt x="1221522" y="1034646"/>
                            <a:pt x="1210944" y="1046594"/>
                            <a:pt x="1194198" y="1055543"/>
                          </a:cubicBezTo>
                          <a:lnTo>
                            <a:pt x="1172625" y="1062113"/>
                          </a:lnTo>
                          <a:lnTo>
                            <a:pt x="1101269" y="1057405"/>
                          </a:lnTo>
                          <a:cubicBezTo>
                            <a:pt x="1087152" y="1058389"/>
                            <a:pt x="1088149" y="1062294"/>
                            <a:pt x="1086655" y="1066623"/>
                          </a:cubicBezTo>
                          <a:cubicBezTo>
                            <a:pt x="1085161" y="1070953"/>
                            <a:pt x="1092879" y="1080131"/>
                            <a:pt x="1098071" y="1080176"/>
                          </a:cubicBezTo>
                          <a:cubicBezTo>
                            <a:pt x="1128021" y="1090590"/>
                            <a:pt x="1187722" y="1077110"/>
                            <a:pt x="1187919" y="1111417"/>
                          </a:cubicBezTo>
                          <a:cubicBezTo>
                            <a:pt x="1186202" y="1161490"/>
                            <a:pt x="1144094" y="1203425"/>
                            <a:pt x="1093865" y="1205081"/>
                          </a:cubicBezTo>
                          <a:lnTo>
                            <a:pt x="1089186" y="1204288"/>
                          </a:lnTo>
                          <a:lnTo>
                            <a:pt x="1098249" y="1214612"/>
                          </a:lnTo>
                          <a:cubicBezTo>
                            <a:pt x="1101187" y="1220346"/>
                            <a:pt x="1102009" y="1226105"/>
                            <a:pt x="1100315" y="1231571"/>
                          </a:cubicBezTo>
                          <a:cubicBezTo>
                            <a:pt x="1093539" y="1253431"/>
                            <a:pt x="1049062" y="1262313"/>
                            <a:pt x="1000973" y="1251407"/>
                          </a:cubicBezTo>
                          <a:lnTo>
                            <a:pt x="992747" y="1247781"/>
                          </a:lnTo>
                          <a:lnTo>
                            <a:pt x="994087" y="1250498"/>
                          </a:lnTo>
                          <a:cubicBezTo>
                            <a:pt x="927729" y="1247471"/>
                            <a:pt x="860701" y="1261098"/>
                            <a:pt x="799625" y="1289488"/>
                          </a:cubicBezTo>
                          <a:lnTo>
                            <a:pt x="763404" y="1309948"/>
                          </a:lnTo>
                          <a:lnTo>
                            <a:pt x="805536" y="1312891"/>
                          </a:lnTo>
                          <a:cubicBezTo>
                            <a:pt x="833621" y="1321033"/>
                            <a:pt x="857607" y="1335310"/>
                            <a:pt x="873234" y="1356145"/>
                          </a:cubicBezTo>
                          <a:cubicBezTo>
                            <a:pt x="912301" y="1408234"/>
                            <a:pt x="809530" y="1477280"/>
                            <a:pt x="720402" y="1559864"/>
                          </a:cubicBezTo>
                          <a:lnTo>
                            <a:pt x="703009" y="1577447"/>
                          </a:lnTo>
                          <a:lnTo>
                            <a:pt x="709950" y="1733276"/>
                          </a:lnTo>
                          <a:lnTo>
                            <a:pt x="719471" y="1985327"/>
                          </a:lnTo>
                          <a:lnTo>
                            <a:pt x="728110" y="1980683"/>
                          </a:lnTo>
                          <a:cubicBezTo>
                            <a:pt x="739041" y="1973952"/>
                            <a:pt x="749183" y="1966642"/>
                            <a:pt x="758047" y="1958577"/>
                          </a:cubicBezTo>
                          <a:lnTo>
                            <a:pt x="781528" y="1929168"/>
                          </a:lnTo>
                          <a:lnTo>
                            <a:pt x="768333" y="1862037"/>
                          </a:lnTo>
                          <a:cubicBezTo>
                            <a:pt x="765096" y="1845575"/>
                            <a:pt x="779952" y="1824609"/>
                            <a:pt x="801513" y="1815207"/>
                          </a:cubicBezTo>
                          <a:cubicBezTo>
                            <a:pt x="823074" y="1805808"/>
                            <a:pt x="843176" y="1811532"/>
                            <a:pt x="846412" y="1827994"/>
                          </a:cubicBezTo>
                          <a:lnTo>
                            <a:pt x="849039" y="1841360"/>
                          </a:lnTo>
                          <a:lnTo>
                            <a:pt x="843556" y="1873815"/>
                          </a:lnTo>
                          <a:lnTo>
                            <a:pt x="853072" y="1881149"/>
                          </a:lnTo>
                          <a:lnTo>
                            <a:pt x="865807" y="1869431"/>
                          </a:lnTo>
                          <a:lnTo>
                            <a:pt x="941985" y="1751881"/>
                          </a:lnTo>
                          <a:cubicBezTo>
                            <a:pt x="963997" y="1728675"/>
                            <a:pt x="995097" y="1715773"/>
                            <a:pt x="1020574" y="1717256"/>
                          </a:cubicBezTo>
                          <a:cubicBezTo>
                            <a:pt x="1029065" y="1717751"/>
                            <a:pt x="1036933" y="1719845"/>
                            <a:pt x="1043630" y="1723687"/>
                          </a:cubicBezTo>
                          <a:cubicBezTo>
                            <a:pt x="1057025" y="1731374"/>
                            <a:pt x="1063203" y="1744603"/>
                            <a:pt x="1062364" y="1759779"/>
                          </a:cubicBezTo>
                          <a:lnTo>
                            <a:pt x="1057370" y="1778057"/>
                          </a:lnTo>
                          <a:lnTo>
                            <a:pt x="1078197" y="1765194"/>
                          </a:lnTo>
                          <a:cubicBezTo>
                            <a:pt x="1115415" y="1742208"/>
                            <a:pt x="1156871" y="1744485"/>
                            <a:pt x="1170793" y="1770281"/>
                          </a:cubicBezTo>
                          <a:cubicBezTo>
                            <a:pt x="1184716" y="1796077"/>
                            <a:pt x="1165831" y="1835622"/>
                            <a:pt x="1128614" y="1858608"/>
                          </a:cubicBezTo>
                          <a:lnTo>
                            <a:pt x="1100171" y="1876174"/>
                          </a:lnTo>
                          <a:lnTo>
                            <a:pt x="1105483" y="1875481"/>
                          </a:lnTo>
                          <a:cubicBezTo>
                            <a:pt x="1131039" y="1876801"/>
                            <a:pt x="1148541" y="1892372"/>
                            <a:pt x="1147829" y="1916751"/>
                          </a:cubicBezTo>
                          <a:cubicBezTo>
                            <a:pt x="1146879" y="1949254"/>
                            <a:pt x="1113907" y="1985100"/>
                            <a:pt x="1074181" y="1996819"/>
                          </a:cubicBezTo>
                          <a:lnTo>
                            <a:pt x="946896" y="2019674"/>
                          </a:lnTo>
                          <a:lnTo>
                            <a:pt x="931042" y="2025612"/>
                          </a:lnTo>
                          <a:lnTo>
                            <a:pt x="932220" y="2038096"/>
                          </a:lnTo>
                          <a:lnTo>
                            <a:pt x="966967" y="2051445"/>
                          </a:lnTo>
                          <a:lnTo>
                            <a:pt x="972170" y="2073773"/>
                          </a:lnTo>
                          <a:cubicBezTo>
                            <a:pt x="969982" y="2082457"/>
                            <a:pt x="964029" y="2091647"/>
                            <a:pt x="954834" y="2099284"/>
                          </a:cubicBezTo>
                          <a:cubicBezTo>
                            <a:pt x="936444" y="2114558"/>
                            <a:pt x="912042" y="2117837"/>
                            <a:pt x="900332" y="2106608"/>
                          </a:cubicBezTo>
                          <a:lnTo>
                            <a:pt x="856506" y="2064582"/>
                          </a:lnTo>
                          <a:lnTo>
                            <a:pt x="856102" y="2064750"/>
                          </a:lnTo>
                          <a:lnTo>
                            <a:pt x="857613" y="2066273"/>
                          </a:lnTo>
                          <a:cubicBezTo>
                            <a:pt x="809136" y="2075189"/>
                            <a:pt x="765223" y="2129558"/>
                            <a:pt x="726961" y="2176509"/>
                          </a:cubicBezTo>
                          <a:lnTo>
                            <a:pt x="726704" y="2176792"/>
                          </a:lnTo>
                          <a:lnTo>
                            <a:pt x="730580" y="2279387"/>
                          </a:lnTo>
                          <a:lnTo>
                            <a:pt x="734681" y="2403798"/>
                          </a:lnTo>
                          <a:lnTo>
                            <a:pt x="737556" y="2406768"/>
                          </a:lnTo>
                          <a:lnTo>
                            <a:pt x="739929" y="2418842"/>
                          </a:lnTo>
                          <a:lnTo>
                            <a:pt x="735952" y="2442380"/>
                          </a:lnTo>
                          <a:lnTo>
                            <a:pt x="736173" y="2449080"/>
                          </a:lnTo>
                          <a:lnTo>
                            <a:pt x="743572" y="2454782"/>
                          </a:lnTo>
                          <a:lnTo>
                            <a:pt x="755076" y="2444198"/>
                          </a:lnTo>
                          <a:lnTo>
                            <a:pt x="823886" y="2338017"/>
                          </a:lnTo>
                          <a:cubicBezTo>
                            <a:pt x="843769" y="2317055"/>
                            <a:pt x="871861" y="2305401"/>
                            <a:pt x="894874" y="2306741"/>
                          </a:cubicBezTo>
                          <a:cubicBezTo>
                            <a:pt x="902544" y="2307188"/>
                            <a:pt x="909651" y="2309079"/>
                            <a:pt x="915700" y="2312550"/>
                          </a:cubicBezTo>
                          <a:cubicBezTo>
                            <a:pt x="927799" y="2319493"/>
                            <a:pt x="933380" y="2331443"/>
                            <a:pt x="932622" y="2345151"/>
                          </a:cubicBezTo>
                          <a:lnTo>
                            <a:pt x="928111" y="2361662"/>
                          </a:lnTo>
                          <a:lnTo>
                            <a:pt x="946924" y="2350042"/>
                          </a:lnTo>
                          <a:cubicBezTo>
                            <a:pt x="980542" y="2329280"/>
                            <a:pt x="1017988" y="2331336"/>
                            <a:pt x="1030564" y="2354637"/>
                          </a:cubicBezTo>
                          <a:cubicBezTo>
                            <a:pt x="1043141" y="2377938"/>
                            <a:pt x="1026082" y="2413659"/>
                            <a:pt x="992465" y="2434421"/>
                          </a:cubicBezTo>
                          <a:lnTo>
                            <a:pt x="966772" y="2450288"/>
                          </a:lnTo>
                          <a:lnTo>
                            <a:pt x="971571" y="2449663"/>
                          </a:lnTo>
                          <a:cubicBezTo>
                            <a:pt x="994655" y="2450855"/>
                            <a:pt x="1010464" y="2464920"/>
                            <a:pt x="1009821" y="2486941"/>
                          </a:cubicBezTo>
                          <a:cubicBezTo>
                            <a:pt x="1008963" y="2516300"/>
                            <a:pt x="979180" y="2548680"/>
                            <a:pt x="943296" y="2559265"/>
                          </a:cubicBezTo>
                          <a:lnTo>
                            <a:pt x="828321" y="2579909"/>
                          </a:lnTo>
                          <a:lnTo>
                            <a:pt x="814001" y="2585274"/>
                          </a:lnTo>
                          <a:lnTo>
                            <a:pt x="815065" y="2596550"/>
                          </a:lnTo>
                          <a:lnTo>
                            <a:pt x="846452" y="2608608"/>
                          </a:lnTo>
                          <a:lnTo>
                            <a:pt x="851152" y="2628776"/>
                          </a:lnTo>
                          <a:cubicBezTo>
                            <a:pt x="849175" y="2636620"/>
                            <a:pt x="843798" y="2644921"/>
                            <a:pt x="835492" y="2651820"/>
                          </a:cubicBezTo>
                          <a:cubicBezTo>
                            <a:pt x="818880" y="2665617"/>
                            <a:pt x="796838" y="2668579"/>
                            <a:pt x="786262" y="2658435"/>
                          </a:cubicBezTo>
                          <a:lnTo>
                            <a:pt x="746674" y="2620474"/>
                          </a:lnTo>
                          <a:lnTo>
                            <a:pt x="746309" y="2620626"/>
                          </a:lnTo>
                          <a:lnTo>
                            <a:pt x="747674" y="2622002"/>
                          </a:lnTo>
                          <a:lnTo>
                            <a:pt x="741984" y="2625363"/>
                          </a:lnTo>
                          <a:lnTo>
                            <a:pt x="742947" y="2654589"/>
                          </a:lnTo>
                          <a:cubicBezTo>
                            <a:pt x="745637" y="2742448"/>
                            <a:pt x="748002" y="2825127"/>
                            <a:pt x="749992" y="2900992"/>
                          </a:cubicBezTo>
                          <a:lnTo>
                            <a:pt x="750452" y="2920694"/>
                          </a:lnTo>
                          <a:lnTo>
                            <a:pt x="765776" y="2924235"/>
                          </a:lnTo>
                          <a:cubicBezTo>
                            <a:pt x="772283" y="2930612"/>
                            <a:pt x="773048" y="2939971"/>
                            <a:pt x="769024" y="2949946"/>
                          </a:cubicBezTo>
                          <a:lnTo>
                            <a:pt x="761237" y="2960389"/>
                          </a:lnTo>
                          <a:lnTo>
                            <a:pt x="751503" y="2965718"/>
                          </a:lnTo>
                          <a:lnTo>
                            <a:pt x="751944" y="2984649"/>
                          </a:lnTo>
                          <a:lnTo>
                            <a:pt x="764598" y="2978607"/>
                          </a:lnTo>
                          <a:cubicBezTo>
                            <a:pt x="775502" y="2973401"/>
                            <a:pt x="786036" y="2970896"/>
                            <a:pt x="795096" y="2979194"/>
                          </a:cubicBezTo>
                          <a:cubicBezTo>
                            <a:pt x="820497" y="3004091"/>
                            <a:pt x="820585" y="3038613"/>
                            <a:pt x="795291" y="3056302"/>
                          </a:cubicBezTo>
                          <a:lnTo>
                            <a:pt x="792438" y="3057490"/>
                          </a:lnTo>
                          <a:lnTo>
                            <a:pt x="802580" y="3059458"/>
                          </a:lnTo>
                          <a:cubicBezTo>
                            <a:pt x="807122" y="3061254"/>
                            <a:pt x="810575" y="3063776"/>
                            <a:pt x="812563" y="3067000"/>
                          </a:cubicBezTo>
                          <a:cubicBezTo>
                            <a:pt x="816538" y="3073448"/>
                            <a:pt x="813900" y="3081487"/>
                            <a:pt x="806420" y="3089274"/>
                          </a:cubicBezTo>
                          <a:lnTo>
                            <a:pt x="795511" y="3095709"/>
                          </a:lnTo>
                          <a:lnTo>
                            <a:pt x="794424" y="3102346"/>
                          </a:lnTo>
                          <a:lnTo>
                            <a:pt x="786637" y="3112789"/>
                          </a:lnTo>
                          <a:lnTo>
                            <a:pt x="755129" y="3130037"/>
                          </a:lnTo>
                          <a:lnTo>
                            <a:pt x="755144" y="3131072"/>
                          </a:lnTo>
                          <a:lnTo>
                            <a:pt x="782394" y="3131596"/>
                          </a:lnTo>
                          <a:lnTo>
                            <a:pt x="784012" y="3133866"/>
                          </a:lnTo>
                          <a:lnTo>
                            <a:pt x="789998" y="3131007"/>
                          </a:lnTo>
                          <a:cubicBezTo>
                            <a:pt x="800902" y="3125801"/>
                            <a:pt x="811435" y="3123296"/>
                            <a:pt x="820496" y="3131594"/>
                          </a:cubicBezTo>
                          <a:cubicBezTo>
                            <a:pt x="845897" y="3156491"/>
                            <a:pt x="845985" y="3191013"/>
                            <a:pt x="820691" y="3208702"/>
                          </a:cubicBezTo>
                          <a:lnTo>
                            <a:pt x="817838" y="3209890"/>
                          </a:lnTo>
                          <a:lnTo>
                            <a:pt x="827980" y="3211858"/>
                          </a:lnTo>
                          <a:cubicBezTo>
                            <a:pt x="832522" y="3213655"/>
                            <a:pt x="835975" y="3216176"/>
                            <a:pt x="837963" y="3219400"/>
                          </a:cubicBezTo>
                          <a:lnTo>
                            <a:pt x="838787" y="3226565"/>
                          </a:lnTo>
                          <a:lnTo>
                            <a:pt x="839545" y="3226844"/>
                          </a:lnTo>
                          <a:cubicBezTo>
                            <a:pt x="864948" y="3251741"/>
                            <a:pt x="865035" y="3286263"/>
                            <a:pt x="839742" y="3303953"/>
                          </a:cubicBezTo>
                          <a:lnTo>
                            <a:pt x="836887" y="3305140"/>
                          </a:lnTo>
                          <a:lnTo>
                            <a:pt x="847030" y="3307107"/>
                          </a:lnTo>
                          <a:cubicBezTo>
                            <a:pt x="851572" y="3308905"/>
                            <a:pt x="855025" y="3311425"/>
                            <a:pt x="857012" y="3314650"/>
                          </a:cubicBezTo>
                          <a:cubicBezTo>
                            <a:pt x="864963" y="3327546"/>
                            <a:pt x="846459" y="3346809"/>
                            <a:pt x="815683" y="3357679"/>
                          </a:cubicBezTo>
                          <a:lnTo>
                            <a:pt x="810246" y="3358561"/>
                          </a:lnTo>
                          <a:lnTo>
                            <a:pt x="809966" y="3358876"/>
                          </a:lnTo>
                          <a:lnTo>
                            <a:pt x="811618" y="3359552"/>
                          </a:lnTo>
                          <a:lnTo>
                            <a:pt x="807510" y="3362752"/>
                          </a:lnTo>
                          <a:lnTo>
                            <a:pt x="815278" y="3364260"/>
                          </a:lnTo>
                          <a:cubicBezTo>
                            <a:pt x="819820" y="3366057"/>
                            <a:pt x="823273" y="3368578"/>
                            <a:pt x="825261" y="3371802"/>
                          </a:cubicBezTo>
                          <a:lnTo>
                            <a:pt x="826085" y="3378967"/>
                          </a:lnTo>
                          <a:lnTo>
                            <a:pt x="826843" y="3379246"/>
                          </a:lnTo>
                          <a:cubicBezTo>
                            <a:pt x="852246" y="3404143"/>
                            <a:pt x="852333" y="3438665"/>
                            <a:pt x="827040" y="3456355"/>
                          </a:cubicBezTo>
                          <a:lnTo>
                            <a:pt x="824185" y="3457542"/>
                          </a:lnTo>
                          <a:lnTo>
                            <a:pt x="834328" y="3459509"/>
                          </a:lnTo>
                          <a:cubicBezTo>
                            <a:pt x="838870" y="3461307"/>
                            <a:pt x="842323" y="3463827"/>
                            <a:pt x="844310" y="3467052"/>
                          </a:cubicBezTo>
                          <a:cubicBezTo>
                            <a:pt x="852261" y="3479948"/>
                            <a:pt x="833757" y="3499211"/>
                            <a:pt x="802981" y="3510081"/>
                          </a:cubicBezTo>
                          <a:lnTo>
                            <a:pt x="796792" y="3511085"/>
                          </a:lnTo>
                          <a:lnTo>
                            <a:pt x="798916" y="3511954"/>
                          </a:lnTo>
                          <a:cubicBezTo>
                            <a:pt x="780839" y="3522372"/>
                            <a:pt x="764861" y="3534869"/>
                            <a:pt x="751289" y="3549051"/>
                          </a:cubicBezTo>
                          <a:lnTo>
                            <a:pt x="740410" y="3564525"/>
                          </a:lnTo>
                          <a:lnTo>
                            <a:pt x="740257" y="3566519"/>
                          </a:lnTo>
                          <a:cubicBezTo>
                            <a:pt x="715797" y="3755445"/>
                            <a:pt x="665733" y="3873633"/>
                            <a:pt x="583568" y="3874419"/>
                          </a:cubicBezTo>
                          <a:cubicBezTo>
                            <a:pt x="521944" y="3875009"/>
                            <a:pt x="481195" y="3788124"/>
                            <a:pt x="456492" y="3669625"/>
                          </a:cubicBezTo>
                          <a:lnTo>
                            <a:pt x="437661" y="3547225"/>
                          </a:lnTo>
                          <a:lnTo>
                            <a:pt x="392376" y="3511953"/>
                          </a:lnTo>
                          <a:lnTo>
                            <a:pt x="394500" y="3511084"/>
                          </a:lnTo>
                          <a:lnTo>
                            <a:pt x="388311" y="3510080"/>
                          </a:lnTo>
                          <a:cubicBezTo>
                            <a:pt x="357535" y="3499210"/>
                            <a:pt x="339032" y="3479947"/>
                            <a:pt x="346982" y="3467051"/>
                          </a:cubicBezTo>
                          <a:cubicBezTo>
                            <a:pt x="348969" y="3463826"/>
                            <a:pt x="352422" y="3461306"/>
                            <a:pt x="356964" y="3459508"/>
                          </a:cubicBezTo>
                          <a:lnTo>
                            <a:pt x="367107" y="3457541"/>
                          </a:lnTo>
                          <a:lnTo>
                            <a:pt x="364252" y="3456354"/>
                          </a:lnTo>
                          <a:cubicBezTo>
                            <a:pt x="338959" y="3438664"/>
                            <a:pt x="339046" y="3404142"/>
                            <a:pt x="364449" y="3379245"/>
                          </a:cubicBezTo>
                          <a:lnTo>
                            <a:pt x="365207" y="3378966"/>
                          </a:lnTo>
                          <a:lnTo>
                            <a:pt x="366031" y="3371801"/>
                          </a:lnTo>
                          <a:cubicBezTo>
                            <a:pt x="368019" y="3368577"/>
                            <a:pt x="371472" y="3366056"/>
                            <a:pt x="376014" y="3364259"/>
                          </a:cubicBezTo>
                          <a:lnTo>
                            <a:pt x="386156" y="3362291"/>
                          </a:lnTo>
                          <a:lnTo>
                            <a:pt x="383303" y="3361103"/>
                          </a:lnTo>
                          <a:lnTo>
                            <a:pt x="371416" y="3347713"/>
                          </a:lnTo>
                          <a:lnTo>
                            <a:pt x="353125" y="3336924"/>
                          </a:lnTo>
                          <a:cubicBezTo>
                            <a:pt x="345646" y="3329138"/>
                            <a:pt x="343008" y="3321098"/>
                            <a:pt x="346983" y="3314650"/>
                          </a:cubicBezTo>
                          <a:cubicBezTo>
                            <a:pt x="348970" y="3311425"/>
                            <a:pt x="352423" y="3308905"/>
                            <a:pt x="356965" y="3307107"/>
                          </a:cubicBezTo>
                          <a:lnTo>
                            <a:pt x="367108" y="3305140"/>
                          </a:lnTo>
                          <a:lnTo>
                            <a:pt x="364253" y="3303953"/>
                          </a:lnTo>
                          <a:cubicBezTo>
                            <a:pt x="338960" y="3286263"/>
                            <a:pt x="339047" y="3251741"/>
                            <a:pt x="364450" y="3226844"/>
                          </a:cubicBezTo>
                          <a:lnTo>
                            <a:pt x="365208" y="3226565"/>
                          </a:lnTo>
                          <a:lnTo>
                            <a:pt x="366032" y="3219400"/>
                          </a:lnTo>
                          <a:cubicBezTo>
                            <a:pt x="368020" y="3216176"/>
                            <a:pt x="371473" y="3213655"/>
                            <a:pt x="376015" y="3211858"/>
                          </a:cubicBezTo>
                          <a:lnTo>
                            <a:pt x="386157" y="3209890"/>
                          </a:lnTo>
                          <a:lnTo>
                            <a:pt x="383304" y="3208702"/>
                          </a:lnTo>
                          <a:cubicBezTo>
                            <a:pt x="358010" y="3191013"/>
                            <a:pt x="358098" y="3156491"/>
                            <a:pt x="383499" y="3131594"/>
                          </a:cubicBezTo>
                          <a:cubicBezTo>
                            <a:pt x="392560" y="3123296"/>
                            <a:pt x="403093" y="3125801"/>
                            <a:pt x="413997" y="3131007"/>
                          </a:cubicBezTo>
                          <a:lnTo>
                            <a:pt x="414984" y="3131478"/>
                          </a:lnTo>
                          <a:lnTo>
                            <a:pt x="430241" y="3131184"/>
                          </a:lnTo>
                          <a:lnTo>
                            <a:pt x="430602" y="3120039"/>
                          </a:lnTo>
                          <a:lnTo>
                            <a:pt x="417358" y="3112789"/>
                          </a:lnTo>
                          <a:lnTo>
                            <a:pt x="409571" y="3102346"/>
                          </a:lnTo>
                          <a:lnTo>
                            <a:pt x="408484" y="3095709"/>
                          </a:lnTo>
                          <a:lnTo>
                            <a:pt x="397575" y="3089274"/>
                          </a:lnTo>
                          <a:cubicBezTo>
                            <a:pt x="390095" y="3081487"/>
                            <a:pt x="387457" y="3073448"/>
                            <a:pt x="391432" y="3067000"/>
                          </a:cubicBezTo>
                          <a:cubicBezTo>
                            <a:pt x="393420" y="3063776"/>
                            <a:pt x="396873" y="3061254"/>
                            <a:pt x="401415" y="3059458"/>
                          </a:cubicBezTo>
                          <a:lnTo>
                            <a:pt x="411557" y="3057490"/>
                          </a:lnTo>
                          <a:lnTo>
                            <a:pt x="408704" y="3056302"/>
                          </a:lnTo>
                          <a:cubicBezTo>
                            <a:pt x="383410" y="3038613"/>
                            <a:pt x="383498" y="3004091"/>
                            <a:pt x="408899" y="2979194"/>
                          </a:cubicBezTo>
                          <a:lnTo>
                            <a:pt x="435179" y="2978688"/>
                          </a:lnTo>
                          <a:lnTo>
                            <a:pt x="436062" y="2951409"/>
                          </a:lnTo>
                          <a:lnTo>
                            <a:pt x="434971" y="2949946"/>
                          </a:lnTo>
                          <a:cubicBezTo>
                            <a:pt x="432959" y="2944958"/>
                            <a:pt x="432145" y="2940125"/>
                            <a:pt x="432646" y="2935741"/>
                          </a:cubicBezTo>
                          <a:lnTo>
                            <a:pt x="436877" y="2927005"/>
                          </a:lnTo>
                          <a:lnTo>
                            <a:pt x="445478" y="2690080"/>
                          </a:lnTo>
                          <a:lnTo>
                            <a:pt x="447865" y="2629915"/>
                          </a:lnTo>
                          <a:lnTo>
                            <a:pt x="434469" y="2622002"/>
                          </a:lnTo>
                          <a:lnTo>
                            <a:pt x="435834" y="2620626"/>
                          </a:lnTo>
                          <a:lnTo>
                            <a:pt x="435469" y="2620474"/>
                          </a:lnTo>
                          <a:lnTo>
                            <a:pt x="395882" y="2658435"/>
                          </a:lnTo>
                          <a:cubicBezTo>
                            <a:pt x="385305" y="2668579"/>
                            <a:pt x="363263" y="2665617"/>
                            <a:pt x="346651" y="2651820"/>
                          </a:cubicBezTo>
                          <a:cubicBezTo>
                            <a:pt x="338345" y="2644921"/>
                            <a:pt x="332968" y="2636620"/>
                            <a:pt x="330991" y="2628776"/>
                          </a:cubicBezTo>
                          <a:lnTo>
                            <a:pt x="335691" y="2608608"/>
                          </a:lnTo>
                          <a:lnTo>
                            <a:pt x="367078" y="2596550"/>
                          </a:lnTo>
                          <a:lnTo>
                            <a:pt x="368142" y="2585274"/>
                          </a:lnTo>
                          <a:lnTo>
                            <a:pt x="353822" y="2579909"/>
                          </a:lnTo>
                          <a:lnTo>
                            <a:pt x="238847" y="2559265"/>
                          </a:lnTo>
                          <a:cubicBezTo>
                            <a:pt x="202963" y="2548680"/>
                            <a:pt x="173180" y="2516300"/>
                            <a:pt x="172322" y="2486941"/>
                          </a:cubicBezTo>
                          <a:cubicBezTo>
                            <a:pt x="171679" y="2464920"/>
                            <a:pt x="187488" y="2450855"/>
                            <a:pt x="210572" y="2449663"/>
                          </a:cubicBezTo>
                          <a:lnTo>
                            <a:pt x="215371" y="2450288"/>
                          </a:lnTo>
                          <a:lnTo>
                            <a:pt x="189678" y="2434421"/>
                          </a:lnTo>
                          <a:cubicBezTo>
                            <a:pt x="156061" y="2413659"/>
                            <a:pt x="139003" y="2377938"/>
                            <a:pt x="151579" y="2354637"/>
                          </a:cubicBezTo>
                          <a:cubicBezTo>
                            <a:pt x="164155" y="2331336"/>
                            <a:pt x="201601" y="2329280"/>
                            <a:pt x="235219" y="2350042"/>
                          </a:cubicBezTo>
                          <a:lnTo>
                            <a:pt x="254032" y="2361662"/>
                          </a:lnTo>
                          <a:lnTo>
                            <a:pt x="249521" y="2345151"/>
                          </a:lnTo>
                          <a:cubicBezTo>
                            <a:pt x="248763" y="2331443"/>
                            <a:pt x="254344" y="2319493"/>
                            <a:pt x="266443" y="2312550"/>
                          </a:cubicBezTo>
                          <a:cubicBezTo>
                            <a:pt x="272492" y="2309079"/>
                            <a:pt x="279600" y="2307188"/>
                            <a:pt x="287270" y="2306741"/>
                          </a:cubicBezTo>
                          <a:cubicBezTo>
                            <a:pt x="310282" y="2305401"/>
                            <a:pt x="338374" y="2317055"/>
                            <a:pt x="358257" y="2338017"/>
                          </a:cubicBezTo>
                          <a:lnTo>
                            <a:pt x="427068" y="2444198"/>
                          </a:lnTo>
                          <a:lnTo>
                            <a:pt x="438571" y="2454782"/>
                          </a:lnTo>
                          <a:lnTo>
                            <a:pt x="447167" y="2448158"/>
                          </a:lnTo>
                          <a:lnTo>
                            <a:pt x="442214" y="2418842"/>
                          </a:lnTo>
                          <a:lnTo>
                            <a:pt x="444587" y="2406768"/>
                          </a:lnTo>
                          <a:lnTo>
                            <a:pt x="457235" y="2393703"/>
                          </a:lnTo>
                          <a:lnTo>
                            <a:pt x="460342" y="2315375"/>
                          </a:lnTo>
                          <a:lnTo>
                            <a:pt x="467897" y="2142092"/>
                          </a:lnTo>
                          <a:lnTo>
                            <a:pt x="407359" y="2073790"/>
                          </a:lnTo>
                          <a:cubicBezTo>
                            <a:pt x="385538" y="2053214"/>
                            <a:pt x="362441" y="2037393"/>
                            <a:pt x="338202" y="2032935"/>
                          </a:cubicBezTo>
                          <a:lnTo>
                            <a:pt x="339713" y="2031412"/>
                          </a:lnTo>
                          <a:lnTo>
                            <a:pt x="339309" y="2031244"/>
                          </a:lnTo>
                          <a:lnTo>
                            <a:pt x="295483" y="2073270"/>
                          </a:lnTo>
                          <a:cubicBezTo>
                            <a:pt x="283773" y="2084499"/>
                            <a:pt x="259371" y="2081220"/>
                            <a:pt x="240981" y="2065946"/>
                          </a:cubicBezTo>
                          <a:cubicBezTo>
                            <a:pt x="231786" y="2058309"/>
                            <a:pt x="225833" y="2049119"/>
                            <a:pt x="223645" y="2040435"/>
                          </a:cubicBezTo>
                          <a:lnTo>
                            <a:pt x="228848" y="2018107"/>
                          </a:lnTo>
                          <a:lnTo>
                            <a:pt x="263595" y="2004758"/>
                          </a:lnTo>
                          <a:lnTo>
                            <a:pt x="264773" y="1992274"/>
                          </a:lnTo>
                          <a:lnTo>
                            <a:pt x="248920" y="1986336"/>
                          </a:lnTo>
                          <a:lnTo>
                            <a:pt x="121634" y="1963481"/>
                          </a:lnTo>
                          <a:cubicBezTo>
                            <a:pt x="81908" y="1951762"/>
                            <a:pt x="48936" y="1915916"/>
                            <a:pt x="47986" y="1883413"/>
                          </a:cubicBezTo>
                          <a:cubicBezTo>
                            <a:pt x="47274" y="1859034"/>
                            <a:pt x="64776" y="1843463"/>
                            <a:pt x="90332" y="1842143"/>
                          </a:cubicBezTo>
                          <a:lnTo>
                            <a:pt x="95644" y="1842836"/>
                          </a:lnTo>
                          <a:lnTo>
                            <a:pt x="67201" y="1825270"/>
                          </a:lnTo>
                          <a:cubicBezTo>
                            <a:pt x="29984" y="1802284"/>
                            <a:pt x="11099" y="1762739"/>
                            <a:pt x="25022" y="1736943"/>
                          </a:cubicBezTo>
                          <a:cubicBezTo>
                            <a:pt x="38944" y="1711147"/>
                            <a:pt x="80400" y="1708870"/>
                            <a:pt x="117618" y="1731856"/>
                          </a:cubicBezTo>
                          <a:lnTo>
                            <a:pt x="138445" y="1744719"/>
                          </a:lnTo>
                          <a:lnTo>
                            <a:pt x="133451" y="1726441"/>
                          </a:lnTo>
                          <a:cubicBezTo>
                            <a:pt x="132612" y="1711265"/>
                            <a:pt x="138790" y="1698036"/>
                            <a:pt x="152185" y="1690349"/>
                          </a:cubicBezTo>
                          <a:cubicBezTo>
                            <a:pt x="158882" y="1686507"/>
                            <a:pt x="166750" y="1684413"/>
                            <a:pt x="175241" y="1683918"/>
                          </a:cubicBezTo>
                          <a:cubicBezTo>
                            <a:pt x="200718" y="1682435"/>
                            <a:pt x="231818" y="1695337"/>
                            <a:pt x="253830" y="1718543"/>
                          </a:cubicBezTo>
                          <a:lnTo>
                            <a:pt x="330008" y="1836093"/>
                          </a:lnTo>
                          <a:lnTo>
                            <a:pt x="342744" y="1847811"/>
                          </a:lnTo>
                          <a:lnTo>
                            <a:pt x="352259" y="1840477"/>
                          </a:lnTo>
                          <a:lnTo>
                            <a:pt x="346776" y="1808022"/>
                          </a:lnTo>
                          <a:lnTo>
                            <a:pt x="349403" y="1794656"/>
                          </a:lnTo>
                          <a:cubicBezTo>
                            <a:pt x="352639" y="1778194"/>
                            <a:pt x="372741" y="1772470"/>
                            <a:pt x="394303" y="1781869"/>
                          </a:cubicBezTo>
                          <a:cubicBezTo>
                            <a:pt x="415863" y="1791271"/>
                            <a:pt x="430719" y="1812237"/>
                            <a:pt x="427483" y="1828699"/>
                          </a:cubicBezTo>
                          <a:lnTo>
                            <a:pt x="414287" y="1895830"/>
                          </a:lnTo>
                          <a:lnTo>
                            <a:pt x="437769" y="1925239"/>
                          </a:lnTo>
                          <a:cubicBezTo>
                            <a:pt x="446632" y="1933304"/>
                            <a:pt x="456775" y="1940614"/>
                            <a:pt x="467705" y="1947345"/>
                          </a:cubicBezTo>
                          <a:lnTo>
                            <a:pt x="476188" y="1951905"/>
                          </a:lnTo>
                          <a:lnTo>
                            <a:pt x="484329" y="1765175"/>
                          </a:lnTo>
                          <a:lnTo>
                            <a:pt x="494914" y="1551584"/>
                          </a:lnTo>
                          <a:lnTo>
                            <a:pt x="450357" y="1511965"/>
                          </a:lnTo>
                          <a:cubicBezTo>
                            <a:pt x="379664" y="1450340"/>
                            <a:pt x="320141" y="1397816"/>
                            <a:pt x="351396" y="1356145"/>
                          </a:cubicBezTo>
                          <a:cubicBezTo>
                            <a:pt x="367023" y="1335310"/>
                            <a:pt x="391009" y="1321033"/>
                            <a:pt x="419094" y="1312891"/>
                          </a:cubicBezTo>
                          <a:lnTo>
                            <a:pt x="458865" y="1310113"/>
                          </a:lnTo>
                          <a:lnTo>
                            <a:pt x="422353" y="1289488"/>
                          </a:lnTo>
                          <a:cubicBezTo>
                            <a:pt x="361276" y="1261098"/>
                            <a:pt x="294248" y="1247471"/>
                            <a:pt x="227890" y="1250498"/>
                          </a:cubicBezTo>
                          <a:lnTo>
                            <a:pt x="229230" y="1247781"/>
                          </a:lnTo>
                          <a:lnTo>
                            <a:pt x="221004" y="1251407"/>
                          </a:lnTo>
                          <a:cubicBezTo>
                            <a:pt x="172915" y="1262313"/>
                            <a:pt x="128438" y="1253431"/>
                            <a:pt x="121662" y="1231571"/>
                          </a:cubicBezTo>
                          <a:cubicBezTo>
                            <a:pt x="119967" y="1226105"/>
                            <a:pt x="120790" y="1220346"/>
                            <a:pt x="123728" y="1214611"/>
                          </a:cubicBezTo>
                          <a:lnTo>
                            <a:pt x="132791" y="1204288"/>
                          </a:lnTo>
                          <a:lnTo>
                            <a:pt x="128112" y="1205081"/>
                          </a:lnTo>
                          <a:cubicBezTo>
                            <a:pt x="77883" y="1203424"/>
                            <a:pt x="35774" y="1161490"/>
                            <a:pt x="34057" y="1111416"/>
                          </a:cubicBezTo>
                          <a:cubicBezTo>
                            <a:pt x="34255" y="1077109"/>
                            <a:pt x="93956" y="1090589"/>
                            <a:pt x="123906" y="1080176"/>
                          </a:cubicBezTo>
                          <a:cubicBezTo>
                            <a:pt x="129098" y="1080131"/>
                            <a:pt x="136816" y="1070953"/>
                            <a:pt x="135322" y="1066623"/>
                          </a:cubicBezTo>
                          <a:cubicBezTo>
                            <a:pt x="133827" y="1062294"/>
                            <a:pt x="134825" y="1058388"/>
                            <a:pt x="120707" y="1057405"/>
                          </a:cubicBezTo>
                          <a:lnTo>
                            <a:pt x="49351" y="1062113"/>
                          </a:lnTo>
                          <a:lnTo>
                            <a:pt x="27779" y="1055542"/>
                          </a:lnTo>
                          <a:cubicBezTo>
                            <a:pt x="11032" y="1046594"/>
                            <a:pt x="455" y="1034646"/>
                            <a:pt x="14" y="1021819"/>
                          </a:cubicBezTo>
                          <a:cubicBezTo>
                            <a:pt x="-425" y="1008993"/>
                            <a:pt x="9357" y="997717"/>
                            <a:pt x="25527" y="989854"/>
                          </a:cubicBezTo>
                          <a:lnTo>
                            <a:pt x="52276" y="981425"/>
                          </a:lnTo>
                          <a:cubicBezTo>
                            <a:pt x="42947" y="972637"/>
                            <a:pt x="32758" y="966778"/>
                            <a:pt x="24289" y="955061"/>
                          </a:cubicBezTo>
                          <a:cubicBezTo>
                            <a:pt x="15820" y="943344"/>
                            <a:pt x="13845" y="926375"/>
                            <a:pt x="20132" y="915486"/>
                          </a:cubicBezTo>
                          <a:cubicBezTo>
                            <a:pt x="26418" y="904598"/>
                            <a:pt x="41520" y="898830"/>
                            <a:pt x="56484" y="899299"/>
                          </a:cubicBezTo>
                          <a:cubicBezTo>
                            <a:pt x="71447" y="899767"/>
                            <a:pt x="75523" y="905014"/>
                            <a:pt x="85043" y="907872"/>
                          </a:cubicBezTo>
                          <a:lnTo>
                            <a:pt x="80363" y="894874"/>
                          </a:lnTo>
                          <a:cubicBezTo>
                            <a:pt x="79088" y="876939"/>
                            <a:pt x="83962" y="862830"/>
                            <a:pt x="95290" y="856797"/>
                          </a:cubicBezTo>
                          <a:cubicBezTo>
                            <a:pt x="106619" y="850764"/>
                            <a:pt x="122255" y="853951"/>
                            <a:pt x="138377" y="863980"/>
                          </a:cubicBezTo>
                          <a:lnTo>
                            <a:pt x="154180" y="880548"/>
                          </a:lnTo>
                          <a:lnTo>
                            <a:pt x="186221" y="943932"/>
                          </a:lnTo>
                          <a:cubicBezTo>
                            <a:pt x="189674" y="949197"/>
                            <a:pt x="193901" y="951898"/>
                            <a:pt x="201032" y="950430"/>
                          </a:cubicBezTo>
                          <a:cubicBezTo>
                            <a:pt x="208163" y="948962"/>
                            <a:pt x="209203" y="940590"/>
                            <a:pt x="207540" y="935316"/>
                          </a:cubicBezTo>
                          <a:cubicBezTo>
                            <a:pt x="201445" y="904413"/>
                            <a:pt x="166536" y="855533"/>
                            <a:pt x="189253" y="842609"/>
                          </a:cubicBezTo>
                          <a:cubicBezTo>
                            <a:pt x="233477" y="819059"/>
                            <a:pt x="290848" y="834559"/>
                            <a:pt x="317396" y="877230"/>
                          </a:cubicBezTo>
                          <a:lnTo>
                            <a:pt x="319049" y="881679"/>
                          </a:lnTo>
                          <a:lnTo>
                            <a:pt x="323458" y="868668"/>
                          </a:lnTo>
                          <a:cubicBezTo>
                            <a:pt x="326955" y="863256"/>
                            <a:pt x="331532" y="859665"/>
                            <a:pt x="337112" y="858400"/>
                          </a:cubicBezTo>
                          <a:cubicBezTo>
                            <a:pt x="359432" y="853338"/>
                            <a:pt x="389363" y="887415"/>
                            <a:pt x="403963" y="934514"/>
                          </a:cubicBezTo>
                          <a:lnTo>
                            <a:pt x="404911" y="943221"/>
                          </a:lnTo>
                          <a:lnTo>
                            <a:pt x="407746" y="938977"/>
                          </a:lnTo>
                          <a:cubicBezTo>
                            <a:pt x="423024" y="968468"/>
                            <a:pt x="441992" y="996022"/>
                            <a:pt x="464031" y="1021041"/>
                          </a:cubicBezTo>
                          <a:lnTo>
                            <a:pt x="518779" y="1070028"/>
                          </a:lnTo>
                          <a:lnTo>
                            <a:pt x="520617" y="1032942"/>
                          </a:lnTo>
                          <a:lnTo>
                            <a:pt x="523282" y="988009"/>
                          </a:lnTo>
                          <a:lnTo>
                            <a:pt x="491717" y="921064"/>
                          </a:lnTo>
                          <a:cubicBezTo>
                            <a:pt x="474644" y="892016"/>
                            <a:pt x="455190" y="864965"/>
                            <a:pt x="434273" y="840966"/>
                          </a:cubicBezTo>
                          <a:lnTo>
                            <a:pt x="412799" y="820926"/>
                          </a:lnTo>
                          <a:lnTo>
                            <a:pt x="408592" y="818338"/>
                          </a:lnTo>
                          <a:lnTo>
                            <a:pt x="389136" y="798846"/>
                          </a:lnTo>
                          <a:lnTo>
                            <a:pt x="368060" y="779179"/>
                          </a:lnTo>
                          <a:lnTo>
                            <a:pt x="369299" y="778971"/>
                          </a:lnTo>
                          <a:lnTo>
                            <a:pt x="369048" y="778721"/>
                          </a:lnTo>
                          <a:cubicBezTo>
                            <a:pt x="348752" y="751530"/>
                            <a:pt x="341391" y="723856"/>
                            <a:pt x="351775" y="702143"/>
                          </a:cubicBezTo>
                          <a:cubicBezTo>
                            <a:pt x="362159" y="680430"/>
                            <a:pt x="388323" y="668790"/>
                            <a:pt x="422230" y="667521"/>
                          </a:cubicBezTo>
                          <a:lnTo>
                            <a:pt x="426940" y="668022"/>
                          </a:lnTo>
                          <a:lnTo>
                            <a:pt x="367363" y="621091"/>
                          </a:lnTo>
                          <a:lnTo>
                            <a:pt x="279669" y="581519"/>
                          </a:lnTo>
                          <a:lnTo>
                            <a:pt x="261953" y="580226"/>
                          </a:lnTo>
                          <a:cubicBezTo>
                            <a:pt x="221784" y="574080"/>
                            <a:pt x="193599" y="559694"/>
                            <a:pt x="193599" y="542925"/>
                          </a:cubicBezTo>
                          <a:cubicBezTo>
                            <a:pt x="193598" y="520567"/>
                            <a:pt x="243707" y="502443"/>
                            <a:pt x="305518" y="502443"/>
                          </a:cubicBezTo>
                          <a:lnTo>
                            <a:pt x="312598" y="503225"/>
                          </a:lnTo>
                          <a:lnTo>
                            <a:pt x="310272" y="500032"/>
                          </a:lnTo>
                          <a:lnTo>
                            <a:pt x="240918" y="449503"/>
                          </a:lnTo>
                          <a:lnTo>
                            <a:pt x="238684" y="449256"/>
                          </a:lnTo>
                          <a:cubicBezTo>
                            <a:pt x="212190" y="443110"/>
                            <a:pt x="193598" y="428724"/>
                            <a:pt x="193599" y="411956"/>
                          </a:cubicBezTo>
                          <a:cubicBezTo>
                            <a:pt x="193598" y="400777"/>
                            <a:pt x="201861" y="390658"/>
                            <a:pt x="215219" y="383332"/>
                          </a:cubicBezTo>
                          <a:lnTo>
                            <a:pt x="217553" y="382469"/>
                          </a:lnTo>
                          <a:lnTo>
                            <a:pt x="212649" y="366034"/>
                          </a:lnTo>
                          <a:cubicBezTo>
                            <a:pt x="212649" y="340672"/>
                            <a:pt x="243034" y="320112"/>
                            <a:pt x="280515" y="320112"/>
                          </a:cubicBezTo>
                          <a:lnTo>
                            <a:pt x="319966" y="331169"/>
                          </a:lnTo>
                          <a:lnTo>
                            <a:pt x="342428" y="324873"/>
                          </a:lnTo>
                          <a:cubicBezTo>
                            <a:pt x="370539" y="324874"/>
                            <a:pt x="394658" y="336439"/>
                            <a:pt x="404961" y="352920"/>
                          </a:cubicBezTo>
                          <a:lnTo>
                            <a:pt x="405954" y="356252"/>
                          </a:lnTo>
                          <a:lnTo>
                            <a:pt x="407100" y="354506"/>
                          </a:lnTo>
                          <a:cubicBezTo>
                            <a:pt x="421857" y="380174"/>
                            <a:pt x="440144" y="402973"/>
                            <a:pt x="461465" y="422449"/>
                          </a:cubicBezTo>
                          <a:lnTo>
                            <a:pt x="478863" y="433958"/>
                          </a:lnTo>
                          <a:lnTo>
                            <a:pt x="465934" y="376806"/>
                          </a:lnTo>
                          <a:cubicBezTo>
                            <a:pt x="456017" y="349576"/>
                            <a:pt x="442624" y="323545"/>
                            <a:pt x="425951" y="299433"/>
                          </a:cubicBezTo>
                          <a:lnTo>
                            <a:pt x="428767" y="299261"/>
                          </a:lnTo>
                          <a:lnTo>
                            <a:pt x="422010" y="294685"/>
                          </a:lnTo>
                          <a:cubicBezTo>
                            <a:pt x="390817" y="263491"/>
                            <a:pt x="377267" y="226467"/>
                            <a:pt x="391745" y="211989"/>
                          </a:cubicBezTo>
                          <a:cubicBezTo>
                            <a:pt x="395366" y="208369"/>
                            <a:pt x="400394" y="206501"/>
                            <a:pt x="406388" y="206223"/>
                          </a:cubicBezTo>
                          <a:lnTo>
                            <a:pt x="418937" y="208538"/>
                          </a:lnTo>
                          <a:lnTo>
                            <a:pt x="416118" y="205388"/>
                          </a:lnTo>
                          <a:cubicBezTo>
                            <a:pt x="394061" y="167185"/>
                            <a:pt x="408277" y="117684"/>
                            <a:pt x="447870" y="94825"/>
                          </a:cubicBezTo>
                          <a:cubicBezTo>
                            <a:pt x="475636" y="80188"/>
                            <a:pt x="492566" y="130558"/>
                            <a:pt x="514915" y="148424"/>
                          </a:cubicBezTo>
                          <a:cubicBezTo>
                            <a:pt x="517369" y="152280"/>
                            <a:pt x="528368" y="154086"/>
                            <a:pt x="531164" y="151104"/>
                          </a:cubicBezTo>
                          <a:cubicBezTo>
                            <a:pt x="533961" y="148124"/>
                            <a:pt x="537576" y="147185"/>
                            <a:pt x="531794" y="136224"/>
                          </a:cubicBezTo>
                          <a:lnTo>
                            <a:pt x="494764" y="84994"/>
                          </a:lnTo>
                          <a:lnTo>
                            <a:pt x="490017" y="66061"/>
                          </a:lnTo>
                          <a:cubicBezTo>
                            <a:pt x="489436" y="49706"/>
                            <a:pt x="494148" y="36662"/>
                            <a:pt x="504289" y="30806"/>
                          </a:cubicBezTo>
                          <a:cubicBezTo>
                            <a:pt x="514432" y="24951"/>
                            <a:pt x="528083" y="27393"/>
                            <a:pt x="541957" y="36073"/>
                          </a:cubicBezTo>
                          <a:lnTo>
                            <a:pt x="561214" y="52407"/>
                          </a:lnTo>
                          <a:cubicBezTo>
                            <a:pt x="563958" y="41656"/>
                            <a:pt x="563939" y="31527"/>
                            <a:pt x="569446" y="20157"/>
                          </a:cubicBezTo>
                          <a:cubicBezTo>
                            <a:pt x="574953" y="8786"/>
                            <a:pt x="587723" y="0"/>
                            <a:pt x="599434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339933"/>
                        </a:gs>
                        <a:gs pos="50000">
                          <a:srgbClr val="006600"/>
                        </a:gs>
                      </a:gsLst>
                      <a:lin ang="5400000" scaled="1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74" name="楕円 2">
                      <a:extLst>
                        <a:ext uri="{FF2B5EF4-FFF2-40B4-BE49-F238E27FC236}">
                          <a16:creationId xmlns:a16="http://schemas.microsoft.com/office/drawing/2014/main" id="{837D006A-053D-4F10-B650-E06982FFCA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36706" y="1416047"/>
                      <a:ext cx="100243" cy="3702053"/>
                    </a:xfrm>
                    <a:custGeom>
                      <a:avLst/>
                      <a:gdLst>
                        <a:gd name="connsiteX0" fmla="*/ 0 w 336550"/>
                        <a:gd name="connsiteY0" fmla="*/ 825500 h 1651000"/>
                        <a:gd name="connsiteX1" fmla="*/ 168275 w 336550"/>
                        <a:gd name="connsiteY1" fmla="*/ 0 h 1651000"/>
                        <a:gd name="connsiteX2" fmla="*/ 336550 w 336550"/>
                        <a:gd name="connsiteY2" fmla="*/ 825500 h 1651000"/>
                        <a:gd name="connsiteX3" fmla="*/ 168275 w 336550"/>
                        <a:gd name="connsiteY3" fmla="*/ 1651000 h 1651000"/>
                        <a:gd name="connsiteX4" fmla="*/ 0 w 336550"/>
                        <a:gd name="connsiteY4" fmla="*/ 825500 h 16510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62 w 337012"/>
                        <a:gd name="connsiteY0" fmla="*/ 3060700 h 3886200"/>
                        <a:gd name="connsiteX1" fmla="*/ 213187 w 337012"/>
                        <a:gd name="connsiteY1" fmla="*/ 0 h 3886200"/>
                        <a:gd name="connsiteX2" fmla="*/ 337012 w 337012"/>
                        <a:gd name="connsiteY2" fmla="*/ 3060700 h 3886200"/>
                        <a:gd name="connsiteX3" fmla="*/ 168737 w 337012"/>
                        <a:gd name="connsiteY3" fmla="*/ 3886200 h 3886200"/>
                        <a:gd name="connsiteX4" fmla="*/ 462 w 337012"/>
                        <a:gd name="connsiteY4" fmla="*/ 3060700 h 3886200"/>
                        <a:gd name="connsiteX0" fmla="*/ 497 w 286247"/>
                        <a:gd name="connsiteY0" fmla="*/ 3054350 h 3886202"/>
                        <a:gd name="connsiteX1" fmla="*/ 162422 w 286247"/>
                        <a:gd name="connsiteY1" fmla="*/ 0 h 3886202"/>
                        <a:gd name="connsiteX2" fmla="*/ 286247 w 286247"/>
                        <a:gd name="connsiteY2" fmla="*/ 3060700 h 3886202"/>
                        <a:gd name="connsiteX3" fmla="*/ 117972 w 286247"/>
                        <a:gd name="connsiteY3" fmla="*/ 3886200 h 3886202"/>
                        <a:gd name="connsiteX4" fmla="*/ 497 w 286247"/>
                        <a:gd name="connsiteY4" fmla="*/ 3054350 h 3886202"/>
                        <a:gd name="connsiteX0" fmla="*/ 437 w 216337"/>
                        <a:gd name="connsiteY0" fmla="*/ 3054350 h 3886202"/>
                        <a:gd name="connsiteX1" fmla="*/ 162362 w 216337"/>
                        <a:gd name="connsiteY1" fmla="*/ 0 h 3886202"/>
                        <a:gd name="connsiteX2" fmla="*/ 216337 w 216337"/>
                        <a:gd name="connsiteY2" fmla="*/ 3060700 h 3886202"/>
                        <a:gd name="connsiteX3" fmla="*/ 117912 w 216337"/>
                        <a:gd name="connsiteY3" fmla="*/ 3886200 h 3886202"/>
                        <a:gd name="connsiteX4" fmla="*/ 437 w 216337"/>
                        <a:gd name="connsiteY4" fmla="*/ 3054350 h 3886202"/>
                        <a:gd name="connsiteX0" fmla="*/ 2102 w 219292"/>
                        <a:gd name="connsiteY0" fmla="*/ 3054350 h 3886202"/>
                        <a:gd name="connsiteX1" fmla="*/ 164027 w 219292"/>
                        <a:gd name="connsiteY1" fmla="*/ 0 h 3886202"/>
                        <a:gd name="connsiteX2" fmla="*/ 218002 w 219292"/>
                        <a:gd name="connsiteY2" fmla="*/ 3060700 h 3886202"/>
                        <a:gd name="connsiteX3" fmla="*/ 119577 w 219292"/>
                        <a:gd name="connsiteY3" fmla="*/ 3886200 h 3886202"/>
                        <a:gd name="connsiteX4" fmla="*/ 2102 w 219292"/>
                        <a:gd name="connsiteY4" fmla="*/ 3054350 h 3886202"/>
                        <a:gd name="connsiteX0" fmla="*/ 4320 w 220311"/>
                        <a:gd name="connsiteY0" fmla="*/ 3054350 h 3571927"/>
                        <a:gd name="connsiteX1" fmla="*/ 166245 w 220311"/>
                        <a:gd name="connsiteY1" fmla="*/ 0 h 3571927"/>
                        <a:gd name="connsiteX2" fmla="*/ 220220 w 220311"/>
                        <a:gd name="connsiteY2" fmla="*/ 3060700 h 3571927"/>
                        <a:gd name="connsiteX3" fmla="*/ 109095 w 220311"/>
                        <a:gd name="connsiteY3" fmla="*/ 3568700 h 3571927"/>
                        <a:gd name="connsiteX4" fmla="*/ 4320 w 220311"/>
                        <a:gd name="connsiteY4" fmla="*/ 3054350 h 3571927"/>
                        <a:gd name="connsiteX0" fmla="*/ 1564 w 217464"/>
                        <a:gd name="connsiteY0" fmla="*/ 3054350 h 3569464"/>
                        <a:gd name="connsiteX1" fmla="*/ 163489 w 217464"/>
                        <a:gd name="connsiteY1" fmla="*/ 0 h 3569464"/>
                        <a:gd name="connsiteX2" fmla="*/ 217464 w 217464"/>
                        <a:gd name="connsiteY2" fmla="*/ 3060700 h 3569464"/>
                        <a:gd name="connsiteX3" fmla="*/ 106339 w 217464"/>
                        <a:gd name="connsiteY3" fmla="*/ 3568700 h 3569464"/>
                        <a:gd name="connsiteX4" fmla="*/ 1564 w 217464"/>
                        <a:gd name="connsiteY4" fmla="*/ 3054350 h 3569464"/>
                        <a:gd name="connsiteX0" fmla="*/ 7834 w 223734"/>
                        <a:gd name="connsiteY0" fmla="*/ 3054350 h 3569464"/>
                        <a:gd name="connsiteX1" fmla="*/ 169759 w 223734"/>
                        <a:gd name="connsiteY1" fmla="*/ 0 h 3569464"/>
                        <a:gd name="connsiteX2" fmla="*/ 223734 w 223734"/>
                        <a:gd name="connsiteY2" fmla="*/ 3060700 h 3569464"/>
                        <a:gd name="connsiteX3" fmla="*/ 112609 w 223734"/>
                        <a:gd name="connsiteY3" fmla="*/ 3568700 h 3569464"/>
                        <a:gd name="connsiteX4" fmla="*/ 7834 w 223734"/>
                        <a:gd name="connsiteY4" fmla="*/ 3054350 h 3569464"/>
                        <a:gd name="connsiteX0" fmla="*/ 7834 w 223734"/>
                        <a:gd name="connsiteY0" fmla="*/ 3054350 h 3569268"/>
                        <a:gd name="connsiteX1" fmla="*/ 169759 w 223734"/>
                        <a:gd name="connsiteY1" fmla="*/ 0 h 3569268"/>
                        <a:gd name="connsiteX2" fmla="*/ 223734 w 223734"/>
                        <a:gd name="connsiteY2" fmla="*/ 3060700 h 3569268"/>
                        <a:gd name="connsiteX3" fmla="*/ 112609 w 223734"/>
                        <a:gd name="connsiteY3" fmla="*/ 3568700 h 3569268"/>
                        <a:gd name="connsiteX4" fmla="*/ 7834 w 223734"/>
                        <a:gd name="connsiteY4" fmla="*/ 3054350 h 3569268"/>
                        <a:gd name="connsiteX0" fmla="*/ 7834 w 232168"/>
                        <a:gd name="connsiteY0" fmla="*/ 3054350 h 3568998"/>
                        <a:gd name="connsiteX1" fmla="*/ 169759 w 232168"/>
                        <a:gd name="connsiteY1" fmla="*/ 0 h 3568998"/>
                        <a:gd name="connsiteX2" fmla="*/ 223734 w 232168"/>
                        <a:gd name="connsiteY2" fmla="*/ 3060700 h 3568998"/>
                        <a:gd name="connsiteX3" fmla="*/ 112609 w 232168"/>
                        <a:gd name="connsiteY3" fmla="*/ 3568700 h 3568998"/>
                        <a:gd name="connsiteX4" fmla="*/ 7834 w 232168"/>
                        <a:gd name="connsiteY4" fmla="*/ 3054350 h 3568998"/>
                        <a:gd name="connsiteX0" fmla="*/ 7834 w 232168"/>
                        <a:gd name="connsiteY0" fmla="*/ 3054350 h 3568953"/>
                        <a:gd name="connsiteX1" fmla="*/ 169759 w 232168"/>
                        <a:gd name="connsiteY1" fmla="*/ 0 h 3568953"/>
                        <a:gd name="connsiteX2" fmla="*/ 223734 w 232168"/>
                        <a:gd name="connsiteY2" fmla="*/ 3060700 h 3568953"/>
                        <a:gd name="connsiteX3" fmla="*/ 112609 w 232168"/>
                        <a:gd name="connsiteY3" fmla="*/ 3568700 h 3568953"/>
                        <a:gd name="connsiteX4" fmla="*/ 7834 w 232168"/>
                        <a:gd name="connsiteY4" fmla="*/ 3054350 h 3568953"/>
                        <a:gd name="connsiteX0" fmla="*/ 757 w 216976"/>
                        <a:gd name="connsiteY0" fmla="*/ 3060303 h 3582242"/>
                        <a:gd name="connsiteX1" fmla="*/ 142140 w 216976"/>
                        <a:gd name="connsiteY1" fmla="*/ 0 h 3582242"/>
                        <a:gd name="connsiteX2" fmla="*/ 216657 w 216976"/>
                        <a:gd name="connsiteY2" fmla="*/ 3066653 h 3582242"/>
                        <a:gd name="connsiteX3" fmla="*/ 105532 w 216976"/>
                        <a:gd name="connsiteY3" fmla="*/ 3574653 h 3582242"/>
                        <a:gd name="connsiteX4" fmla="*/ 757 w 216976"/>
                        <a:gd name="connsiteY4" fmla="*/ 3060303 h 3582242"/>
                        <a:gd name="connsiteX0" fmla="*/ 179 w 216131"/>
                        <a:gd name="connsiteY0" fmla="*/ 3042443 h 3564006"/>
                        <a:gd name="connsiteX1" fmla="*/ 121019 w 216131"/>
                        <a:gd name="connsiteY1" fmla="*/ 0 h 3564006"/>
                        <a:gd name="connsiteX2" fmla="*/ 216079 w 216131"/>
                        <a:gd name="connsiteY2" fmla="*/ 3048793 h 3564006"/>
                        <a:gd name="connsiteX3" fmla="*/ 104954 w 216131"/>
                        <a:gd name="connsiteY3" fmla="*/ 3556793 h 3564006"/>
                        <a:gd name="connsiteX4" fmla="*/ 179 w 216131"/>
                        <a:gd name="connsiteY4" fmla="*/ 3042443 h 3564006"/>
                        <a:gd name="connsiteX0" fmla="*/ 179 w 216235"/>
                        <a:gd name="connsiteY0" fmla="*/ 3042443 h 3564006"/>
                        <a:gd name="connsiteX1" fmla="*/ 121019 w 216235"/>
                        <a:gd name="connsiteY1" fmla="*/ 0 h 3564006"/>
                        <a:gd name="connsiteX2" fmla="*/ 216079 w 216235"/>
                        <a:gd name="connsiteY2" fmla="*/ 3048793 h 3564006"/>
                        <a:gd name="connsiteX3" fmla="*/ 104954 w 216235"/>
                        <a:gd name="connsiteY3" fmla="*/ 3556793 h 3564006"/>
                        <a:gd name="connsiteX4" fmla="*/ 179 w 216235"/>
                        <a:gd name="connsiteY4" fmla="*/ 3042443 h 3564006"/>
                        <a:gd name="connsiteX0" fmla="*/ 179 w 216167"/>
                        <a:gd name="connsiteY0" fmla="*/ 3042443 h 3564006"/>
                        <a:gd name="connsiteX1" fmla="*/ 121019 w 216167"/>
                        <a:gd name="connsiteY1" fmla="*/ 0 h 3564006"/>
                        <a:gd name="connsiteX2" fmla="*/ 216079 w 216167"/>
                        <a:gd name="connsiteY2" fmla="*/ 3048793 h 3564006"/>
                        <a:gd name="connsiteX3" fmla="*/ 104954 w 216167"/>
                        <a:gd name="connsiteY3" fmla="*/ 3556793 h 3564006"/>
                        <a:gd name="connsiteX4" fmla="*/ 179 w 216167"/>
                        <a:gd name="connsiteY4" fmla="*/ 3042443 h 3564006"/>
                        <a:gd name="connsiteX0" fmla="*/ 179 w 224444"/>
                        <a:gd name="connsiteY0" fmla="*/ 3042443 h 3564006"/>
                        <a:gd name="connsiteX1" fmla="*/ 121019 w 224444"/>
                        <a:gd name="connsiteY1" fmla="*/ 0 h 3564006"/>
                        <a:gd name="connsiteX2" fmla="*/ 216079 w 224444"/>
                        <a:gd name="connsiteY2" fmla="*/ 3048793 h 3564006"/>
                        <a:gd name="connsiteX3" fmla="*/ 104954 w 224444"/>
                        <a:gd name="connsiteY3" fmla="*/ 3556793 h 3564006"/>
                        <a:gd name="connsiteX4" fmla="*/ 179 w 224444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40464"/>
                        <a:gd name="connsiteY0" fmla="*/ 3042443 h 3557455"/>
                        <a:gd name="connsiteX1" fmla="*/ 131846 w 240464"/>
                        <a:gd name="connsiteY1" fmla="*/ 0 h 3557455"/>
                        <a:gd name="connsiteX2" fmla="*/ 226906 w 240464"/>
                        <a:gd name="connsiteY2" fmla="*/ 3048793 h 3557455"/>
                        <a:gd name="connsiteX3" fmla="*/ 115781 w 240464"/>
                        <a:gd name="connsiteY3" fmla="*/ 3556793 h 3557455"/>
                        <a:gd name="connsiteX4" fmla="*/ 11006 w 240464"/>
                        <a:gd name="connsiteY4" fmla="*/ 3042443 h 35574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464" h="3557455">
                          <a:moveTo>
                            <a:pt x="11006" y="3042443"/>
                          </a:moveTo>
                          <a:cubicBezTo>
                            <a:pt x="47921" y="2640148"/>
                            <a:pt x="45260" y="2190750"/>
                            <a:pt x="131846" y="0"/>
                          </a:cubicBezTo>
                          <a:cubicBezTo>
                            <a:pt x="170617" y="2184797"/>
                            <a:pt x="181651" y="2581012"/>
                            <a:pt x="226906" y="3048793"/>
                          </a:cubicBezTo>
                          <a:cubicBezTo>
                            <a:pt x="272161" y="3516574"/>
                            <a:pt x="196214" y="3564201"/>
                            <a:pt x="115781" y="3556793"/>
                          </a:cubicBezTo>
                          <a:cubicBezTo>
                            <a:pt x="35348" y="3549385"/>
                            <a:pt x="-25909" y="3444738"/>
                            <a:pt x="11006" y="304244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FF99"/>
                        </a:gs>
                        <a:gs pos="100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</p:grpSp>
          </p:grp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731D819D-8109-49F9-9F0B-051A836E4951}"/>
                  </a:ext>
                </a:extLst>
              </p:cNvPr>
              <p:cNvGrpSpPr/>
              <p:nvPr/>
            </p:nvGrpSpPr>
            <p:grpSpPr>
              <a:xfrm rot="3600000">
                <a:off x="4839576" y="1367496"/>
                <a:ext cx="945898" cy="1822765"/>
                <a:chOff x="1935380" y="1128713"/>
                <a:chExt cx="2887689" cy="3997538"/>
              </a:xfrm>
            </p:grpSpPr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5873589E-F952-4B1D-A087-99A254219998}"/>
                    </a:ext>
                  </a:extLst>
                </p:cNvPr>
                <p:cNvGrpSpPr/>
                <p:nvPr/>
              </p:nvGrpSpPr>
              <p:grpSpPr>
                <a:xfrm rot="621776" flipH="1">
                  <a:off x="2939864" y="1500400"/>
                  <a:ext cx="1883205" cy="3625850"/>
                  <a:chOff x="2414536" y="1128713"/>
                  <a:chExt cx="2131979" cy="3989387"/>
                </a:xfrm>
              </p:grpSpPr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33593B0B-98D2-4C63-84DB-7036C5D7F8CF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414536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FC69F0AB-1620-447D-855D-D2EE9480D58C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324539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60" name="楕円 2">
                    <a:extLst>
                      <a:ext uri="{FF2B5EF4-FFF2-40B4-BE49-F238E27FC236}">
                        <a16:creationId xmlns:a16="http://schemas.microsoft.com/office/drawing/2014/main" id="{89C850F6-8E30-41BA-A96D-5CF03E9C7137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976752" y="1550433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61" name="楕円 2">
                    <a:extLst>
                      <a:ext uri="{FF2B5EF4-FFF2-40B4-BE49-F238E27FC236}">
                        <a16:creationId xmlns:a16="http://schemas.microsoft.com/office/drawing/2014/main" id="{737D23AF-E92B-40E8-A79A-B176A86264B7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885173" y="1550561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162" name="グループ化 161">
                    <a:extLst>
                      <a:ext uri="{FF2B5EF4-FFF2-40B4-BE49-F238E27FC236}">
                        <a16:creationId xmlns:a16="http://schemas.microsoft.com/office/drawing/2014/main" id="{40EC46EE-DBEE-4C99-AF2F-BB7131E1C02A}"/>
                      </a:ext>
                    </a:extLst>
                  </p:cNvPr>
                  <p:cNvGrpSpPr/>
                  <p:nvPr/>
                </p:nvGrpSpPr>
                <p:grpSpPr>
                  <a:xfrm>
                    <a:off x="2896766" y="1128713"/>
                    <a:ext cx="1221976" cy="3989387"/>
                    <a:chOff x="2896766" y="1128713"/>
                    <a:chExt cx="1221976" cy="3989387"/>
                  </a:xfrm>
                </p:grpSpPr>
                <p:sp>
                  <p:nvSpPr>
                    <p:cNvPr id="163" name="フリーフォーム: 図形 162">
                      <a:extLst>
                        <a:ext uri="{FF2B5EF4-FFF2-40B4-BE49-F238E27FC236}">
                          <a16:creationId xmlns:a16="http://schemas.microsoft.com/office/drawing/2014/main" id="{6171D0EA-FFA4-486E-9901-10C6522796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766" y="1128713"/>
                      <a:ext cx="1221976" cy="3874421"/>
                    </a:xfrm>
                    <a:custGeom>
                      <a:avLst/>
                      <a:gdLst>
                        <a:gd name="connsiteX0" fmla="*/ 599434 w 1221976"/>
                        <a:gd name="connsiteY0" fmla="*/ 0 h 3874421"/>
                        <a:gd name="connsiteX1" fmla="*/ 629421 w 1221976"/>
                        <a:gd name="connsiteY1" fmla="*/ 20157 h 3874421"/>
                        <a:gd name="connsiteX2" fmla="*/ 635807 w 1221976"/>
                        <a:gd name="connsiteY2" fmla="*/ 45167 h 3874421"/>
                        <a:gd name="connsiteX3" fmla="*/ 644112 w 1221976"/>
                        <a:gd name="connsiteY3" fmla="*/ 36073 h 3874421"/>
                        <a:gd name="connsiteX4" fmla="*/ 681779 w 1221976"/>
                        <a:gd name="connsiteY4" fmla="*/ 30806 h 3874421"/>
                        <a:gd name="connsiteX5" fmla="*/ 696052 w 1221976"/>
                        <a:gd name="connsiteY5" fmla="*/ 66061 h 3874421"/>
                        <a:gd name="connsiteX6" fmla="*/ 690047 w 1221976"/>
                        <a:gd name="connsiteY6" fmla="*/ 84996 h 3874421"/>
                        <a:gd name="connsiteX7" fmla="*/ 653839 w 1221976"/>
                        <a:gd name="connsiteY7" fmla="*/ 136224 h 3874421"/>
                        <a:gd name="connsiteX8" fmla="*/ 655496 w 1221976"/>
                        <a:gd name="connsiteY8" fmla="*/ 150079 h 3874421"/>
                        <a:gd name="connsiteX9" fmla="*/ 670719 w 1221976"/>
                        <a:gd name="connsiteY9" fmla="*/ 148424 h 3874421"/>
                        <a:gd name="connsiteX10" fmla="*/ 736985 w 1221976"/>
                        <a:gd name="connsiteY10" fmla="*/ 94825 h 3874421"/>
                        <a:gd name="connsiteX11" fmla="*/ 768737 w 1221976"/>
                        <a:gd name="connsiteY11" fmla="*/ 205388 h 3874421"/>
                        <a:gd name="connsiteX12" fmla="*/ 765918 w 1221976"/>
                        <a:gd name="connsiteY12" fmla="*/ 208538 h 3874421"/>
                        <a:gd name="connsiteX13" fmla="*/ 778467 w 1221976"/>
                        <a:gd name="connsiteY13" fmla="*/ 206223 h 3874421"/>
                        <a:gd name="connsiteX14" fmla="*/ 793110 w 1221976"/>
                        <a:gd name="connsiteY14" fmla="*/ 211989 h 3874421"/>
                        <a:gd name="connsiteX15" fmla="*/ 762845 w 1221976"/>
                        <a:gd name="connsiteY15" fmla="*/ 294685 h 3874421"/>
                        <a:gd name="connsiteX16" fmla="*/ 756263 w 1221976"/>
                        <a:gd name="connsiteY16" fmla="*/ 299145 h 3874421"/>
                        <a:gd name="connsiteX17" fmla="*/ 761006 w 1221976"/>
                        <a:gd name="connsiteY17" fmla="*/ 299432 h 3874421"/>
                        <a:gd name="connsiteX18" fmla="*/ 721023 w 1221976"/>
                        <a:gd name="connsiteY18" fmla="*/ 376806 h 3874421"/>
                        <a:gd name="connsiteX19" fmla="*/ 703600 w 1221976"/>
                        <a:gd name="connsiteY19" fmla="*/ 453827 h 3874421"/>
                        <a:gd name="connsiteX20" fmla="*/ 751032 w 1221976"/>
                        <a:gd name="connsiteY20" fmla="*/ 422449 h 3874421"/>
                        <a:gd name="connsiteX21" fmla="*/ 805397 w 1221976"/>
                        <a:gd name="connsiteY21" fmla="*/ 354506 h 3874421"/>
                        <a:gd name="connsiteX22" fmla="*/ 806543 w 1221976"/>
                        <a:gd name="connsiteY22" fmla="*/ 356252 h 3874421"/>
                        <a:gd name="connsiteX23" fmla="*/ 807536 w 1221976"/>
                        <a:gd name="connsiteY23" fmla="*/ 352920 h 3874421"/>
                        <a:gd name="connsiteX24" fmla="*/ 870069 w 1221976"/>
                        <a:gd name="connsiteY24" fmla="*/ 324873 h 3874421"/>
                        <a:gd name="connsiteX25" fmla="*/ 892531 w 1221976"/>
                        <a:gd name="connsiteY25" fmla="*/ 331169 h 3874421"/>
                        <a:gd name="connsiteX26" fmla="*/ 931982 w 1221976"/>
                        <a:gd name="connsiteY26" fmla="*/ 320112 h 3874421"/>
                        <a:gd name="connsiteX27" fmla="*/ 999848 w 1221976"/>
                        <a:gd name="connsiteY27" fmla="*/ 366034 h 3874421"/>
                        <a:gd name="connsiteX28" fmla="*/ 994944 w 1221976"/>
                        <a:gd name="connsiteY28" fmla="*/ 382469 h 3874421"/>
                        <a:gd name="connsiteX29" fmla="*/ 997278 w 1221976"/>
                        <a:gd name="connsiteY29" fmla="*/ 383332 h 3874421"/>
                        <a:gd name="connsiteX30" fmla="*/ 1018898 w 1221976"/>
                        <a:gd name="connsiteY30" fmla="*/ 411956 h 3874421"/>
                        <a:gd name="connsiteX31" fmla="*/ 973813 w 1221976"/>
                        <a:gd name="connsiteY31" fmla="*/ 449256 h 3874421"/>
                        <a:gd name="connsiteX32" fmla="*/ 971579 w 1221976"/>
                        <a:gd name="connsiteY32" fmla="*/ 449503 h 3874421"/>
                        <a:gd name="connsiteX33" fmla="*/ 902225 w 1221976"/>
                        <a:gd name="connsiteY33" fmla="*/ 500032 h 3874421"/>
                        <a:gd name="connsiteX34" fmla="*/ 899899 w 1221976"/>
                        <a:gd name="connsiteY34" fmla="*/ 503225 h 3874421"/>
                        <a:gd name="connsiteX35" fmla="*/ 906979 w 1221976"/>
                        <a:gd name="connsiteY35" fmla="*/ 502443 h 3874421"/>
                        <a:gd name="connsiteX36" fmla="*/ 1018898 w 1221976"/>
                        <a:gd name="connsiteY36" fmla="*/ 542925 h 3874421"/>
                        <a:gd name="connsiteX37" fmla="*/ 950544 w 1221976"/>
                        <a:gd name="connsiteY37" fmla="*/ 580226 h 3874421"/>
                        <a:gd name="connsiteX38" fmla="*/ 932828 w 1221976"/>
                        <a:gd name="connsiteY38" fmla="*/ 581519 h 3874421"/>
                        <a:gd name="connsiteX39" fmla="*/ 845134 w 1221976"/>
                        <a:gd name="connsiteY39" fmla="*/ 621091 h 3874421"/>
                        <a:gd name="connsiteX40" fmla="*/ 784513 w 1221976"/>
                        <a:gd name="connsiteY40" fmla="*/ 668845 h 3874421"/>
                        <a:gd name="connsiteX41" fmla="*/ 796944 w 1221976"/>
                        <a:gd name="connsiteY41" fmla="*/ 667524 h 3874421"/>
                        <a:gd name="connsiteX42" fmla="*/ 867399 w 1221976"/>
                        <a:gd name="connsiteY42" fmla="*/ 702145 h 3874421"/>
                        <a:gd name="connsiteX43" fmla="*/ 850126 w 1221976"/>
                        <a:gd name="connsiteY43" fmla="*/ 778723 h 3874421"/>
                        <a:gd name="connsiteX44" fmla="*/ 849875 w 1221976"/>
                        <a:gd name="connsiteY44" fmla="*/ 778973 h 3874421"/>
                        <a:gd name="connsiteX45" fmla="*/ 851114 w 1221976"/>
                        <a:gd name="connsiteY45" fmla="*/ 779182 h 3874421"/>
                        <a:gd name="connsiteX46" fmla="*/ 830038 w 1221976"/>
                        <a:gd name="connsiteY46" fmla="*/ 798848 h 3874421"/>
                        <a:gd name="connsiteX47" fmla="*/ 810582 w 1221976"/>
                        <a:gd name="connsiteY47" fmla="*/ 818340 h 3874421"/>
                        <a:gd name="connsiteX48" fmla="*/ 806375 w 1221976"/>
                        <a:gd name="connsiteY48" fmla="*/ 820928 h 3874421"/>
                        <a:gd name="connsiteX49" fmla="*/ 784901 w 1221976"/>
                        <a:gd name="connsiteY49" fmla="*/ 840968 h 3874421"/>
                        <a:gd name="connsiteX50" fmla="*/ 727457 w 1221976"/>
                        <a:gd name="connsiteY50" fmla="*/ 921066 h 3874421"/>
                        <a:gd name="connsiteX51" fmla="*/ 685421 w 1221976"/>
                        <a:gd name="connsiteY51" fmla="*/ 1010221 h 3874421"/>
                        <a:gd name="connsiteX52" fmla="*/ 678914 w 1221976"/>
                        <a:gd name="connsiteY52" fmla="*/ 1036493 h 3874421"/>
                        <a:gd name="connsiteX53" fmla="*/ 681256 w 1221976"/>
                        <a:gd name="connsiteY53" fmla="*/ 1089059 h 3874421"/>
                        <a:gd name="connsiteX54" fmla="*/ 683234 w 1221976"/>
                        <a:gd name="connsiteY54" fmla="*/ 1087891 h 3874421"/>
                        <a:gd name="connsiteX55" fmla="*/ 814232 w 1221976"/>
                        <a:gd name="connsiteY55" fmla="*/ 938978 h 3874421"/>
                        <a:gd name="connsiteX56" fmla="*/ 817066 w 1221976"/>
                        <a:gd name="connsiteY56" fmla="*/ 943221 h 3874421"/>
                        <a:gd name="connsiteX57" fmla="*/ 818015 w 1221976"/>
                        <a:gd name="connsiteY57" fmla="*/ 934514 h 3874421"/>
                        <a:gd name="connsiteX58" fmla="*/ 884865 w 1221976"/>
                        <a:gd name="connsiteY58" fmla="*/ 858400 h 3874421"/>
                        <a:gd name="connsiteX59" fmla="*/ 898519 w 1221976"/>
                        <a:gd name="connsiteY59" fmla="*/ 868668 h 3874421"/>
                        <a:gd name="connsiteX60" fmla="*/ 902928 w 1221976"/>
                        <a:gd name="connsiteY60" fmla="*/ 881679 h 3874421"/>
                        <a:gd name="connsiteX61" fmla="*/ 904581 w 1221976"/>
                        <a:gd name="connsiteY61" fmla="*/ 877231 h 3874421"/>
                        <a:gd name="connsiteX62" fmla="*/ 1032723 w 1221976"/>
                        <a:gd name="connsiteY62" fmla="*/ 842609 h 3874421"/>
                        <a:gd name="connsiteX63" fmla="*/ 1014436 w 1221976"/>
                        <a:gd name="connsiteY63" fmla="*/ 935316 h 3874421"/>
                        <a:gd name="connsiteX64" fmla="*/ 1020945 w 1221976"/>
                        <a:gd name="connsiteY64" fmla="*/ 950431 h 3874421"/>
                        <a:gd name="connsiteX65" fmla="*/ 1035756 w 1221976"/>
                        <a:gd name="connsiteY65" fmla="*/ 943932 h 3874421"/>
                        <a:gd name="connsiteX66" fmla="*/ 1067796 w 1221976"/>
                        <a:gd name="connsiteY66" fmla="*/ 880549 h 3874421"/>
                        <a:gd name="connsiteX67" fmla="*/ 1083599 w 1221976"/>
                        <a:gd name="connsiteY67" fmla="*/ 863980 h 3874421"/>
                        <a:gd name="connsiteX68" fmla="*/ 1126686 w 1221976"/>
                        <a:gd name="connsiteY68" fmla="*/ 856797 h 3874421"/>
                        <a:gd name="connsiteX69" fmla="*/ 1141613 w 1221976"/>
                        <a:gd name="connsiteY69" fmla="*/ 894874 h 3874421"/>
                        <a:gd name="connsiteX70" fmla="*/ 1136933 w 1221976"/>
                        <a:gd name="connsiteY70" fmla="*/ 907873 h 3874421"/>
                        <a:gd name="connsiteX71" fmla="*/ 1165493 w 1221976"/>
                        <a:gd name="connsiteY71" fmla="*/ 899299 h 3874421"/>
                        <a:gd name="connsiteX72" fmla="*/ 1201844 w 1221976"/>
                        <a:gd name="connsiteY72" fmla="*/ 915487 h 3874421"/>
                        <a:gd name="connsiteX73" fmla="*/ 1197687 w 1221976"/>
                        <a:gd name="connsiteY73" fmla="*/ 955062 h 3874421"/>
                        <a:gd name="connsiteX74" fmla="*/ 1169700 w 1221976"/>
                        <a:gd name="connsiteY74" fmla="*/ 981425 h 3874421"/>
                        <a:gd name="connsiteX75" fmla="*/ 1196450 w 1221976"/>
                        <a:gd name="connsiteY75" fmla="*/ 989854 h 3874421"/>
                        <a:gd name="connsiteX76" fmla="*/ 1221962 w 1221976"/>
                        <a:gd name="connsiteY76" fmla="*/ 1021820 h 3874421"/>
                        <a:gd name="connsiteX77" fmla="*/ 1194198 w 1221976"/>
                        <a:gd name="connsiteY77" fmla="*/ 1055543 h 3874421"/>
                        <a:gd name="connsiteX78" fmla="*/ 1172625 w 1221976"/>
                        <a:gd name="connsiteY78" fmla="*/ 1062113 h 3874421"/>
                        <a:gd name="connsiteX79" fmla="*/ 1101269 w 1221976"/>
                        <a:gd name="connsiteY79" fmla="*/ 1057405 h 3874421"/>
                        <a:gd name="connsiteX80" fmla="*/ 1086655 w 1221976"/>
                        <a:gd name="connsiteY80" fmla="*/ 1066623 h 3874421"/>
                        <a:gd name="connsiteX81" fmla="*/ 1098071 w 1221976"/>
                        <a:gd name="connsiteY81" fmla="*/ 1080176 h 3874421"/>
                        <a:gd name="connsiteX82" fmla="*/ 1187919 w 1221976"/>
                        <a:gd name="connsiteY82" fmla="*/ 1111417 h 3874421"/>
                        <a:gd name="connsiteX83" fmla="*/ 1093865 w 1221976"/>
                        <a:gd name="connsiteY83" fmla="*/ 1205081 h 3874421"/>
                        <a:gd name="connsiteX84" fmla="*/ 1089186 w 1221976"/>
                        <a:gd name="connsiteY84" fmla="*/ 1204288 h 3874421"/>
                        <a:gd name="connsiteX85" fmla="*/ 1098249 w 1221976"/>
                        <a:gd name="connsiteY85" fmla="*/ 1214612 h 3874421"/>
                        <a:gd name="connsiteX86" fmla="*/ 1100315 w 1221976"/>
                        <a:gd name="connsiteY86" fmla="*/ 1231571 h 3874421"/>
                        <a:gd name="connsiteX87" fmla="*/ 1000973 w 1221976"/>
                        <a:gd name="connsiteY87" fmla="*/ 1251407 h 3874421"/>
                        <a:gd name="connsiteX88" fmla="*/ 992747 w 1221976"/>
                        <a:gd name="connsiteY88" fmla="*/ 1247781 h 3874421"/>
                        <a:gd name="connsiteX89" fmla="*/ 994087 w 1221976"/>
                        <a:gd name="connsiteY89" fmla="*/ 1250498 h 3874421"/>
                        <a:gd name="connsiteX90" fmla="*/ 799625 w 1221976"/>
                        <a:gd name="connsiteY90" fmla="*/ 1289488 h 3874421"/>
                        <a:gd name="connsiteX91" fmla="*/ 763404 w 1221976"/>
                        <a:gd name="connsiteY91" fmla="*/ 1309948 h 3874421"/>
                        <a:gd name="connsiteX92" fmla="*/ 805536 w 1221976"/>
                        <a:gd name="connsiteY92" fmla="*/ 1312891 h 3874421"/>
                        <a:gd name="connsiteX93" fmla="*/ 873234 w 1221976"/>
                        <a:gd name="connsiteY93" fmla="*/ 1356145 h 3874421"/>
                        <a:gd name="connsiteX94" fmla="*/ 720402 w 1221976"/>
                        <a:gd name="connsiteY94" fmla="*/ 1559864 h 3874421"/>
                        <a:gd name="connsiteX95" fmla="*/ 703009 w 1221976"/>
                        <a:gd name="connsiteY95" fmla="*/ 1577447 h 3874421"/>
                        <a:gd name="connsiteX96" fmla="*/ 709950 w 1221976"/>
                        <a:gd name="connsiteY96" fmla="*/ 1733276 h 3874421"/>
                        <a:gd name="connsiteX97" fmla="*/ 719471 w 1221976"/>
                        <a:gd name="connsiteY97" fmla="*/ 1985327 h 3874421"/>
                        <a:gd name="connsiteX98" fmla="*/ 728110 w 1221976"/>
                        <a:gd name="connsiteY98" fmla="*/ 1980683 h 3874421"/>
                        <a:gd name="connsiteX99" fmla="*/ 758047 w 1221976"/>
                        <a:gd name="connsiteY99" fmla="*/ 1958577 h 3874421"/>
                        <a:gd name="connsiteX100" fmla="*/ 781528 w 1221976"/>
                        <a:gd name="connsiteY100" fmla="*/ 1929168 h 3874421"/>
                        <a:gd name="connsiteX101" fmla="*/ 768333 w 1221976"/>
                        <a:gd name="connsiteY101" fmla="*/ 1862037 h 3874421"/>
                        <a:gd name="connsiteX102" fmla="*/ 801513 w 1221976"/>
                        <a:gd name="connsiteY102" fmla="*/ 1815207 h 3874421"/>
                        <a:gd name="connsiteX103" fmla="*/ 846412 w 1221976"/>
                        <a:gd name="connsiteY103" fmla="*/ 1827994 h 3874421"/>
                        <a:gd name="connsiteX104" fmla="*/ 849039 w 1221976"/>
                        <a:gd name="connsiteY104" fmla="*/ 1841360 h 3874421"/>
                        <a:gd name="connsiteX105" fmla="*/ 843556 w 1221976"/>
                        <a:gd name="connsiteY105" fmla="*/ 1873815 h 3874421"/>
                        <a:gd name="connsiteX106" fmla="*/ 853072 w 1221976"/>
                        <a:gd name="connsiteY106" fmla="*/ 1881149 h 3874421"/>
                        <a:gd name="connsiteX107" fmla="*/ 865807 w 1221976"/>
                        <a:gd name="connsiteY107" fmla="*/ 1869431 h 3874421"/>
                        <a:gd name="connsiteX108" fmla="*/ 941985 w 1221976"/>
                        <a:gd name="connsiteY108" fmla="*/ 1751881 h 3874421"/>
                        <a:gd name="connsiteX109" fmla="*/ 1020574 w 1221976"/>
                        <a:gd name="connsiteY109" fmla="*/ 1717256 h 3874421"/>
                        <a:gd name="connsiteX110" fmla="*/ 1043630 w 1221976"/>
                        <a:gd name="connsiteY110" fmla="*/ 1723687 h 3874421"/>
                        <a:gd name="connsiteX111" fmla="*/ 1062364 w 1221976"/>
                        <a:gd name="connsiteY111" fmla="*/ 1759779 h 3874421"/>
                        <a:gd name="connsiteX112" fmla="*/ 1057370 w 1221976"/>
                        <a:gd name="connsiteY112" fmla="*/ 1778057 h 3874421"/>
                        <a:gd name="connsiteX113" fmla="*/ 1078197 w 1221976"/>
                        <a:gd name="connsiteY113" fmla="*/ 1765194 h 3874421"/>
                        <a:gd name="connsiteX114" fmla="*/ 1170793 w 1221976"/>
                        <a:gd name="connsiteY114" fmla="*/ 1770281 h 3874421"/>
                        <a:gd name="connsiteX115" fmla="*/ 1128614 w 1221976"/>
                        <a:gd name="connsiteY115" fmla="*/ 1858608 h 3874421"/>
                        <a:gd name="connsiteX116" fmla="*/ 1100171 w 1221976"/>
                        <a:gd name="connsiteY116" fmla="*/ 1876174 h 3874421"/>
                        <a:gd name="connsiteX117" fmla="*/ 1105483 w 1221976"/>
                        <a:gd name="connsiteY117" fmla="*/ 1875481 h 3874421"/>
                        <a:gd name="connsiteX118" fmla="*/ 1147829 w 1221976"/>
                        <a:gd name="connsiteY118" fmla="*/ 1916751 h 3874421"/>
                        <a:gd name="connsiteX119" fmla="*/ 1074181 w 1221976"/>
                        <a:gd name="connsiteY119" fmla="*/ 1996819 h 3874421"/>
                        <a:gd name="connsiteX120" fmla="*/ 946896 w 1221976"/>
                        <a:gd name="connsiteY120" fmla="*/ 2019674 h 3874421"/>
                        <a:gd name="connsiteX121" fmla="*/ 931042 w 1221976"/>
                        <a:gd name="connsiteY121" fmla="*/ 2025612 h 3874421"/>
                        <a:gd name="connsiteX122" fmla="*/ 932220 w 1221976"/>
                        <a:gd name="connsiteY122" fmla="*/ 2038096 h 3874421"/>
                        <a:gd name="connsiteX123" fmla="*/ 966967 w 1221976"/>
                        <a:gd name="connsiteY123" fmla="*/ 2051445 h 3874421"/>
                        <a:gd name="connsiteX124" fmla="*/ 972170 w 1221976"/>
                        <a:gd name="connsiteY124" fmla="*/ 2073773 h 3874421"/>
                        <a:gd name="connsiteX125" fmla="*/ 954834 w 1221976"/>
                        <a:gd name="connsiteY125" fmla="*/ 2099284 h 3874421"/>
                        <a:gd name="connsiteX126" fmla="*/ 900332 w 1221976"/>
                        <a:gd name="connsiteY126" fmla="*/ 2106608 h 3874421"/>
                        <a:gd name="connsiteX127" fmla="*/ 856506 w 1221976"/>
                        <a:gd name="connsiteY127" fmla="*/ 2064582 h 3874421"/>
                        <a:gd name="connsiteX128" fmla="*/ 856102 w 1221976"/>
                        <a:gd name="connsiteY128" fmla="*/ 2064750 h 3874421"/>
                        <a:gd name="connsiteX129" fmla="*/ 857613 w 1221976"/>
                        <a:gd name="connsiteY129" fmla="*/ 2066273 h 3874421"/>
                        <a:gd name="connsiteX130" fmla="*/ 726961 w 1221976"/>
                        <a:gd name="connsiteY130" fmla="*/ 2176509 h 3874421"/>
                        <a:gd name="connsiteX131" fmla="*/ 726704 w 1221976"/>
                        <a:gd name="connsiteY131" fmla="*/ 2176792 h 3874421"/>
                        <a:gd name="connsiteX132" fmla="*/ 730580 w 1221976"/>
                        <a:gd name="connsiteY132" fmla="*/ 2279387 h 3874421"/>
                        <a:gd name="connsiteX133" fmla="*/ 734681 w 1221976"/>
                        <a:gd name="connsiteY133" fmla="*/ 2403798 h 3874421"/>
                        <a:gd name="connsiteX134" fmla="*/ 737556 w 1221976"/>
                        <a:gd name="connsiteY134" fmla="*/ 2406768 h 3874421"/>
                        <a:gd name="connsiteX135" fmla="*/ 739929 w 1221976"/>
                        <a:gd name="connsiteY135" fmla="*/ 2418842 h 3874421"/>
                        <a:gd name="connsiteX136" fmla="*/ 735952 w 1221976"/>
                        <a:gd name="connsiteY136" fmla="*/ 2442380 h 3874421"/>
                        <a:gd name="connsiteX137" fmla="*/ 736173 w 1221976"/>
                        <a:gd name="connsiteY137" fmla="*/ 2449080 h 3874421"/>
                        <a:gd name="connsiteX138" fmla="*/ 743572 w 1221976"/>
                        <a:gd name="connsiteY138" fmla="*/ 2454782 h 3874421"/>
                        <a:gd name="connsiteX139" fmla="*/ 755076 w 1221976"/>
                        <a:gd name="connsiteY139" fmla="*/ 2444198 h 3874421"/>
                        <a:gd name="connsiteX140" fmla="*/ 823886 w 1221976"/>
                        <a:gd name="connsiteY140" fmla="*/ 2338017 h 3874421"/>
                        <a:gd name="connsiteX141" fmla="*/ 894874 w 1221976"/>
                        <a:gd name="connsiteY141" fmla="*/ 2306741 h 3874421"/>
                        <a:gd name="connsiteX142" fmla="*/ 915700 w 1221976"/>
                        <a:gd name="connsiteY142" fmla="*/ 2312550 h 3874421"/>
                        <a:gd name="connsiteX143" fmla="*/ 932622 w 1221976"/>
                        <a:gd name="connsiteY143" fmla="*/ 2345151 h 3874421"/>
                        <a:gd name="connsiteX144" fmla="*/ 928111 w 1221976"/>
                        <a:gd name="connsiteY144" fmla="*/ 2361662 h 3874421"/>
                        <a:gd name="connsiteX145" fmla="*/ 946924 w 1221976"/>
                        <a:gd name="connsiteY145" fmla="*/ 2350042 h 3874421"/>
                        <a:gd name="connsiteX146" fmla="*/ 1030564 w 1221976"/>
                        <a:gd name="connsiteY146" fmla="*/ 2354637 h 3874421"/>
                        <a:gd name="connsiteX147" fmla="*/ 992465 w 1221976"/>
                        <a:gd name="connsiteY147" fmla="*/ 2434421 h 3874421"/>
                        <a:gd name="connsiteX148" fmla="*/ 966772 w 1221976"/>
                        <a:gd name="connsiteY148" fmla="*/ 2450288 h 3874421"/>
                        <a:gd name="connsiteX149" fmla="*/ 971571 w 1221976"/>
                        <a:gd name="connsiteY149" fmla="*/ 2449663 h 3874421"/>
                        <a:gd name="connsiteX150" fmla="*/ 1009821 w 1221976"/>
                        <a:gd name="connsiteY150" fmla="*/ 2486941 h 3874421"/>
                        <a:gd name="connsiteX151" fmla="*/ 943296 w 1221976"/>
                        <a:gd name="connsiteY151" fmla="*/ 2559265 h 3874421"/>
                        <a:gd name="connsiteX152" fmla="*/ 828321 w 1221976"/>
                        <a:gd name="connsiteY152" fmla="*/ 2579909 h 3874421"/>
                        <a:gd name="connsiteX153" fmla="*/ 814001 w 1221976"/>
                        <a:gd name="connsiteY153" fmla="*/ 2585274 h 3874421"/>
                        <a:gd name="connsiteX154" fmla="*/ 815065 w 1221976"/>
                        <a:gd name="connsiteY154" fmla="*/ 2596550 h 3874421"/>
                        <a:gd name="connsiteX155" fmla="*/ 846452 w 1221976"/>
                        <a:gd name="connsiteY155" fmla="*/ 2608608 h 3874421"/>
                        <a:gd name="connsiteX156" fmla="*/ 851152 w 1221976"/>
                        <a:gd name="connsiteY156" fmla="*/ 2628776 h 3874421"/>
                        <a:gd name="connsiteX157" fmla="*/ 835492 w 1221976"/>
                        <a:gd name="connsiteY157" fmla="*/ 2651820 h 3874421"/>
                        <a:gd name="connsiteX158" fmla="*/ 786262 w 1221976"/>
                        <a:gd name="connsiteY158" fmla="*/ 2658435 h 3874421"/>
                        <a:gd name="connsiteX159" fmla="*/ 746674 w 1221976"/>
                        <a:gd name="connsiteY159" fmla="*/ 2620474 h 3874421"/>
                        <a:gd name="connsiteX160" fmla="*/ 746309 w 1221976"/>
                        <a:gd name="connsiteY160" fmla="*/ 2620626 h 3874421"/>
                        <a:gd name="connsiteX161" fmla="*/ 747674 w 1221976"/>
                        <a:gd name="connsiteY161" fmla="*/ 2622002 h 3874421"/>
                        <a:gd name="connsiteX162" fmla="*/ 741984 w 1221976"/>
                        <a:gd name="connsiteY162" fmla="*/ 2625363 h 3874421"/>
                        <a:gd name="connsiteX163" fmla="*/ 742947 w 1221976"/>
                        <a:gd name="connsiteY163" fmla="*/ 2654589 h 3874421"/>
                        <a:gd name="connsiteX164" fmla="*/ 749992 w 1221976"/>
                        <a:gd name="connsiteY164" fmla="*/ 2900992 h 3874421"/>
                        <a:gd name="connsiteX165" fmla="*/ 750452 w 1221976"/>
                        <a:gd name="connsiteY165" fmla="*/ 2920694 h 3874421"/>
                        <a:gd name="connsiteX166" fmla="*/ 765776 w 1221976"/>
                        <a:gd name="connsiteY166" fmla="*/ 2924235 h 3874421"/>
                        <a:gd name="connsiteX167" fmla="*/ 769024 w 1221976"/>
                        <a:gd name="connsiteY167" fmla="*/ 2949946 h 3874421"/>
                        <a:gd name="connsiteX168" fmla="*/ 761237 w 1221976"/>
                        <a:gd name="connsiteY168" fmla="*/ 2960389 h 3874421"/>
                        <a:gd name="connsiteX169" fmla="*/ 751503 w 1221976"/>
                        <a:gd name="connsiteY169" fmla="*/ 2965718 h 3874421"/>
                        <a:gd name="connsiteX170" fmla="*/ 751944 w 1221976"/>
                        <a:gd name="connsiteY170" fmla="*/ 2984649 h 3874421"/>
                        <a:gd name="connsiteX171" fmla="*/ 764598 w 1221976"/>
                        <a:gd name="connsiteY171" fmla="*/ 2978607 h 3874421"/>
                        <a:gd name="connsiteX172" fmla="*/ 795096 w 1221976"/>
                        <a:gd name="connsiteY172" fmla="*/ 2979194 h 3874421"/>
                        <a:gd name="connsiteX173" fmla="*/ 795291 w 1221976"/>
                        <a:gd name="connsiteY173" fmla="*/ 3056302 h 3874421"/>
                        <a:gd name="connsiteX174" fmla="*/ 792438 w 1221976"/>
                        <a:gd name="connsiteY174" fmla="*/ 3057490 h 3874421"/>
                        <a:gd name="connsiteX175" fmla="*/ 802580 w 1221976"/>
                        <a:gd name="connsiteY175" fmla="*/ 3059458 h 3874421"/>
                        <a:gd name="connsiteX176" fmla="*/ 812563 w 1221976"/>
                        <a:gd name="connsiteY176" fmla="*/ 3067000 h 3874421"/>
                        <a:gd name="connsiteX177" fmla="*/ 806420 w 1221976"/>
                        <a:gd name="connsiteY177" fmla="*/ 3089274 h 3874421"/>
                        <a:gd name="connsiteX178" fmla="*/ 795511 w 1221976"/>
                        <a:gd name="connsiteY178" fmla="*/ 3095709 h 3874421"/>
                        <a:gd name="connsiteX179" fmla="*/ 794424 w 1221976"/>
                        <a:gd name="connsiteY179" fmla="*/ 3102346 h 3874421"/>
                        <a:gd name="connsiteX180" fmla="*/ 786637 w 1221976"/>
                        <a:gd name="connsiteY180" fmla="*/ 3112789 h 3874421"/>
                        <a:gd name="connsiteX181" fmla="*/ 755129 w 1221976"/>
                        <a:gd name="connsiteY181" fmla="*/ 3130037 h 3874421"/>
                        <a:gd name="connsiteX182" fmla="*/ 755144 w 1221976"/>
                        <a:gd name="connsiteY182" fmla="*/ 3131072 h 3874421"/>
                        <a:gd name="connsiteX183" fmla="*/ 782394 w 1221976"/>
                        <a:gd name="connsiteY183" fmla="*/ 3131596 h 3874421"/>
                        <a:gd name="connsiteX184" fmla="*/ 784012 w 1221976"/>
                        <a:gd name="connsiteY184" fmla="*/ 3133866 h 3874421"/>
                        <a:gd name="connsiteX185" fmla="*/ 789998 w 1221976"/>
                        <a:gd name="connsiteY185" fmla="*/ 3131007 h 3874421"/>
                        <a:gd name="connsiteX186" fmla="*/ 820496 w 1221976"/>
                        <a:gd name="connsiteY186" fmla="*/ 3131594 h 3874421"/>
                        <a:gd name="connsiteX187" fmla="*/ 820691 w 1221976"/>
                        <a:gd name="connsiteY187" fmla="*/ 3208702 h 3874421"/>
                        <a:gd name="connsiteX188" fmla="*/ 817838 w 1221976"/>
                        <a:gd name="connsiteY188" fmla="*/ 3209890 h 3874421"/>
                        <a:gd name="connsiteX189" fmla="*/ 827980 w 1221976"/>
                        <a:gd name="connsiteY189" fmla="*/ 3211858 h 3874421"/>
                        <a:gd name="connsiteX190" fmla="*/ 837963 w 1221976"/>
                        <a:gd name="connsiteY190" fmla="*/ 3219400 h 3874421"/>
                        <a:gd name="connsiteX191" fmla="*/ 838787 w 1221976"/>
                        <a:gd name="connsiteY191" fmla="*/ 3226565 h 3874421"/>
                        <a:gd name="connsiteX192" fmla="*/ 839545 w 1221976"/>
                        <a:gd name="connsiteY192" fmla="*/ 3226844 h 3874421"/>
                        <a:gd name="connsiteX193" fmla="*/ 839742 w 1221976"/>
                        <a:gd name="connsiteY193" fmla="*/ 3303953 h 3874421"/>
                        <a:gd name="connsiteX194" fmla="*/ 836887 w 1221976"/>
                        <a:gd name="connsiteY194" fmla="*/ 3305140 h 3874421"/>
                        <a:gd name="connsiteX195" fmla="*/ 847030 w 1221976"/>
                        <a:gd name="connsiteY195" fmla="*/ 3307107 h 3874421"/>
                        <a:gd name="connsiteX196" fmla="*/ 857012 w 1221976"/>
                        <a:gd name="connsiteY196" fmla="*/ 3314650 h 3874421"/>
                        <a:gd name="connsiteX197" fmla="*/ 815683 w 1221976"/>
                        <a:gd name="connsiteY197" fmla="*/ 3357679 h 3874421"/>
                        <a:gd name="connsiteX198" fmla="*/ 810246 w 1221976"/>
                        <a:gd name="connsiteY198" fmla="*/ 3358561 h 3874421"/>
                        <a:gd name="connsiteX199" fmla="*/ 809966 w 1221976"/>
                        <a:gd name="connsiteY199" fmla="*/ 3358876 h 3874421"/>
                        <a:gd name="connsiteX200" fmla="*/ 811618 w 1221976"/>
                        <a:gd name="connsiteY200" fmla="*/ 3359552 h 3874421"/>
                        <a:gd name="connsiteX201" fmla="*/ 807510 w 1221976"/>
                        <a:gd name="connsiteY201" fmla="*/ 3362752 h 3874421"/>
                        <a:gd name="connsiteX202" fmla="*/ 815278 w 1221976"/>
                        <a:gd name="connsiteY202" fmla="*/ 3364260 h 3874421"/>
                        <a:gd name="connsiteX203" fmla="*/ 825261 w 1221976"/>
                        <a:gd name="connsiteY203" fmla="*/ 3371802 h 3874421"/>
                        <a:gd name="connsiteX204" fmla="*/ 826085 w 1221976"/>
                        <a:gd name="connsiteY204" fmla="*/ 3378967 h 3874421"/>
                        <a:gd name="connsiteX205" fmla="*/ 826843 w 1221976"/>
                        <a:gd name="connsiteY205" fmla="*/ 3379246 h 3874421"/>
                        <a:gd name="connsiteX206" fmla="*/ 827040 w 1221976"/>
                        <a:gd name="connsiteY206" fmla="*/ 3456355 h 3874421"/>
                        <a:gd name="connsiteX207" fmla="*/ 824185 w 1221976"/>
                        <a:gd name="connsiteY207" fmla="*/ 3457542 h 3874421"/>
                        <a:gd name="connsiteX208" fmla="*/ 834328 w 1221976"/>
                        <a:gd name="connsiteY208" fmla="*/ 3459509 h 3874421"/>
                        <a:gd name="connsiteX209" fmla="*/ 844310 w 1221976"/>
                        <a:gd name="connsiteY209" fmla="*/ 3467052 h 3874421"/>
                        <a:gd name="connsiteX210" fmla="*/ 802981 w 1221976"/>
                        <a:gd name="connsiteY210" fmla="*/ 3510081 h 3874421"/>
                        <a:gd name="connsiteX211" fmla="*/ 796792 w 1221976"/>
                        <a:gd name="connsiteY211" fmla="*/ 3511085 h 3874421"/>
                        <a:gd name="connsiteX212" fmla="*/ 798916 w 1221976"/>
                        <a:gd name="connsiteY212" fmla="*/ 3511954 h 3874421"/>
                        <a:gd name="connsiteX213" fmla="*/ 751289 w 1221976"/>
                        <a:gd name="connsiteY213" fmla="*/ 3549051 h 3874421"/>
                        <a:gd name="connsiteX214" fmla="*/ 740410 w 1221976"/>
                        <a:gd name="connsiteY214" fmla="*/ 3564525 h 3874421"/>
                        <a:gd name="connsiteX215" fmla="*/ 740257 w 1221976"/>
                        <a:gd name="connsiteY215" fmla="*/ 3566519 h 3874421"/>
                        <a:gd name="connsiteX216" fmla="*/ 583568 w 1221976"/>
                        <a:gd name="connsiteY216" fmla="*/ 3874419 h 3874421"/>
                        <a:gd name="connsiteX217" fmla="*/ 456492 w 1221976"/>
                        <a:gd name="connsiteY217" fmla="*/ 3669625 h 3874421"/>
                        <a:gd name="connsiteX218" fmla="*/ 437661 w 1221976"/>
                        <a:gd name="connsiteY218" fmla="*/ 3547225 h 3874421"/>
                        <a:gd name="connsiteX219" fmla="*/ 392376 w 1221976"/>
                        <a:gd name="connsiteY219" fmla="*/ 3511953 h 3874421"/>
                        <a:gd name="connsiteX220" fmla="*/ 394500 w 1221976"/>
                        <a:gd name="connsiteY220" fmla="*/ 3511084 h 3874421"/>
                        <a:gd name="connsiteX221" fmla="*/ 388311 w 1221976"/>
                        <a:gd name="connsiteY221" fmla="*/ 3510080 h 3874421"/>
                        <a:gd name="connsiteX222" fmla="*/ 346982 w 1221976"/>
                        <a:gd name="connsiteY222" fmla="*/ 3467051 h 3874421"/>
                        <a:gd name="connsiteX223" fmla="*/ 356964 w 1221976"/>
                        <a:gd name="connsiteY223" fmla="*/ 3459508 h 3874421"/>
                        <a:gd name="connsiteX224" fmla="*/ 367107 w 1221976"/>
                        <a:gd name="connsiteY224" fmla="*/ 3457541 h 3874421"/>
                        <a:gd name="connsiteX225" fmla="*/ 364252 w 1221976"/>
                        <a:gd name="connsiteY225" fmla="*/ 3456354 h 3874421"/>
                        <a:gd name="connsiteX226" fmla="*/ 364449 w 1221976"/>
                        <a:gd name="connsiteY226" fmla="*/ 3379245 h 3874421"/>
                        <a:gd name="connsiteX227" fmla="*/ 365207 w 1221976"/>
                        <a:gd name="connsiteY227" fmla="*/ 3378966 h 3874421"/>
                        <a:gd name="connsiteX228" fmla="*/ 366031 w 1221976"/>
                        <a:gd name="connsiteY228" fmla="*/ 3371801 h 3874421"/>
                        <a:gd name="connsiteX229" fmla="*/ 376014 w 1221976"/>
                        <a:gd name="connsiteY229" fmla="*/ 3364259 h 3874421"/>
                        <a:gd name="connsiteX230" fmla="*/ 386156 w 1221976"/>
                        <a:gd name="connsiteY230" fmla="*/ 3362291 h 3874421"/>
                        <a:gd name="connsiteX231" fmla="*/ 383303 w 1221976"/>
                        <a:gd name="connsiteY231" fmla="*/ 3361103 h 3874421"/>
                        <a:gd name="connsiteX232" fmla="*/ 371416 w 1221976"/>
                        <a:gd name="connsiteY232" fmla="*/ 3347713 h 3874421"/>
                        <a:gd name="connsiteX233" fmla="*/ 353125 w 1221976"/>
                        <a:gd name="connsiteY233" fmla="*/ 3336924 h 3874421"/>
                        <a:gd name="connsiteX234" fmla="*/ 346983 w 1221976"/>
                        <a:gd name="connsiteY234" fmla="*/ 3314650 h 3874421"/>
                        <a:gd name="connsiteX235" fmla="*/ 356965 w 1221976"/>
                        <a:gd name="connsiteY235" fmla="*/ 3307107 h 3874421"/>
                        <a:gd name="connsiteX236" fmla="*/ 367108 w 1221976"/>
                        <a:gd name="connsiteY236" fmla="*/ 3305140 h 3874421"/>
                        <a:gd name="connsiteX237" fmla="*/ 364253 w 1221976"/>
                        <a:gd name="connsiteY237" fmla="*/ 3303953 h 3874421"/>
                        <a:gd name="connsiteX238" fmla="*/ 364450 w 1221976"/>
                        <a:gd name="connsiteY238" fmla="*/ 3226844 h 3874421"/>
                        <a:gd name="connsiteX239" fmla="*/ 365208 w 1221976"/>
                        <a:gd name="connsiteY239" fmla="*/ 3226565 h 3874421"/>
                        <a:gd name="connsiteX240" fmla="*/ 366032 w 1221976"/>
                        <a:gd name="connsiteY240" fmla="*/ 3219400 h 3874421"/>
                        <a:gd name="connsiteX241" fmla="*/ 376015 w 1221976"/>
                        <a:gd name="connsiteY241" fmla="*/ 3211858 h 3874421"/>
                        <a:gd name="connsiteX242" fmla="*/ 386157 w 1221976"/>
                        <a:gd name="connsiteY242" fmla="*/ 3209890 h 3874421"/>
                        <a:gd name="connsiteX243" fmla="*/ 383304 w 1221976"/>
                        <a:gd name="connsiteY243" fmla="*/ 3208702 h 3874421"/>
                        <a:gd name="connsiteX244" fmla="*/ 383499 w 1221976"/>
                        <a:gd name="connsiteY244" fmla="*/ 3131594 h 3874421"/>
                        <a:gd name="connsiteX245" fmla="*/ 413997 w 1221976"/>
                        <a:gd name="connsiteY245" fmla="*/ 3131007 h 3874421"/>
                        <a:gd name="connsiteX246" fmla="*/ 414984 w 1221976"/>
                        <a:gd name="connsiteY246" fmla="*/ 3131478 h 3874421"/>
                        <a:gd name="connsiteX247" fmla="*/ 430241 w 1221976"/>
                        <a:gd name="connsiteY247" fmla="*/ 3131184 h 3874421"/>
                        <a:gd name="connsiteX248" fmla="*/ 430602 w 1221976"/>
                        <a:gd name="connsiteY248" fmla="*/ 3120039 h 3874421"/>
                        <a:gd name="connsiteX249" fmla="*/ 417358 w 1221976"/>
                        <a:gd name="connsiteY249" fmla="*/ 3112789 h 3874421"/>
                        <a:gd name="connsiteX250" fmla="*/ 409571 w 1221976"/>
                        <a:gd name="connsiteY250" fmla="*/ 3102346 h 3874421"/>
                        <a:gd name="connsiteX251" fmla="*/ 408484 w 1221976"/>
                        <a:gd name="connsiteY251" fmla="*/ 3095709 h 3874421"/>
                        <a:gd name="connsiteX252" fmla="*/ 397575 w 1221976"/>
                        <a:gd name="connsiteY252" fmla="*/ 3089274 h 3874421"/>
                        <a:gd name="connsiteX253" fmla="*/ 391432 w 1221976"/>
                        <a:gd name="connsiteY253" fmla="*/ 3067000 h 3874421"/>
                        <a:gd name="connsiteX254" fmla="*/ 401415 w 1221976"/>
                        <a:gd name="connsiteY254" fmla="*/ 3059458 h 3874421"/>
                        <a:gd name="connsiteX255" fmla="*/ 411557 w 1221976"/>
                        <a:gd name="connsiteY255" fmla="*/ 3057490 h 3874421"/>
                        <a:gd name="connsiteX256" fmla="*/ 408704 w 1221976"/>
                        <a:gd name="connsiteY256" fmla="*/ 3056302 h 3874421"/>
                        <a:gd name="connsiteX257" fmla="*/ 408899 w 1221976"/>
                        <a:gd name="connsiteY257" fmla="*/ 2979194 h 3874421"/>
                        <a:gd name="connsiteX258" fmla="*/ 435179 w 1221976"/>
                        <a:gd name="connsiteY258" fmla="*/ 2978688 h 3874421"/>
                        <a:gd name="connsiteX259" fmla="*/ 436062 w 1221976"/>
                        <a:gd name="connsiteY259" fmla="*/ 2951409 h 3874421"/>
                        <a:gd name="connsiteX260" fmla="*/ 434971 w 1221976"/>
                        <a:gd name="connsiteY260" fmla="*/ 2949946 h 3874421"/>
                        <a:gd name="connsiteX261" fmla="*/ 432646 w 1221976"/>
                        <a:gd name="connsiteY261" fmla="*/ 2935741 h 3874421"/>
                        <a:gd name="connsiteX262" fmla="*/ 436877 w 1221976"/>
                        <a:gd name="connsiteY262" fmla="*/ 2927005 h 3874421"/>
                        <a:gd name="connsiteX263" fmla="*/ 445478 w 1221976"/>
                        <a:gd name="connsiteY263" fmla="*/ 2690080 h 3874421"/>
                        <a:gd name="connsiteX264" fmla="*/ 447865 w 1221976"/>
                        <a:gd name="connsiteY264" fmla="*/ 2629915 h 3874421"/>
                        <a:gd name="connsiteX265" fmla="*/ 434469 w 1221976"/>
                        <a:gd name="connsiteY265" fmla="*/ 2622002 h 3874421"/>
                        <a:gd name="connsiteX266" fmla="*/ 435834 w 1221976"/>
                        <a:gd name="connsiteY266" fmla="*/ 2620626 h 3874421"/>
                        <a:gd name="connsiteX267" fmla="*/ 435469 w 1221976"/>
                        <a:gd name="connsiteY267" fmla="*/ 2620474 h 3874421"/>
                        <a:gd name="connsiteX268" fmla="*/ 395882 w 1221976"/>
                        <a:gd name="connsiteY268" fmla="*/ 2658435 h 3874421"/>
                        <a:gd name="connsiteX269" fmla="*/ 346651 w 1221976"/>
                        <a:gd name="connsiteY269" fmla="*/ 2651820 h 3874421"/>
                        <a:gd name="connsiteX270" fmla="*/ 330991 w 1221976"/>
                        <a:gd name="connsiteY270" fmla="*/ 2628776 h 3874421"/>
                        <a:gd name="connsiteX271" fmla="*/ 335691 w 1221976"/>
                        <a:gd name="connsiteY271" fmla="*/ 2608608 h 3874421"/>
                        <a:gd name="connsiteX272" fmla="*/ 367078 w 1221976"/>
                        <a:gd name="connsiteY272" fmla="*/ 2596550 h 3874421"/>
                        <a:gd name="connsiteX273" fmla="*/ 368142 w 1221976"/>
                        <a:gd name="connsiteY273" fmla="*/ 2585274 h 3874421"/>
                        <a:gd name="connsiteX274" fmla="*/ 353822 w 1221976"/>
                        <a:gd name="connsiteY274" fmla="*/ 2579909 h 3874421"/>
                        <a:gd name="connsiteX275" fmla="*/ 238847 w 1221976"/>
                        <a:gd name="connsiteY275" fmla="*/ 2559265 h 3874421"/>
                        <a:gd name="connsiteX276" fmla="*/ 172322 w 1221976"/>
                        <a:gd name="connsiteY276" fmla="*/ 2486941 h 3874421"/>
                        <a:gd name="connsiteX277" fmla="*/ 210572 w 1221976"/>
                        <a:gd name="connsiteY277" fmla="*/ 2449663 h 3874421"/>
                        <a:gd name="connsiteX278" fmla="*/ 215371 w 1221976"/>
                        <a:gd name="connsiteY278" fmla="*/ 2450288 h 3874421"/>
                        <a:gd name="connsiteX279" fmla="*/ 189678 w 1221976"/>
                        <a:gd name="connsiteY279" fmla="*/ 2434421 h 3874421"/>
                        <a:gd name="connsiteX280" fmla="*/ 151579 w 1221976"/>
                        <a:gd name="connsiteY280" fmla="*/ 2354637 h 3874421"/>
                        <a:gd name="connsiteX281" fmla="*/ 235219 w 1221976"/>
                        <a:gd name="connsiteY281" fmla="*/ 2350042 h 3874421"/>
                        <a:gd name="connsiteX282" fmla="*/ 254032 w 1221976"/>
                        <a:gd name="connsiteY282" fmla="*/ 2361662 h 3874421"/>
                        <a:gd name="connsiteX283" fmla="*/ 249521 w 1221976"/>
                        <a:gd name="connsiteY283" fmla="*/ 2345151 h 3874421"/>
                        <a:gd name="connsiteX284" fmla="*/ 266443 w 1221976"/>
                        <a:gd name="connsiteY284" fmla="*/ 2312550 h 3874421"/>
                        <a:gd name="connsiteX285" fmla="*/ 287270 w 1221976"/>
                        <a:gd name="connsiteY285" fmla="*/ 2306741 h 3874421"/>
                        <a:gd name="connsiteX286" fmla="*/ 358257 w 1221976"/>
                        <a:gd name="connsiteY286" fmla="*/ 2338017 h 3874421"/>
                        <a:gd name="connsiteX287" fmla="*/ 427068 w 1221976"/>
                        <a:gd name="connsiteY287" fmla="*/ 2444198 h 3874421"/>
                        <a:gd name="connsiteX288" fmla="*/ 438571 w 1221976"/>
                        <a:gd name="connsiteY288" fmla="*/ 2454782 h 3874421"/>
                        <a:gd name="connsiteX289" fmla="*/ 447167 w 1221976"/>
                        <a:gd name="connsiteY289" fmla="*/ 2448158 h 3874421"/>
                        <a:gd name="connsiteX290" fmla="*/ 442214 w 1221976"/>
                        <a:gd name="connsiteY290" fmla="*/ 2418842 h 3874421"/>
                        <a:gd name="connsiteX291" fmla="*/ 444587 w 1221976"/>
                        <a:gd name="connsiteY291" fmla="*/ 2406768 h 3874421"/>
                        <a:gd name="connsiteX292" fmla="*/ 457235 w 1221976"/>
                        <a:gd name="connsiteY292" fmla="*/ 2393703 h 3874421"/>
                        <a:gd name="connsiteX293" fmla="*/ 460342 w 1221976"/>
                        <a:gd name="connsiteY293" fmla="*/ 2315375 h 3874421"/>
                        <a:gd name="connsiteX294" fmla="*/ 467897 w 1221976"/>
                        <a:gd name="connsiteY294" fmla="*/ 2142092 h 3874421"/>
                        <a:gd name="connsiteX295" fmla="*/ 407359 w 1221976"/>
                        <a:gd name="connsiteY295" fmla="*/ 2073790 h 3874421"/>
                        <a:gd name="connsiteX296" fmla="*/ 338202 w 1221976"/>
                        <a:gd name="connsiteY296" fmla="*/ 2032935 h 3874421"/>
                        <a:gd name="connsiteX297" fmla="*/ 339713 w 1221976"/>
                        <a:gd name="connsiteY297" fmla="*/ 2031412 h 3874421"/>
                        <a:gd name="connsiteX298" fmla="*/ 339309 w 1221976"/>
                        <a:gd name="connsiteY298" fmla="*/ 2031244 h 3874421"/>
                        <a:gd name="connsiteX299" fmla="*/ 295483 w 1221976"/>
                        <a:gd name="connsiteY299" fmla="*/ 2073270 h 3874421"/>
                        <a:gd name="connsiteX300" fmla="*/ 240981 w 1221976"/>
                        <a:gd name="connsiteY300" fmla="*/ 2065946 h 3874421"/>
                        <a:gd name="connsiteX301" fmla="*/ 223645 w 1221976"/>
                        <a:gd name="connsiteY301" fmla="*/ 2040435 h 3874421"/>
                        <a:gd name="connsiteX302" fmla="*/ 228848 w 1221976"/>
                        <a:gd name="connsiteY302" fmla="*/ 2018107 h 3874421"/>
                        <a:gd name="connsiteX303" fmla="*/ 263595 w 1221976"/>
                        <a:gd name="connsiteY303" fmla="*/ 2004758 h 3874421"/>
                        <a:gd name="connsiteX304" fmla="*/ 264773 w 1221976"/>
                        <a:gd name="connsiteY304" fmla="*/ 1992274 h 3874421"/>
                        <a:gd name="connsiteX305" fmla="*/ 248920 w 1221976"/>
                        <a:gd name="connsiteY305" fmla="*/ 1986336 h 3874421"/>
                        <a:gd name="connsiteX306" fmla="*/ 121634 w 1221976"/>
                        <a:gd name="connsiteY306" fmla="*/ 1963481 h 3874421"/>
                        <a:gd name="connsiteX307" fmla="*/ 47986 w 1221976"/>
                        <a:gd name="connsiteY307" fmla="*/ 1883413 h 3874421"/>
                        <a:gd name="connsiteX308" fmla="*/ 90332 w 1221976"/>
                        <a:gd name="connsiteY308" fmla="*/ 1842143 h 3874421"/>
                        <a:gd name="connsiteX309" fmla="*/ 95644 w 1221976"/>
                        <a:gd name="connsiteY309" fmla="*/ 1842836 h 3874421"/>
                        <a:gd name="connsiteX310" fmla="*/ 67201 w 1221976"/>
                        <a:gd name="connsiteY310" fmla="*/ 1825270 h 3874421"/>
                        <a:gd name="connsiteX311" fmla="*/ 25022 w 1221976"/>
                        <a:gd name="connsiteY311" fmla="*/ 1736943 h 3874421"/>
                        <a:gd name="connsiteX312" fmla="*/ 117618 w 1221976"/>
                        <a:gd name="connsiteY312" fmla="*/ 1731856 h 3874421"/>
                        <a:gd name="connsiteX313" fmla="*/ 138445 w 1221976"/>
                        <a:gd name="connsiteY313" fmla="*/ 1744719 h 3874421"/>
                        <a:gd name="connsiteX314" fmla="*/ 133451 w 1221976"/>
                        <a:gd name="connsiteY314" fmla="*/ 1726441 h 3874421"/>
                        <a:gd name="connsiteX315" fmla="*/ 152185 w 1221976"/>
                        <a:gd name="connsiteY315" fmla="*/ 1690349 h 3874421"/>
                        <a:gd name="connsiteX316" fmla="*/ 175241 w 1221976"/>
                        <a:gd name="connsiteY316" fmla="*/ 1683918 h 3874421"/>
                        <a:gd name="connsiteX317" fmla="*/ 253830 w 1221976"/>
                        <a:gd name="connsiteY317" fmla="*/ 1718543 h 3874421"/>
                        <a:gd name="connsiteX318" fmla="*/ 330008 w 1221976"/>
                        <a:gd name="connsiteY318" fmla="*/ 1836093 h 3874421"/>
                        <a:gd name="connsiteX319" fmla="*/ 342744 w 1221976"/>
                        <a:gd name="connsiteY319" fmla="*/ 1847811 h 3874421"/>
                        <a:gd name="connsiteX320" fmla="*/ 352259 w 1221976"/>
                        <a:gd name="connsiteY320" fmla="*/ 1840477 h 3874421"/>
                        <a:gd name="connsiteX321" fmla="*/ 346776 w 1221976"/>
                        <a:gd name="connsiteY321" fmla="*/ 1808022 h 3874421"/>
                        <a:gd name="connsiteX322" fmla="*/ 349403 w 1221976"/>
                        <a:gd name="connsiteY322" fmla="*/ 1794656 h 3874421"/>
                        <a:gd name="connsiteX323" fmla="*/ 394303 w 1221976"/>
                        <a:gd name="connsiteY323" fmla="*/ 1781869 h 3874421"/>
                        <a:gd name="connsiteX324" fmla="*/ 427483 w 1221976"/>
                        <a:gd name="connsiteY324" fmla="*/ 1828699 h 3874421"/>
                        <a:gd name="connsiteX325" fmla="*/ 414287 w 1221976"/>
                        <a:gd name="connsiteY325" fmla="*/ 1895830 h 3874421"/>
                        <a:gd name="connsiteX326" fmla="*/ 437769 w 1221976"/>
                        <a:gd name="connsiteY326" fmla="*/ 1925239 h 3874421"/>
                        <a:gd name="connsiteX327" fmla="*/ 467705 w 1221976"/>
                        <a:gd name="connsiteY327" fmla="*/ 1947345 h 3874421"/>
                        <a:gd name="connsiteX328" fmla="*/ 476188 w 1221976"/>
                        <a:gd name="connsiteY328" fmla="*/ 1951905 h 3874421"/>
                        <a:gd name="connsiteX329" fmla="*/ 484329 w 1221976"/>
                        <a:gd name="connsiteY329" fmla="*/ 1765175 h 3874421"/>
                        <a:gd name="connsiteX330" fmla="*/ 494914 w 1221976"/>
                        <a:gd name="connsiteY330" fmla="*/ 1551584 h 3874421"/>
                        <a:gd name="connsiteX331" fmla="*/ 450357 w 1221976"/>
                        <a:gd name="connsiteY331" fmla="*/ 1511965 h 3874421"/>
                        <a:gd name="connsiteX332" fmla="*/ 351396 w 1221976"/>
                        <a:gd name="connsiteY332" fmla="*/ 1356145 h 3874421"/>
                        <a:gd name="connsiteX333" fmla="*/ 419094 w 1221976"/>
                        <a:gd name="connsiteY333" fmla="*/ 1312891 h 3874421"/>
                        <a:gd name="connsiteX334" fmla="*/ 458865 w 1221976"/>
                        <a:gd name="connsiteY334" fmla="*/ 1310113 h 3874421"/>
                        <a:gd name="connsiteX335" fmla="*/ 422353 w 1221976"/>
                        <a:gd name="connsiteY335" fmla="*/ 1289488 h 3874421"/>
                        <a:gd name="connsiteX336" fmla="*/ 227890 w 1221976"/>
                        <a:gd name="connsiteY336" fmla="*/ 1250498 h 3874421"/>
                        <a:gd name="connsiteX337" fmla="*/ 229230 w 1221976"/>
                        <a:gd name="connsiteY337" fmla="*/ 1247781 h 3874421"/>
                        <a:gd name="connsiteX338" fmla="*/ 221004 w 1221976"/>
                        <a:gd name="connsiteY338" fmla="*/ 1251407 h 3874421"/>
                        <a:gd name="connsiteX339" fmla="*/ 121662 w 1221976"/>
                        <a:gd name="connsiteY339" fmla="*/ 1231571 h 3874421"/>
                        <a:gd name="connsiteX340" fmla="*/ 123728 w 1221976"/>
                        <a:gd name="connsiteY340" fmla="*/ 1214611 h 3874421"/>
                        <a:gd name="connsiteX341" fmla="*/ 132791 w 1221976"/>
                        <a:gd name="connsiteY341" fmla="*/ 1204288 h 3874421"/>
                        <a:gd name="connsiteX342" fmla="*/ 128112 w 1221976"/>
                        <a:gd name="connsiteY342" fmla="*/ 1205081 h 3874421"/>
                        <a:gd name="connsiteX343" fmla="*/ 34057 w 1221976"/>
                        <a:gd name="connsiteY343" fmla="*/ 1111416 h 3874421"/>
                        <a:gd name="connsiteX344" fmla="*/ 123906 w 1221976"/>
                        <a:gd name="connsiteY344" fmla="*/ 1080176 h 3874421"/>
                        <a:gd name="connsiteX345" fmla="*/ 135322 w 1221976"/>
                        <a:gd name="connsiteY345" fmla="*/ 1066623 h 3874421"/>
                        <a:gd name="connsiteX346" fmla="*/ 120707 w 1221976"/>
                        <a:gd name="connsiteY346" fmla="*/ 1057405 h 3874421"/>
                        <a:gd name="connsiteX347" fmla="*/ 49351 w 1221976"/>
                        <a:gd name="connsiteY347" fmla="*/ 1062113 h 3874421"/>
                        <a:gd name="connsiteX348" fmla="*/ 27779 w 1221976"/>
                        <a:gd name="connsiteY348" fmla="*/ 1055542 h 3874421"/>
                        <a:gd name="connsiteX349" fmla="*/ 14 w 1221976"/>
                        <a:gd name="connsiteY349" fmla="*/ 1021819 h 3874421"/>
                        <a:gd name="connsiteX350" fmla="*/ 25527 w 1221976"/>
                        <a:gd name="connsiteY350" fmla="*/ 989854 h 3874421"/>
                        <a:gd name="connsiteX351" fmla="*/ 52276 w 1221976"/>
                        <a:gd name="connsiteY351" fmla="*/ 981425 h 3874421"/>
                        <a:gd name="connsiteX352" fmla="*/ 24289 w 1221976"/>
                        <a:gd name="connsiteY352" fmla="*/ 955061 h 3874421"/>
                        <a:gd name="connsiteX353" fmla="*/ 20132 w 1221976"/>
                        <a:gd name="connsiteY353" fmla="*/ 915486 h 3874421"/>
                        <a:gd name="connsiteX354" fmla="*/ 56484 w 1221976"/>
                        <a:gd name="connsiteY354" fmla="*/ 899299 h 3874421"/>
                        <a:gd name="connsiteX355" fmla="*/ 85043 w 1221976"/>
                        <a:gd name="connsiteY355" fmla="*/ 907872 h 3874421"/>
                        <a:gd name="connsiteX356" fmla="*/ 80363 w 1221976"/>
                        <a:gd name="connsiteY356" fmla="*/ 894874 h 3874421"/>
                        <a:gd name="connsiteX357" fmla="*/ 95290 w 1221976"/>
                        <a:gd name="connsiteY357" fmla="*/ 856797 h 3874421"/>
                        <a:gd name="connsiteX358" fmla="*/ 138377 w 1221976"/>
                        <a:gd name="connsiteY358" fmla="*/ 863980 h 3874421"/>
                        <a:gd name="connsiteX359" fmla="*/ 154180 w 1221976"/>
                        <a:gd name="connsiteY359" fmla="*/ 880548 h 3874421"/>
                        <a:gd name="connsiteX360" fmla="*/ 186221 w 1221976"/>
                        <a:gd name="connsiteY360" fmla="*/ 943932 h 3874421"/>
                        <a:gd name="connsiteX361" fmla="*/ 201032 w 1221976"/>
                        <a:gd name="connsiteY361" fmla="*/ 950430 h 3874421"/>
                        <a:gd name="connsiteX362" fmla="*/ 207540 w 1221976"/>
                        <a:gd name="connsiteY362" fmla="*/ 935316 h 3874421"/>
                        <a:gd name="connsiteX363" fmla="*/ 189253 w 1221976"/>
                        <a:gd name="connsiteY363" fmla="*/ 842609 h 3874421"/>
                        <a:gd name="connsiteX364" fmla="*/ 317396 w 1221976"/>
                        <a:gd name="connsiteY364" fmla="*/ 877230 h 3874421"/>
                        <a:gd name="connsiteX365" fmla="*/ 319049 w 1221976"/>
                        <a:gd name="connsiteY365" fmla="*/ 881679 h 3874421"/>
                        <a:gd name="connsiteX366" fmla="*/ 323458 w 1221976"/>
                        <a:gd name="connsiteY366" fmla="*/ 868668 h 3874421"/>
                        <a:gd name="connsiteX367" fmla="*/ 337112 w 1221976"/>
                        <a:gd name="connsiteY367" fmla="*/ 858400 h 3874421"/>
                        <a:gd name="connsiteX368" fmla="*/ 403963 w 1221976"/>
                        <a:gd name="connsiteY368" fmla="*/ 934514 h 3874421"/>
                        <a:gd name="connsiteX369" fmla="*/ 404911 w 1221976"/>
                        <a:gd name="connsiteY369" fmla="*/ 943221 h 3874421"/>
                        <a:gd name="connsiteX370" fmla="*/ 407746 w 1221976"/>
                        <a:gd name="connsiteY370" fmla="*/ 938977 h 3874421"/>
                        <a:gd name="connsiteX371" fmla="*/ 464031 w 1221976"/>
                        <a:gd name="connsiteY371" fmla="*/ 1021041 h 3874421"/>
                        <a:gd name="connsiteX372" fmla="*/ 518779 w 1221976"/>
                        <a:gd name="connsiteY372" fmla="*/ 1070028 h 3874421"/>
                        <a:gd name="connsiteX373" fmla="*/ 520617 w 1221976"/>
                        <a:gd name="connsiteY373" fmla="*/ 1032942 h 3874421"/>
                        <a:gd name="connsiteX374" fmla="*/ 523282 w 1221976"/>
                        <a:gd name="connsiteY374" fmla="*/ 988009 h 3874421"/>
                        <a:gd name="connsiteX375" fmla="*/ 491717 w 1221976"/>
                        <a:gd name="connsiteY375" fmla="*/ 921064 h 3874421"/>
                        <a:gd name="connsiteX376" fmla="*/ 434273 w 1221976"/>
                        <a:gd name="connsiteY376" fmla="*/ 840966 h 3874421"/>
                        <a:gd name="connsiteX377" fmla="*/ 412799 w 1221976"/>
                        <a:gd name="connsiteY377" fmla="*/ 820926 h 3874421"/>
                        <a:gd name="connsiteX378" fmla="*/ 408592 w 1221976"/>
                        <a:gd name="connsiteY378" fmla="*/ 818338 h 3874421"/>
                        <a:gd name="connsiteX379" fmla="*/ 389136 w 1221976"/>
                        <a:gd name="connsiteY379" fmla="*/ 798846 h 3874421"/>
                        <a:gd name="connsiteX380" fmla="*/ 368060 w 1221976"/>
                        <a:gd name="connsiteY380" fmla="*/ 779179 h 3874421"/>
                        <a:gd name="connsiteX381" fmla="*/ 369299 w 1221976"/>
                        <a:gd name="connsiteY381" fmla="*/ 778971 h 3874421"/>
                        <a:gd name="connsiteX382" fmla="*/ 369048 w 1221976"/>
                        <a:gd name="connsiteY382" fmla="*/ 778721 h 3874421"/>
                        <a:gd name="connsiteX383" fmla="*/ 351775 w 1221976"/>
                        <a:gd name="connsiteY383" fmla="*/ 702143 h 3874421"/>
                        <a:gd name="connsiteX384" fmla="*/ 422230 w 1221976"/>
                        <a:gd name="connsiteY384" fmla="*/ 667521 h 3874421"/>
                        <a:gd name="connsiteX385" fmla="*/ 426940 w 1221976"/>
                        <a:gd name="connsiteY385" fmla="*/ 668022 h 3874421"/>
                        <a:gd name="connsiteX386" fmla="*/ 367363 w 1221976"/>
                        <a:gd name="connsiteY386" fmla="*/ 621091 h 3874421"/>
                        <a:gd name="connsiteX387" fmla="*/ 279669 w 1221976"/>
                        <a:gd name="connsiteY387" fmla="*/ 581519 h 3874421"/>
                        <a:gd name="connsiteX388" fmla="*/ 261953 w 1221976"/>
                        <a:gd name="connsiteY388" fmla="*/ 580226 h 3874421"/>
                        <a:gd name="connsiteX389" fmla="*/ 193599 w 1221976"/>
                        <a:gd name="connsiteY389" fmla="*/ 542925 h 3874421"/>
                        <a:gd name="connsiteX390" fmla="*/ 305518 w 1221976"/>
                        <a:gd name="connsiteY390" fmla="*/ 502443 h 3874421"/>
                        <a:gd name="connsiteX391" fmla="*/ 312598 w 1221976"/>
                        <a:gd name="connsiteY391" fmla="*/ 503225 h 3874421"/>
                        <a:gd name="connsiteX392" fmla="*/ 310272 w 1221976"/>
                        <a:gd name="connsiteY392" fmla="*/ 500032 h 3874421"/>
                        <a:gd name="connsiteX393" fmla="*/ 240918 w 1221976"/>
                        <a:gd name="connsiteY393" fmla="*/ 449503 h 3874421"/>
                        <a:gd name="connsiteX394" fmla="*/ 238684 w 1221976"/>
                        <a:gd name="connsiteY394" fmla="*/ 449256 h 3874421"/>
                        <a:gd name="connsiteX395" fmla="*/ 193599 w 1221976"/>
                        <a:gd name="connsiteY395" fmla="*/ 411956 h 3874421"/>
                        <a:gd name="connsiteX396" fmla="*/ 215219 w 1221976"/>
                        <a:gd name="connsiteY396" fmla="*/ 383332 h 3874421"/>
                        <a:gd name="connsiteX397" fmla="*/ 217553 w 1221976"/>
                        <a:gd name="connsiteY397" fmla="*/ 382469 h 3874421"/>
                        <a:gd name="connsiteX398" fmla="*/ 212649 w 1221976"/>
                        <a:gd name="connsiteY398" fmla="*/ 366034 h 3874421"/>
                        <a:gd name="connsiteX399" fmla="*/ 280515 w 1221976"/>
                        <a:gd name="connsiteY399" fmla="*/ 320112 h 3874421"/>
                        <a:gd name="connsiteX400" fmla="*/ 319966 w 1221976"/>
                        <a:gd name="connsiteY400" fmla="*/ 331169 h 3874421"/>
                        <a:gd name="connsiteX401" fmla="*/ 342428 w 1221976"/>
                        <a:gd name="connsiteY401" fmla="*/ 324873 h 3874421"/>
                        <a:gd name="connsiteX402" fmla="*/ 404961 w 1221976"/>
                        <a:gd name="connsiteY402" fmla="*/ 352920 h 3874421"/>
                        <a:gd name="connsiteX403" fmla="*/ 405954 w 1221976"/>
                        <a:gd name="connsiteY403" fmla="*/ 356252 h 3874421"/>
                        <a:gd name="connsiteX404" fmla="*/ 407100 w 1221976"/>
                        <a:gd name="connsiteY404" fmla="*/ 354506 h 3874421"/>
                        <a:gd name="connsiteX405" fmla="*/ 461465 w 1221976"/>
                        <a:gd name="connsiteY405" fmla="*/ 422449 h 3874421"/>
                        <a:gd name="connsiteX406" fmla="*/ 478863 w 1221976"/>
                        <a:gd name="connsiteY406" fmla="*/ 433958 h 3874421"/>
                        <a:gd name="connsiteX407" fmla="*/ 465934 w 1221976"/>
                        <a:gd name="connsiteY407" fmla="*/ 376806 h 3874421"/>
                        <a:gd name="connsiteX408" fmla="*/ 425951 w 1221976"/>
                        <a:gd name="connsiteY408" fmla="*/ 299433 h 3874421"/>
                        <a:gd name="connsiteX409" fmla="*/ 428767 w 1221976"/>
                        <a:gd name="connsiteY409" fmla="*/ 299261 h 3874421"/>
                        <a:gd name="connsiteX410" fmla="*/ 422010 w 1221976"/>
                        <a:gd name="connsiteY410" fmla="*/ 294685 h 3874421"/>
                        <a:gd name="connsiteX411" fmla="*/ 391745 w 1221976"/>
                        <a:gd name="connsiteY411" fmla="*/ 211989 h 3874421"/>
                        <a:gd name="connsiteX412" fmla="*/ 406388 w 1221976"/>
                        <a:gd name="connsiteY412" fmla="*/ 206223 h 3874421"/>
                        <a:gd name="connsiteX413" fmla="*/ 418937 w 1221976"/>
                        <a:gd name="connsiteY413" fmla="*/ 208538 h 3874421"/>
                        <a:gd name="connsiteX414" fmla="*/ 416118 w 1221976"/>
                        <a:gd name="connsiteY414" fmla="*/ 205388 h 3874421"/>
                        <a:gd name="connsiteX415" fmla="*/ 447870 w 1221976"/>
                        <a:gd name="connsiteY415" fmla="*/ 94825 h 3874421"/>
                        <a:gd name="connsiteX416" fmla="*/ 514915 w 1221976"/>
                        <a:gd name="connsiteY416" fmla="*/ 148424 h 3874421"/>
                        <a:gd name="connsiteX417" fmla="*/ 531164 w 1221976"/>
                        <a:gd name="connsiteY417" fmla="*/ 151104 h 3874421"/>
                        <a:gd name="connsiteX418" fmla="*/ 531794 w 1221976"/>
                        <a:gd name="connsiteY418" fmla="*/ 136224 h 3874421"/>
                        <a:gd name="connsiteX419" fmla="*/ 494764 w 1221976"/>
                        <a:gd name="connsiteY419" fmla="*/ 84994 h 3874421"/>
                        <a:gd name="connsiteX420" fmla="*/ 490017 w 1221976"/>
                        <a:gd name="connsiteY420" fmla="*/ 66061 h 3874421"/>
                        <a:gd name="connsiteX421" fmla="*/ 504289 w 1221976"/>
                        <a:gd name="connsiteY421" fmla="*/ 30806 h 3874421"/>
                        <a:gd name="connsiteX422" fmla="*/ 541957 w 1221976"/>
                        <a:gd name="connsiteY422" fmla="*/ 36073 h 3874421"/>
                        <a:gd name="connsiteX423" fmla="*/ 561214 w 1221976"/>
                        <a:gd name="connsiteY423" fmla="*/ 52407 h 3874421"/>
                        <a:gd name="connsiteX424" fmla="*/ 569446 w 1221976"/>
                        <a:gd name="connsiteY424" fmla="*/ 20157 h 3874421"/>
                        <a:gd name="connsiteX425" fmla="*/ 599434 w 1221976"/>
                        <a:gd name="connsiteY425" fmla="*/ 0 h 38744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  <a:cxn ang="0">
                          <a:pos x="connsiteX266" y="connsiteY266"/>
                        </a:cxn>
                        <a:cxn ang="0">
                          <a:pos x="connsiteX267" y="connsiteY267"/>
                        </a:cxn>
                        <a:cxn ang="0">
                          <a:pos x="connsiteX268" y="connsiteY268"/>
                        </a:cxn>
                        <a:cxn ang="0">
                          <a:pos x="connsiteX269" y="connsiteY269"/>
                        </a:cxn>
                        <a:cxn ang="0">
                          <a:pos x="connsiteX270" y="connsiteY270"/>
                        </a:cxn>
                        <a:cxn ang="0">
                          <a:pos x="connsiteX271" y="connsiteY271"/>
                        </a:cxn>
                        <a:cxn ang="0">
                          <a:pos x="connsiteX272" y="connsiteY272"/>
                        </a:cxn>
                        <a:cxn ang="0">
                          <a:pos x="connsiteX273" y="connsiteY273"/>
                        </a:cxn>
                        <a:cxn ang="0">
                          <a:pos x="connsiteX274" y="connsiteY274"/>
                        </a:cxn>
                        <a:cxn ang="0">
                          <a:pos x="connsiteX275" y="connsiteY275"/>
                        </a:cxn>
                        <a:cxn ang="0">
                          <a:pos x="connsiteX276" y="connsiteY276"/>
                        </a:cxn>
                        <a:cxn ang="0">
                          <a:pos x="connsiteX277" y="connsiteY277"/>
                        </a:cxn>
                        <a:cxn ang="0">
                          <a:pos x="connsiteX278" y="connsiteY278"/>
                        </a:cxn>
                        <a:cxn ang="0">
                          <a:pos x="connsiteX279" y="connsiteY279"/>
                        </a:cxn>
                        <a:cxn ang="0">
                          <a:pos x="connsiteX280" y="connsiteY280"/>
                        </a:cxn>
                        <a:cxn ang="0">
                          <a:pos x="connsiteX281" y="connsiteY281"/>
                        </a:cxn>
                        <a:cxn ang="0">
                          <a:pos x="connsiteX282" y="connsiteY282"/>
                        </a:cxn>
                        <a:cxn ang="0">
                          <a:pos x="connsiteX283" y="connsiteY283"/>
                        </a:cxn>
                        <a:cxn ang="0">
                          <a:pos x="connsiteX284" y="connsiteY284"/>
                        </a:cxn>
                        <a:cxn ang="0">
                          <a:pos x="connsiteX285" y="connsiteY285"/>
                        </a:cxn>
                        <a:cxn ang="0">
                          <a:pos x="connsiteX286" y="connsiteY286"/>
                        </a:cxn>
                        <a:cxn ang="0">
                          <a:pos x="connsiteX287" y="connsiteY287"/>
                        </a:cxn>
                        <a:cxn ang="0">
                          <a:pos x="connsiteX288" y="connsiteY288"/>
                        </a:cxn>
                        <a:cxn ang="0">
                          <a:pos x="connsiteX289" y="connsiteY289"/>
                        </a:cxn>
                        <a:cxn ang="0">
                          <a:pos x="connsiteX290" y="connsiteY290"/>
                        </a:cxn>
                        <a:cxn ang="0">
                          <a:pos x="connsiteX291" y="connsiteY291"/>
                        </a:cxn>
                        <a:cxn ang="0">
                          <a:pos x="connsiteX292" y="connsiteY292"/>
                        </a:cxn>
                        <a:cxn ang="0">
                          <a:pos x="connsiteX293" y="connsiteY293"/>
                        </a:cxn>
                        <a:cxn ang="0">
                          <a:pos x="connsiteX294" y="connsiteY294"/>
                        </a:cxn>
                        <a:cxn ang="0">
                          <a:pos x="connsiteX295" y="connsiteY295"/>
                        </a:cxn>
                        <a:cxn ang="0">
                          <a:pos x="connsiteX296" y="connsiteY296"/>
                        </a:cxn>
                        <a:cxn ang="0">
                          <a:pos x="connsiteX297" y="connsiteY297"/>
                        </a:cxn>
                        <a:cxn ang="0">
                          <a:pos x="connsiteX298" y="connsiteY298"/>
                        </a:cxn>
                        <a:cxn ang="0">
                          <a:pos x="connsiteX299" y="connsiteY299"/>
                        </a:cxn>
                        <a:cxn ang="0">
                          <a:pos x="connsiteX300" y="connsiteY300"/>
                        </a:cxn>
                        <a:cxn ang="0">
                          <a:pos x="connsiteX301" y="connsiteY301"/>
                        </a:cxn>
                        <a:cxn ang="0">
                          <a:pos x="connsiteX302" y="connsiteY302"/>
                        </a:cxn>
                        <a:cxn ang="0">
                          <a:pos x="connsiteX303" y="connsiteY303"/>
                        </a:cxn>
                        <a:cxn ang="0">
                          <a:pos x="connsiteX304" y="connsiteY304"/>
                        </a:cxn>
                        <a:cxn ang="0">
                          <a:pos x="connsiteX305" y="connsiteY305"/>
                        </a:cxn>
                        <a:cxn ang="0">
                          <a:pos x="connsiteX306" y="connsiteY306"/>
                        </a:cxn>
                        <a:cxn ang="0">
                          <a:pos x="connsiteX307" y="connsiteY307"/>
                        </a:cxn>
                        <a:cxn ang="0">
                          <a:pos x="connsiteX308" y="connsiteY308"/>
                        </a:cxn>
                        <a:cxn ang="0">
                          <a:pos x="connsiteX309" y="connsiteY309"/>
                        </a:cxn>
                        <a:cxn ang="0">
                          <a:pos x="connsiteX310" y="connsiteY310"/>
                        </a:cxn>
                        <a:cxn ang="0">
                          <a:pos x="connsiteX311" y="connsiteY311"/>
                        </a:cxn>
                        <a:cxn ang="0">
                          <a:pos x="connsiteX312" y="connsiteY312"/>
                        </a:cxn>
                        <a:cxn ang="0">
                          <a:pos x="connsiteX313" y="connsiteY313"/>
                        </a:cxn>
                        <a:cxn ang="0">
                          <a:pos x="connsiteX314" y="connsiteY314"/>
                        </a:cxn>
                        <a:cxn ang="0">
                          <a:pos x="connsiteX315" y="connsiteY315"/>
                        </a:cxn>
                        <a:cxn ang="0">
                          <a:pos x="connsiteX316" y="connsiteY316"/>
                        </a:cxn>
                        <a:cxn ang="0">
                          <a:pos x="connsiteX317" y="connsiteY317"/>
                        </a:cxn>
                        <a:cxn ang="0">
                          <a:pos x="connsiteX318" y="connsiteY318"/>
                        </a:cxn>
                        <a:cxn ang="0">
                          <a:pos x="connsiteX319" y="connsiteY319"/>
                        </a:cxn>
                        <a:cxn ang="0">
                          <a:pos x="connsiteX320" y="connsiteY320"/>
                        </a:cxn>
                        <a:cxn ang="0">
                          <a:pos x="connsiteX321" y="connsiteY321"/>
                        </a:cxn>
                        <a:cxn ang="0">
                          <a:pos x="connsiteX322" y="connsiteY322"/>
                        </a:cxn>
                        <a:cxn ang="0">
                          <a:pos x="connsiteX323" y="connsiteY323"/>
                        </a:cxn>
                        <a:cxn ang="0">
                          <a:pos x="connsiteX324" y="connsiteY324"/>
                        </a:cxn>
                        <a:cxn ang="0">
                          <a:pos x="connsiteX325" y="connsiteY325"/>
                        </a:cxn>
                        <a:cxn ang="0">
                          <a:pos x="connsiteX326" y="connsiteY326"/>
                        </a:cxn>
                        <a:cxn ang="0">
                          <a:pos x="connsiteX327" y="connsiteY327"/>
                        </a:cxn>
                        <a:cxn ang="0">
                          <a:pos x="connsiteX328" y="connsiteY328"/>
                        </a:cxn>
                        <a:cxn ang="0">
                          <a:pos x="connsiteX329" y="connsiteY329"/>
                        </a:cxn>
                        <a:cxn ang="0">
                          <a:pos x="connsiteX330" y="connsiteY330"/>
                        </a:cxn>
                        <a:cxn ang="0">
                          <a:pos x="connsiteX331" y="connsiteY331"/>
                        </a:cxn>
                        <a:cxn ang="0">
                          <a:pos x="connsiteX332" y="connsiteY332"/>
                        </a:cxn>
                        <a:cxn ang="0">
                          <a:pos x="connsiteX333" y="connsiteY333"/>
                        </a:cxn>
                        <a:cxn ang="0">
                          <a:pos x="connsiteX334" y="connsiteY334"/>
                        </a:cxn>
                        <a:cxn ang="0">
                          <a:pos x="connsiteX335" y="connsiteY335"/>
                        </a:cxn>
                        <a:cxn ang="0">
                          <a:pos x="connsiteX336" y="connsiteY336"/>
                        </a:cxn>
                        <a:cxn ang="0">
                          <a:pos x="connsiteX337" y="connsiteY337"/>
                        </a:cxn>
                        <a:cxn ang="0">
                          <a:pos x="connsiteX338" y="connsiteY338"/>
                        </a:cxn>
                        <a:cxn ang="0">
                          <a:pos x="connsiteX339" y="connsiteY339"/>
                        </a:cxn>
                        <a:cxn ang="0">
                          <a:pos x="connsiteX340" y="connsiteY340"/>
                        </a:cxn>
                        <a:cxn ang="0">
                          <a:pos x="connsiteX341" y="connsiteY341"/>
                        </a:cxn>
                        <a:cxn ang="0">
                          <a:pos x="connsiteX342" y="connsiteY342"/>
                        </a:cxn>
                        <a:cxn ang="0">
                          <a:pos x="connsiteX343" y="connsiteY343"/>
                        </a:cxn>
                        <a:cxn ang="0">
                          <a:pos x="connsiteX344" y="connsiteY344"/>
                        </a:cxn>
                        <a:cxn ang="0">
                          <a:pos x="connsiteX345" y="connsiteY345"/>
                        </a:cxn>
                        <a:cxn ang="0">
                          <a:pos x="connsiteX346" y="connsiteY346"/>
                        </a:cxn>
                        <a:cxn ang="0">
                          <a:pos x="connsiteX347" y="connsiteY347"/>
                        </a:cxn>
                        <a:cxn ang="0">
                          <a:pos x="connsiteX348" y="connsiteY348"/>
                        </a:cxn>
                        <a:cxn ang="0">
                          <a:pos x="connsiteX349" y="connsiteY349"/>
                        </a:cxn>
                        <a:cxn ang="0">
                          <a:pos x="connsiteX350" y="connsiteY350"/>
                        </a:cxn>
                        <a:cxn ang="0">
                          <a:pos x="connsiteX351" y="connsiteY351"/>
                        </a:cxn>
                        <a:cxn ang="0">
                          <a:pos x="connsiteX352" y="connsiteY352"/>
                        </a:cxn>
                        <a:cxn ang="0">
                          <a:pos x="connsiteX353" y="connsiteY353"/>
                        </a:cxn>
                        <a:cxn ang="0">
                          <a:pos x="connsiteX354" y="connsiteY354"/>
                        </a:cxn>
                        <a:cxn ang="0">
                          <a:pos x="connsiteX355" y="connsiteY355"/>
                        </a:cxn>
                        <a:cxn ang="0">
                          <a:pos x="connsiteX356" y="connsiteY356"/>
                        </a:cxn>
                        <a:cxn ang="0">
                          <a:pos x="connsiteX357" y="connsiteY357"/>
                        </a:cxn>
                        <a:cxn ang="0">
                          <a:pos x="connsiteX358" y="connsiteY358"/>
                        </a:cxn>
                        <a:cxn ang="0">
                          <a:pos x="connsiteX359" y="connsiteY359"/>
                        </a:cxn>
                        <a:cxn ang="0">
                          <a:pos x="connsiteX360" y="connsiteY360"/>
                        </a:cxn>
                        <a:cxn ang="0">
                          <a:pos x="connsiteX361" y="connsiteY361"/>
                        </a:cxn>
                        <a:cxn ang="0">
                          <a:pos x="connsiteX362" y="connsiteY362"/>
                        </a:cxn>
                        <a:cxn ang="0">
                          <a:pos x="connsiteX363" y="connsiteY363"/>
                        </a:cxn>
                        <a:cxn ang="0">
                          <a:pos x="connsiteX364" y="connsiteY364"/>
                        </a:cxn>
                        <a:cxn ang="0">
                          <a:pos x="connsiteX365" y="connsiteY365"/>
                        </a:cxn>
                        <a:cxn ang="0">
                          <a:pos x="connsiteX366" y="connsiteY366"/>
                        </a:cxn>
                        <a:cxn ang="0">
                          <a:pos x="connsiteX367" y="connsiteY367"/>
                        </a:cxn>
                        <a:cxn ang="0">
                          <a:pos x="connsiteX368" y="connsiteY368"/>
                        </a:cxn>
                        <a:cxn ang="0">
                          <a:pos x="connsiteX369" y="connsiteY369"/>
                        </a:cxn>
                        <a:cxn ang="0">
                          <a:pos x="connsiteX370" y="connsiteY370"/>
                        </a:cxn>
                        <a:cxn ang="0">
                          <a:pos x="connsiteX371" y="connsiteY371"/>
                        </a:cxn>
                        <a:cxn ang="0">
                          <a:pos x="connsiteX372" y="connsiteY372"/>
                        </a:cxn>
                        <a:cxn ang="0">
                          <a:pos x="connsiteX373" y="connsiteY373"/>
                        </a:cxn>
                        <a:cxn ang="0">
                          <a:pos x="connsiteX374" y="connsiteY374"/>
                        </a:cxn>
                        <a:cxn ang="0">
                          <a:pos x="connsiteX375" y="connsiteY375"/>
                        </a:cxn>
                        <a:cxn ang="0">
                          <a:pos x="connsiteX376" y="connsiteY376"/>
                        </a:cxn>
                        <a:cxn ang="0">
                          <a:pos x="connsiteX377" y="connsiteY377"/>
                        </a:cxn>
                        <a:cxn ang="0">
                          <a:pos x="connsiteX378" y="connsiteY378"/>
                        </a:cxn>
                        <a:cxn ang="0">
                          <a:pos x="connsiteX379" y="connsiteY379"/>
                        </a:cxn>
                        <a:cxn ang="0">
                          <a:pos x="connsiteX380" y="connsiteY380"/>
                        </a:cxn>
                        <a:cxn ang="0">
                          <a:pos x="connsiteX381" y="connsiteY381"/>
                        </a:cxn>
                        <a:cxn ang="0">
                          <a:pos x="connsiteX382" y="connsiteY382"/>
                        </a:cxn>
                        <a:cxn ang="0">
                          <a:pos x="connsiteX383" y="connsiteY383"/>
                        </a:cxn>
                        <a:cxn ang="0">
                          <a:pos x="connsiteX384" y="connsiteY384"/>
                        </a:cxn>
                        <a:cxn ang="0">
                          <a:pos x="connsiteX385" y="connsiteY385"/>
                        </a:cxn>
                        <a:cxn ang="0">
                          <a:pos x="connsiteX386" y="connsiteY386"/>
                        </a:cxn>
                        <a:cxn ang="0">
                          <a:pos x="connsiteX387" y="connsiteY387"/>
                        </a:cxn>
                        <a:cxn ang="0">
                          <a:pos x="connsiteX388" y="connsiteY388"/>
                        </a:cxn>
                        <a:cxn ang="0">
                          <a:pos x="connsiteX389" y="connsiteY389"/>
                        </a:cxn>
                        <a:cxn ang="0">
                          <a:pos x="connsiteX390" y="connsiteY390"/>
                        </a:cxn>
                        <a:cxn ang="0">
                          <a:pos x="connsiteX391" y="connsiteY391"/>
                        </a:cxn>
                        <a:cxn ang="0">
                          <a:pos x="connsiteX392" y="connsiteY392"/>
                        </a:cxn>
                        <a:cxn ang="0">
                          <a:pos x="connsiteX393" y="connsiteY393"/>
                        </a:cxn>
                        <a:cxn ang="0">
                          <a:pos x="connsiteX394" y="connsiteY394"/>
                        </a:cxn>
                        <a:cxn ang="0">
                          <a:pos x="connsiteX395" y="connsiteY395"/>
                        </a:cxn>
                        <a:cxn ang="0">
                          <a:pos x="connsiteX396" y="connsiteY396"/>
                        </a:cxn>
                        <a:cxn ang="0">
                          <a:pos x="connsiteX397" y="connsiteY397"/>
                        </a:cxn>
                        <a:cxn ang="0">
                          <a:pos x="connsiteX398" y="connsiteY398"/>
                        </a:cxn>
                        <a:cxn ang="0">
                          <a:pos x="connsiteX399" y="connsiteY399"/>
                        </a:cxn>
                        <a:cxn ang="0">
                          <a:pos x="connsiteX400" y="connsiteY400"/>
                        </a:cxn>
                        <a:cxn ang="0">
                          <a:pos x="connsiteX401" y="connsiteY401"/>
                        </a:cxn>
                        <a:cxn ang="0">
                          <a:pos x="connsiteX402" y="connsiteY402"/>
                        </a:cxn>
                        <a:cxn ang="0">
                          <a:pos x="connsiteX403" y="connsiteY403"/>
                        </a:cxn>
                        <a:cxn ang="0">
                          <a:pos x="connsiteX404" y="connsiteY404"/>
                        </a:cxn>
                        <a:cxn ang="0">
                          <a:pos x="connsiteX405" y="connsiteY405"/>
                        </a:cxn>
                        <a:cxn ang="0">
                          <a:pos x="connsiteX406" y="connsiteY406"/>
                        </a:cxn>
                        <a:cxn ang="0">
                          <a:pos x="connsiteX407" y="connsiteY407"/>
                        </a:cxn>
                        <a:cxn ang="0">
                          <a:pos x="connsiteX408" y="connsiteY408"/>
                        </a:cxn>
                        <a:cxn ang="0">
                          <a:pos x="connsiteX409" y="connsiteY409"/>
                        </a:cxn>
                        <a:cxn ang="0">
                          <a:pos x="connsiteX410" y="connsiteY410"/>
                        </a:cxn>
                        <a:cxn ang="0">
                          <a:pos x="connsiteX411" y="connsiteY411"/>
                        </a:cxn>
                        <a:cxn ang="0">
                          <a:pos x="connsiteX412" y="connsiteY412"/>
                        </a:cxn>
                        <a:cxn ang="0">
                          <a:pos x="connsiteX413" y="connsiteY413"/>
                        </a:cxn>
                        <a:cxn ang="0">
                          <a:pos x="connsiteX414" y="connsiteY414"/>
                        </a:cxn>
                        <a:cxn ang="0">
                          <a:pos x="connsiteX415" y="connsiteY415"/>
                        </a:cxn>
                        <a:cxn ang="0">
                          <a:pos x="connsiteX416" y="connsiteY416"/>
                        </a:cxn>
                        <a:cxn ang="0">
                          <a:pos x="connsiteX417" y="connsiteY417"/>
                        </a:cxn>
                        <a:cxn ang="0">
                          <a:pos x="connsiteX418" y="connsiteY418"/>
                        </a:cxn>
                        <a:cxn ang="0">
                          <a:pos x="connsiteX419" y="connsiteY419"/>
                        </a:cxn>
                        <a:cxn ang="0">
                          <a:pos x="connsiteX420" y="connsiteY420"/>
                        </a:cxn>
                        <a:cxn ang="0">
                          <a:pos x="connsiteX421" y="connsiteY421"/>
                        </a:cxn>
                        <a:cxn ang="0">
                          <a:pos x="connsiteX422" y="connsiteY422"/>
                        </a:cxn>
                        <a:cxn ang="0">
                          <a:pos x="connsiteX423" y="connsiteY423"/>
                        </a:cxn>
                        <a:cxn ang="0">
                          <a:pos x="connsiteX424" y="connsiteY424"/>
                        </a:cxn>
                        <a:cxn ang="0">
                          <a:pos x="connsiteX425" y="connsiteY425"/>
                        </a:cxn>
                      </a:cxnLst>
                      <a:rect l="l" t="t" r="r" b="b"/>
                      <a:pathLst>
                        <a:path w="1221976" h="3874421">
                          <a:moveTo>
                            <a:pt x="599434" y="0"/>
                          </a:moveTo>
                          <a:cubicBezTo>
                            <a:pt x="611145" y="0"/>
                            <a:pt x="622830" y="8786"/>
                            <a:pt x="629421" y="20157"/>
                          </a:cubicBezTo>
                          <a:cubicBezTo>
                            <a:pt x="636012" y="31527"/>
                            <a:pt x="633679" y="36830"/>
                            <a:pt x="635807" y="45167"/>
                          </a:cubicBezTo>
                          <a:lnTo>
                            <a:pt x="644112" y="36073"/>
                          </a:lnTo>
                          <a:cubicBezTo>
                            <a:pt x="657986" y="27393"/>
                            <a:pt x="671637" y="24951"/>
                            <a:pt x="681779" y="30806"/>
                          </a:cubicBezTo>
                          <a:cubicBezTo>
                            <a:pt x="691922" y="36662"/>
                            <a:pt x="696633" y="49706"/>
                            <a:pt x="696052" y="66061"/>
                          </a:cubicBezTo>
                          <a:lnTo>
                            <a:pt x="690047" y="84996"/>
                          </a:lnTo>
                          <a:lnTo>
                            <a:pt x="653839" y="136224"/>
                          </a:lnTo>
                          <a:cubicBezTo>
                            <a:pt x="651201" y="141070"/>
                            <a:pt x="650990" y="145390"/>
                            <a:pt x="655496" y="150079"/>
                          </a:cubicBezTo>
                          <a:cubicBezTo>
                            <a:pt x="660001" y="154769"/>
                            <a:pt x="667239" y="151937"/>
                            <a:pt x="670719" y="148424"/>
                          </a:cubicBezTo>
                          <a:cubicBezTo>
                            <a:pt x="692808" y="130558"/>
                            <a:pt x="715980" y="83439"/>
                            <a:pt x="736985" y="94825"/>
                          </a:cubicBezTo>
                          <a:cubicBezTo>
                            <a:pt x="776578" y="117684"/>
                            <a:pt x="790794" y="167185"/>
                            <a:pt x="768737" y="205388"/>
                          </a:cubicBezTo>
                          <a:lnTo>
                            <a:pt x="765918" y="208538"/>
                          </a:lnTo>
                          <a:lnTo>
                            <a:pt x="778467" y="206223"/>
                          </a:lnTo>
                          <a:cubicBezTo>
                            <a:pt x="784461" y="206501"/>
                            <a:pt x="789490" y="208369"/>
                            <a:pt x="793110" y="211989"/>
                          </a:cubicBezTo>
                          <a:cubicBezTo>
                            <a:pt x="807588" y="226467"/>
                            <a:pt x="794038" y="263491"/>
                            <a:pt x="762845" y="294685"/>
                          </a:cubicBezTo>
                          <a:lnTo>
                            <a:pt x="756263" y="299145"/>
                          </a:lnTo>
                          <a:lnTo>
                            <a:pt x="761006" y="299432"/>
                          </a:lnTo>
                          <a:cubicBezTo>
                            <a:pt x="744333" y="323544"/>
                            <a:pt x="730940" y="349575"/>
                            <a:pt x="721023" y="376806"/>
                          </a:cubicBezTo>
                          <a:lnTo>
                            <a:pt x="703600" y="453827"/>
                          </a:lnTo>
                          <a:lnTo>
                            <a:pt x="751032" y="422449"/>
                          </a:lnTo>
                          <a:cubicBezTo>
                            <a:pt x="772353" y="402973"/>
                            <a:pt x="790640" y="380174"/>
                            <a:pt x="805397" y="354506"/>
                          </a:cubicBezTo>
                          <a:lnTo>
                            <a:pt x="806543" y="356252"/>
                          </a:lnTo>
                          <a:lnTo>
                            <a:pt x="807536" y="352920"/>
                          </a:lnTo>
                          <a:cubicBezTo>
                            <a:pt x="817839" y="336439"/>
                            <a:pt x="841958" y="324874"/>
                            <a:pt x="870069" y="324873"/>
                          </a:cubicBezTo>
                          <a:lnTo>
                            <a:pt x="892531" y="331169"/>
                          </a:lnTo>
                          <a:lnTo>
                            <a:pt x="931982" y="320112"/>
                          </a:lnTo>
                          <a:cubicBezTo>
                            <a:pt x="969463" y="320112"/>
                            <a:pt x="999848" y="340672"/>
                            <a:pt x="999848" y="366034"/>
                          </a:cubicBezTo>
                          <a:lnTo>
                            <a:pt x="994944" y="382469"/>
                          </a:lnTo>
                          <a:lnTo>
                            <a:pt x="997278" y="383332"/>
                          </a:lnTo>
                          <a:cubicBezTo>
                            <a:pt x="1010636" y="390658"/>
                            <a:pt x="1018899" y="400777"/>
                            <a:pt x="1018898" y="411956"/>
                          </a:cubicBezTo>
                          <a:cubicBezTo>
                            <a:pt x="1018899" y="428724"/>
                            <a:pt x="1000307" y="443110"/>
                            <a:pt x="973813" y="449256"/>
                          </a:cubicBezTo>
                          <a:lnTo>
                            <a:pt x="971579" y="449503"/>
                          </a:lnTo>
                          <a:lnTo>
                            <a:pt x="902225" y="500032"/>
                          </a:lnTo>
                          <a:lnTo>
                            <a:pt x="899899" y="503225"/>
                          </a:lnTo>
                          <a:lnTo>
                            <a:pt x="906979" y="502443"/>
                          </a:lnTo>
                          <a:cubicBezTo>
                            <a:pt x="968790" y="502443"/>
                            <a:pt x="1018899" y="520567"/>
                            <a:pt x="1018898" y="542925"/>
                          </a:cubicBezTo>
                          <a:cubicBezTo>
                            <a:pt x="1018898" y="559694"/>
                            <a:pt x="990713" y="574080"/>
                            <a:pt x="950544" y="580226"/>
                          </a:cubicBezTo>
                          <a:lnTo>
                            <a:pt x="932828" y="581519"/>
                          </a:lnTo>
                          <a:lnTo>
                            <a:pt x="845134" y="621091"/>
                          </a:lnTo>
                          <a:lnTo>
                            <a:pt x="784513" y="668845"/>
                          </a:lnTo>
                          <a:lnTo>
                            <a:pt x="796944" y="667524"/>
                          </a:lnTo>
                          <a:cubicBezTo>
                            <a:pt x="830851" y="668792"/>
                            <a:pt x="857015" y="680432"/>
                            <a:pt x="867399" y="702145"/>
                          </a:cubicBezTo>
                          <a:cubicBezTo>
                            <a:pt x="877783" y="723858"/>
                            <a:pt x="870422" y="751532"/>
                            <a:pt x="850126" y="778723"/>
                          </a:cubicBezTo>
                          <a:lnTo>
                            <a:pt x="849875" y="778973"/>
                          </a:lnTo>
                          <a:lnTo>
                            <a:pt x="851114" y="779182"/>
                          </a:lnTo>
                          <a:lnTo>
                            <a:pt x="830038" y="798848"/>
                          </a:lnTo>
                          <a:lnTo>
                            <a:pt x="810582" y="818340"/>
                          </a:lnTo>
                          <a:lnTo>
                            <a:pt x="806375" y="820928"/>
                          </a:lnTo>
                          <a:lnTo>
                            <a:pt x="784901" y="840968"/>
                          </a:lnTo>
                          <a:cubicBezTo>
                            <a:pt x="763984" y="864967"/>
                            <a:pt x="744530" y="892018"/>
                            <a:pt x="727457" y="921066"/>
                          </a:cubicBezTo>
                          <a:cubicBezTo>
                            <a:pt x="710383" y="950114"/>
                            <a:pt x="696213" y="980272"/>
                            <a:pt x="685421" y="1010221"/>
                          </a:cubicBezTo>
                          <a:lnTo>
                            <a:pt x="678914" y="1036493"/>
                          </a:lnTo>
                          <a:lnTo>
                            <a:pt x="681256" y="1089059"/>
                          </a:lnTo>
                          <a:lnTo>
                            <a:pt x="683234" y="1087891"/>
                          </a:lnTo>
                          <a:cubicBezTo>
                            <a:pt x="738359" y="1049193"/>
                            <a:pt x="783674" y="997959"/>
                            <a:pt x="814232" y="938978"/>
                          </a:cubicBezTo>
                          <a:lnTo>
                            <a:pt x="817066" y="943221"/>
                          </a:lnTo>
                          <a:lnTo>
                            <a:pt x="818015" y="934514"/>
                          </a:lnTo>
                          <a:cubicBezTo>
                            <a:pt x="832615" y="887415"/>
                            <a:pt x="862544" y="853338"/>
                            <a:pt x="884865" y="858400"/>
                          </a:cubicBezTo>
                          <a:cubicBezTo>
                            <a:pt x="890445" y="859665"/>
                            <a:pt x="895022" y="863257"/>
                            <a:pt x="898519" y="868668"/>
                          </a:cubicBezTo>
                          <a:lnTo>
                            <a:pt x="902928" y="881679"/>
                          </a:lnTo>
                          <a:lnTo>
                            <a:pt x="904581" y="877231"/>
                          </a:lnTo>
                          <a:cubicBezTo>
                            <a:pt x="931129" y="834559"/>
                            <a:pt x="988500" y="819060"/>
                            <a:pt x="1032723" y="842609"/>
                          </a:cubicBezTo>
                          <a:cubicBezTo>
                            <a:pt x="1055440" y="855534"/>
                            <a:pt x="1020532" y="904414"/>
                            <a:pt x="1014436" y="935316"/>
                          </a:cubicBezTo>
                          <a:cubicBezTo>
                            <a:pt x="1012774" y="940590"/>
                            <a:pt x="1013814" y="948963"/>
                            <a:pt x="1020945" y="950431"/>
                          </a:cubicBezTo>
                          <a:cubicBezTo>
                            <a:pt x="1028075" y="951899"/>
                            <a:pt x="1032303" y="949197"/>
                            <a:pt x="1035756" y="943932"/>
                          </a:cubicBezTo>
                          <a:lnTo>
                            <a:pt x="1067796" y="880549"/>
                          </a:lnTo>
                          <a:lnTo>
                            <a:pt x="1083599" y="863980"/>
                          </a:lnTo>
                          <a:cubicBezTo>
                            <a:pt x="1099722" y="853952"/>
                            <a:pt x="1115357" y="850764"/>
                            <a:pt x="1126686" y="856797"/>
                          </a:cubicBezTo>
                          <a:cubicBezTo>
                            <a:pt x="1138014" y="862830"/>
                            <a:pt x="1142889" y="876939"/>
                            <a:pt x="1141613" y="894874"/>
                          </a:cubicBezTo>
                          <a:lnTo>
                            <a:pt x="1136933" y="907873"/>
                          </a:lnTo>
                          <a:cubicBezTo>
                            <a:pt x="1146453" y="905014"/>
                            <a:pt x="1150530" y="899768"/>
                            <a:pt x="1165493" y="899299"/>
                          </a:cubicBezTo>
                          <a:cubicBezTo>
                            <a:pt x="1180456" y="898831"/>
                            <a:pt x="1195558" y="904598"/>
                            <a:pt x="1201844" y="915487"/>
                          </a:cubicBezTo>
                          <a:cubicBezTo>
                            <a:pt x="1208131" y="926375"/>
                            <a:pt x="1206156" y="943345"/>
                            <a:pt x="1197687" y="955062"/>
                          </a:cubicBezTo>
                          <a:cubicBezTo>
                            <a:pt x="1189218" y="966778"/>
                            <a:pt x="1179030" y="972637"/>
                            <a:pt x="1169700" y="981425"/>
                          </a:cubicBezTo>
                          <a:lnTo>
                            <a:pt x="1196450" y="989854"/>
                          </a:lnTo>
                          <a:cubicBezTo>
                            <a:pt x="1212620" y="997717"/>
                            <a:pt x="1222401" y="1008993"/>
                            <a:pt x="1221962" y="1021820"/>
                          </a:cubicBezTo>
                          <a:cubicBezTo>
                            <a:pt x="1221522" y="1034646"/>
                            <a:pt x="1210944" y="1046594"/>
                            <a:pt x="1194198" y="1055543"/>
                          </a:cubicBezTo>
                          <a:lnTo>
                            <a:pt x="1172625" y="1062113"/>
                          </a:lnTo>
                          <a:lnTo>
                            <a:pt x="1101269" y="1057405"/>
                          </a:lnTo>
                          <a:cubicBezTo>
                            <a:pt x="1087152" y="1058389"/>
                            <a:pt x="1088149" y="1062294"/>
                            <a:pt x="1086655" y="1066623"/>
                          </a:cubicBezTo>
                          <a:cubicBezTo>
                            <a:pt x="1085161" y="1070953"/>
                            <a:pt x="1092879" y="1080131"/>
                            <a:pt x="1098071" y="1080176"/>
                          </a:cubicBezTo>
                          <a:cubicBezTo>
                            <a:pt x="1128021" y="1090590"/>
                            <a:pt x="1187722" y="1077110"/>
                            <a:pt x="1187919" y="1111417"/>
                          </a:cubicBezTo>
                          <a:cubicBezTo>
                            <a:pt x="1186202" y="1161490"/>
                            <a:pt x="1144094" y="1203425"/>
                            <a:pt x="1093865" y="1205081"/>
                          </a:cubicBezTo>
                          <a:lnTo>
                            <a:pt x="1089186" y="1204288"/>
                          </a:lnTo>
                          <a:lnTo>
                            <a:pt x="1098249" y="1214612"/>
                          </a:lnTo>
                          <a:cubicBezTo>
                            <a:pt x="1101187" y="1220346"/>
                            <a:pt x="1102009" y="1226105"/>
                            <a:pt x="1100315" y="1231571"/>
                          </a:cubicBezTo>
                          <a:cubicBezTo>
                            <a:pt x="1093539" y="1253431"/>
                            <a:pt x="1049062" y="1262313"/>
                            <a:pt x="1000973" y="1251407"/>
                          </a:cubicBezTo>
                          <a:lnTo>
                            <a:pt x="992747" y="1247781"/>
                          </a:lnTo>
                          <a:lnTo>
                            <a:pt x="994087" y="1250498"/>
                          </a:lnTo>
                          <a:cubicBezTo>
                            <a:pt x="927729" y="1247471"/>
                            <a:pt x="860701" y="1261098"/>
                            <a:pt x="799625" y="1289488"/>
                          </a:cubicBezTo>
                          <a:lnTo>
                            <a:pt x="763404" y="1309948"/>
                          </a:lnTo>
                          <a:lnTo>
                            <a:pt x="805536" y="1312891"/>
                          </a:lnTo>
                          <a:cubicBezTo>
                            <a:pt x="833621" y="1321033"/>
                            <a:pt x="857607" y="1335310"/>
                            <a:pt x="873234" y="1356145"/>
                          </a:cubicBezTo>
                          <a:cubicBezTo>
                            <a:pt x="912301" y="1408234"/>
                            <a:pt x="809530" y="1477280"/>
                            <a:pt x="720402" y="1559864"/>
                          </a:cubicBezTo>
                          <a:lnTo>
                            <a:pt x="703009" y="1577447"/>
                          </a:lnTo>
                          <a:lnTo>
                            <a:pt x="709950" y="1733276"/>
                          </a:lnTo>
                          <a:lnTo>
                            <a:pt x="719471" y="1985327"/>
                          </a:lnTo>
                          <a:lnTo>
                            <a:pt x="728110" y="1980683"/>
                          </a:lnTo>
                          <a:cubicBezTo>
                            <a:pt x="739041" y="1973952"/>
                            <a:pt x="749183" y="1966642"/>
                            <a:pt x="758047" y="1958577"/>
                          </a:cubicBezTo>
                          <a:lnTo>
                            <a:pt x="781528" y="1929168"/>
                          </a:lnTo>
                          <a:lnTo>
                            <a:pt x="768333" y="1862037"/>
                          </a:lnTo>
                          <a:cubicBezTo>
                            <a:pt x="765096" y="1845575"/>
                            <a:pt x="779952" y="1824609"/>
                            <a:pt x="801513" y="1815207"/>
                          </a:cubicBezTo>
                          <a:cubicBezTo>
                            <a:pt x="823074" y="1805808"/>
                            <a:pt x="843176" y="1811532"/>
                            <a:pt x="846412" y="1827994"/>
                          </a:cubicBezTo>
                          <a:lnTo>
                            <a:pt x="849039" y="1841360"/>
                          </a:lnTo>
                          <a:lnTo>
                            <a:pt x="843556" y="1873815"/>
                          </a:lnTo>
                          <a:lnTo>
                            <a:pt x="853072" y="1881149"/>
                          </a:lnTo>
                          <a:lnTo>
                            <a:pt x="865807" y="1869431"/>
                          </a:lnTo>
                          <a:lnTo>
                            <a:pt x="941985" y="1751881"/>
                          </a:lnTo>
                          <a:cubicBezTo>
                            <a:pt x="963997" y="1728675"/>
                            <a:pt x="995097" y="1715773"/>
                            <a:pt x="1020574" y="1717256"/>
                          </a:cubicBezTo>
                          <a:cubicBezTo>
                            <a:pt x="1029065" y="1717751"/>
                            <a:pt x="1036933" y="1719845"/>
                            <a:pt x="1043630" y="1723687"/>
                          </a:cubicBezTo>
                          <a:cubicBezTo>
                            <a:pt x="1057025" y="1731374"/>
                            <a:pt x="1063203" y="1744603"/>
                            <a:pt x="1062364" y="1759779"/>
                          </a:cubicBezTo>
                          <a:lnTo>
                            <a:pt x="1057370" y="1778057"/>
                          </a:lnTo>
                          <a:lnTo>
                            <a:pt x="1078197" y="1765194"/>
                          </a:lnTo>
                          <a:cubicBezTo>
                            <a:pt x="1115415" y="1742208"/>
                            <a:pt x="1156871" y="1744485"/>
                            <a:pt x="1170793" y="1770281"/>
                          </a:cubicBezTo>
                          <a:cubicBezTo>
                            <a:pt x="1184716" y="1796077"/>
                            <a:pt x="1165831" y="1835622"/>
                            <a:pt x="1128614" y="1858608"/>
                          </a:cubicBezTo>
                          <a:lnTo>
                            <a:pt x="1100171" y="1876174"/>
                          </a:lnTo>
                          <a:lnTo>
                            <a:pt x="1105483" y="1875481"/>
                          </a:lnTo>
                          <a:cubicBezTo>
                            <a:pt x="1131039" y="1876801"/>
                            <a:pt x="1148541" y="1892372"/>
                            <a:pt x="1147829" y="1916751"/>
                          </a:cubicBezTo>
                          <a:cubicBezTo>
                            <a:pt x="1146879" y="1949254"/>
                            <a:pt x="1113907" y="1985100"/>
                            <a:pt x="1074181" y="1996819"/>
                          </a:cubicBezTo>
                          <a:lnTo>
                            <a:pt x="946896" y="2019674"/>
                          </a:lnTo>
                          <a:lnTo>
                            <a:pt x="931042" y="2025612"/>
                          </a:lnTo>
                          <a:lnTo>
                            <a:pt x="932220" y="2038096"/>
                          </a:lnTo>
                          <a:lnTo>
                            <a:pt x="966967" y="2051445"/>
                          </a:lnTo>
                          <a:lnTo>
                            <a:pt x="972170" y="2073773"/>
                          </a:lnTo>
                          <a:cubicBezTo>
                            <a:pt x="969982" y="2082457"/>
                            <a:pt x="964029" y="2091647"/>
                            <a:pt x="954834" y="2099284"/>
                          </a:cubicBezTo>
                          <a:cubicBezTo>
                            <a:pt x="936444" y="2114558"/>
                            <a:pt x="912042" y="2117837"/>
                            <a:pt x="900332" y="2106608"/>
                          </a:cubicBezTo>
                          <a:lnTo>
                            <a:pt x="856506" y="2064582"/>
                          </a:lnTo>
                          <a:lnTo>
                            <a:pt x="856102" y="2064750"/>
                          </a:lnTo>
                          <a:lnTo>
                            <a:pt x="857613" y="2066273"/>
                          </a:lnTo>
                          <a:cubicBezTo>
                            <a:pt x="809136" y="2075189"/>
                            <a:pt x="765223" y="2129558"/>
                            <a:pt x="726961" y="2176509"/>
                          </a:cubicBezTo>
                          <a:lnTo>
                            <a:pt x="726704" y="2176792"/>
                          </a:lnTo>
                          <a:lnTo>
                            <a:pt x="730580" y="2279387"/>
                          </a:lnTo>
                          <a:lnTo>
                            <a:pt x="734681" y="2403798"/>
                          </a:lnTo>
                          <a:lnTo>
                            <a:pt x="737556" y="2406768"/>
                          </a:lnTo>
                          <a:lnTo>
                            <a:pt x="739929" y="2418842"/>
                          </a:lnTo>
                          <a:lnTo>
                            <a:pt x="735952" y="2442380"/>
                          </a:lnTo>
                          <a:lnTo>
                            <a:pt x="736173" y="2449080"/>
                          </a:lnTo>
                          <a:lnTo>
                            <a:pt x="743572" y="2454782"/>
                          </a:lnTo>
                          <a:lnTo>
                            <a:pt x="755076" y="2444198"/>
                          </a:lnTo>
                          <a:lnTo>
                            <a:pt x="823886" y="2338017"/>
                          </a:lnTo>
                          <a:cubicBezTo>
                            <a:pt x="843769" y="2317055"/>
                            <a:pt x="871861" y="2305401"/>
                            <a:pt x="894874" y="2306741"/>
                          </a:cubicBezTo>
                          <a:cubicBezTo>
                            <a:pt x="902544" y="2307188"/>
                            <a:pt x="909651" y="2309079"/>
                            <a:pt x="915700" y="2312550"/>
                          </a:cubicBezTo>
                          <a:cubicBezTo>
                            <a:pt x="927799" y="2319493"/>
                            <a:pt x="933380" y="2331443"/>
                            <a:pt x="932622" y="2345151"/>
                          </a:cubicBezTo>
                          <a:lnTo>
                            <a:pt x="928111" y="2361662"/>
                          </a:lnTo>
                          <a:lnTo>
                            <a:pt x="946924" y="2350042"/>
                          </a:lnTo>
                          <a:cubicBezTo>
                            <a:pt x="980542" y="2329280"/>
                            <a:pt x="1017988" y="2331336"/>
                            <a:pt x="1030564" y="2354637"/>
                          </a:cubicBezTo>
                          <a:cubicBezTo>
                            <a:pt x="1043141" y="2377938"/>
                            <a:pt x="1026082" y="2413659"/>
                            <a:pt x="992465" y="2434421"/>
                          </a:cubicBezTo>
                          <a:lnTo>
                            <a:pt x="966772" y="2450288"/>
                          </a:lnTo>
                          <a:lnTo>
                            <a:pt x="971571" y="2449663"/>
                          </a:lnTo>
                          <a:cubicBezTo>
                            <a:pt x="994655" y="2450855"/>
                            <a:pt x="1010464" y="2464920"/>
                            <a:pt x="1009821" y="2486941"/>
                          </a:cubicBezTo>
                          <a:cubicBezTo>
                            <a:pt x="1008963" y="2516300"/>
                            <a:pt x="979180" y="2548680"/>
                            <a:pt x="943296" y="2559265"/>
                          </a:cubicBezTo>
                          <a:lnTo>
                            <a:pt x="828321" y="2579909"/>
                          </a:lnTo>
                          <a:lnTo>
                            <a:pt x="814001" y="2585274"/>
                          </a:lnTo>
                          <a:lnTo>
                            <a:pt x="815065" y="2596550"/>
                          </a:lnTo>
                          <a:lnTo>
                            <a:pt x="846452" y="2608608"/>
                          </a:lnTo>
                          <a:lnTo>
                            <a:pt x="851152" y="2628776"/>
                          </a:lnTo>
                          <a:cubicBezTo>
                            <a:pt x="849175" y="2636620"/>
                            <a:pt x="843798" y="2644921"/>
                            <a:pt x="835492" y="2651820"/>
                          </a:cubicBezTo>
                          <a:cubicBezTo>
                            <a:pt x="818880" y="2665617"/>
                            <a:pt x="796838" y="2668579"/>
                            <a:pt x="786262" y="2658435"/>
                          </a:cubicBezTo>
                          <a:lnTo>
                            <a:pt x="746674" y="2620474"/>
                          </a:lnTo>
                          <a:lnTo>
                            <a:pt x="746309" y="2620626"/>
                          </a:lnTo>
                          <a:lnTo>
                            <a:pt x="747674" y="2622002"/>
                          </a:lnTo>
                          <a:lnTo>
                            <a:pt x="741984" y="2625363"/>
                          </a:lnTo>
                          <a:lnTo>
                            <a:pt x="742947" y="2654589"/>
                          </a:lnTo>
                          <a:cubicBezTo>
                            <a:pt x="745637" y="2742448"/>
                            <a:pt x="748002" y="2825127"/>
                            <a:pt x="749992" y="2900992"/>
                          </a:cubicBezTo>
                          <a:lnTo>
                            <a:pt x="750452" y="2920694"/>
                          </a:lnTo>
                          <a:lnTo>
                            <a:pt x="765776" y="2924235"/>
                          </a:lnTo>
                          <a:cubicBezTo>
                            <a:pt x="772283" y="2930612"/>
                            <a:pt x="773048" y="2939971"/>
                            <a:pt x="769024" y="2949946"/>
                          </a:cubicBezTo>
                          <a:lnTo>
                            <a:pt x="761237" y="2960389"/>
                          </a:lnTo>
                          <a:lnTo>
                            <a:pt x="751503" y="2965718"/>
                          </a:lnTo>
                          <a:lnTo>
                            <a:pt x="751944" y="2984649"/>
                          </a:lnTo>
                          <a:lnTo>
                            <a:pt x="764598" y="2978607"/>
                          </a:lnTo>
                          <a:cubicBezTo>
                            <a:pt x="775502" y="2973401"/>
                            <a:pt x="786036" y="2970896"/>
                            <a:pt x="795096" y="2979194"/>
                          </a:cubicBezTo>
                          <a:cubicBezTo>
                            <a:pt x="820497" y="3004091"/>
                            <a:pt x="820585" y="3038613"/>
                            <a:pt x="795291" y="3056302"/>
                          </a:cubicBezTo>
                          <a:lnTo>
                            <a:pt x="792438" y="3057490"/>
                          </a:lnTo>
                          <a:lnTo>
                            <a:pt x="802580" y="3059458"/>
                          </a:lnTo>
                          <a:cubicBezTo>
                            <a:pt x="807122" y="3061254"/>
                            <a:pt x="810575" y="3063776"/>
                            <a:pt x="812563" y="3067000"/>
                          </a:cubicBezTo>
                          <a:cubicBezTo>
                            <a:pt x="816538" y="3073448"/>
                            <a:pt x="813900" y="3081487"/>
                            <a:pt x="806420" y="3089274"/>
                          </a:cubicBezTo>
                          <a:lnTo>
                            <a:pt x="795511" y="3095709"/>
                          </a:lnTo>
                          <a:lnTo>
                            <a:pt x="794424" y="3102346"/>
                          </a:lnTo>
                          <a:lnTo>
                            <a:pt x="786637" y="3112789"/>
                          </a:lnTo>
                          <a:lnTo>
                            <a:pt x="755129" y="3130037"/>
                          </a:lnTo>
                          <a:lnTo>
                            <a:pt x="755144" y="3131072"/>
                          </a:lnTo>
                          <a:lnTo>
                            <a:pt x="782394" y="3131596"/>
                          </a:lnTo>
                          <a:lnTo>
                            <a:pt x="784012" y="3133866"/>
                          </a:lnTo>
                          <a:lnTo>
                            <a:pt x="789998" y="3131007"/>
                          </a:lnTo>
                          <a:cubicBezTo>
                            <a:pt x="800902" y="3125801"/>
                            <a:pt x="811435" y="3123296"/>
                            <a:pt x="820496" y="3131594"/>
                          </a:cubicBezTo>
                          <a:cubicBezTo>
                            <a:pt x="845897" y="3156491"/>
                            <a:pt x="845985" y="3191013"/>
                            <a:pt x="820691" y="3208702"/>
                          </a:cubicBezTo>
                          <a:lnTo>
                            <a:pt x="817838" y="3209890"/>
                          </a:lnTo>
                          <a:lnTo>
                            <a:pt x="827980" y="3211858"/>
                          </a:lnTo>
                          <a:cubicBezTo>
                            <a:pt x="832522" y="3213655"/>
                            <a:pt x="835975" y="3216176"/>
                            <a:pt x="837963" y="3219400"/>
                          </a:cubicBezTo>
                          <a:lnTo>
                            <a:pt x="838787" y="3226565"/>
                          </a:lnTo>
                          <a:lnTo>
                            <a:pt x="839545" y="3226844"/>
                          </a:lnTo>
                          <a:cubicBezTo>
                            <a:pt x="864948" y="3251741"/>
                            <a:pt x="865035" y="3286263"/>
                            <a:pt x="839742" y="3303953"/>
                          </a:cubicBezTo>
                          <a:lnTo>
                            <a:pt x="836887" y="3305140"/>
                          </a:lnTo>
                          <a:lnTo>
                            <a:pt x="847030" y="3307107"/>
                          </a:lnTo>
                          <a:cubicBezTo>
                            <a:pt x="851572" y="3308905"/>
                            <a:pt x="855025" y="3311425"/>
                            <a:pt x="857012" y="3314650"/>
                          </a:cubicBezTo>
                          <a:cubicBezTo>
                            <a:pt x="864963" y="3327546"/>
                            <a:pt x="846459" y="3346809"/>
                            <a:pt x="815683" y="3357679"/>
                          </a:cubicBezTo>
                          <a:lnTo>
                            <a:pt x="810246" y="3358561"/>
                          </a:lnTo>
                          <a:lnTo>
                            <a:pt x="809966" y="3358876"/>
                          </a:lnTo>
                          <a:lnTo>
                            <a:pt x="811618" y="3359552"/>
                          </a:lnTo>
                          <a:lnTo>
                            <a:pt x="807510" y="3362752"/>
                          </a:lnTo>
                          <a:lnTo>
                            <a:pt x="815278" y="3364260"/>
                          </a:lnTo>
                          <a:cubicBezTo>
                            <a:pt x="819820" y="3366057"/>
                            <a:pt x="823273" y="3368578"/>
                            <a:pt x="825261" y="3371802"/>
                          </a:cubicBezTo>
                          <a:lnTo>
                            <a:pt x="826085" y="3378967"/>
                          </a:lnTo>
                          <a:lnTo>
                            <a:pt x="826843" y="3379246"/>
                          </a:lnTo>
                          <a:cubicBezTo>
                            <a:pt x="852246" y="3404143"/>
                            <a:pt x="852333" y="3438665"/>
                            <a:pt x="827040" y="3456355"/>
                          </a:cubicBezTo>
                          <a:lnTo>
                            <a:pt x="824185" y="3457542"/>
                          </a:lnTo>
                          <a:lnTo>
                            <a:pt x="834328" y="3459509"/>
                          </a:lnTo>
                          <a:cubicBezTo>
                            <a:pt x="838870" y="3461307"/>
                            <a:pt x="842323" y="3463827"/>
                            <a:pt x="844310" y="3467052"/>
                          </a:cubicBezTo>
                          <a:cubicBezTo>
                            <a:pt x="852261" y="3479948"/>
                            <a:pt x="833757" y="3499211"/>
                            <a:pt x="802981" y="3510081"/>
                          </a:cubicBezTo>
                          <a:lnTo>
                            <a:pt x="796792" y="3511085"/>
                          </a:lnTo>
                          <a:lnTo>
                            <a:pt x="798916" y="3511954"/>
                          </a:lnTo>
                          <a:cubicBezTo>
                            <a:pt x="780839" y="3522372"/>
                            <a:pt x="764861" y="3534869"/>
                            <a:pt x="751289" y="3549051"/>
                          </a:cubicBezTo>
                          <a:lnTo>
                            <a:pt x="740410" y="3564525"/>
                          </a:lnTo>
                          <a:lnTo>
                            <a:pt x="740257" y="3566519"/>
                          </a:lnTo>
                          <a:cubicBezTo>
                            <a:pt x="715797" y="3755445"/>
                            <a:pt x="665733" y="3873633"/>
                            <a:pt x="583568" y="3874419"/>
                          </a:cubicBezTo>
                          <a:cubicBezTo>
                            <a:pt x="521944" y="3875009"/>
                            <a:pt x="481195" y="3788124"/>
                            <a:pt x="456492" y="3669625"/>
                          </a:cubicBezTo>
                          <a:lnTo>
                            <a:pt x="437661" y="3547225"/>
                          </a:lnTo>
                          <a:lnTo>
                            <a:pt x="392376" y="3511953"/>
                          </a:lnTo>
                          <a:lnTo>
                            <a:pt x="394500" y="3511084"/>
                          </a:lnTo>
                          <a:lnTo>
                            <a:pt x="388311" y="3510080"/>
                          </a:lnTo>
                          <a:cubicBezTo>
                            <a:pt x="357535" y="3499210"/>
                            <a:pt x="339032" y="3479947"/>
                            <a:pt x="346982" y="3467051"/>
                          </a:cubicBezTo>
                          <a:cubicBezTo>
                            <a:pt x="348969" y="3463826"/>
                            <a:pt x="352422" y="3461306"/>
                            <a:pt x="356964" y="3459508"/>
                          </a:cubicBezTo>
                          <a:lnTo>
                            <a:pt x="367107" y="3457541"/>
                          </a:lnTo>
                          <a:lnTo>
                            <a:pt x="364252" y="3456354"/>
                          </a:lnTo>
                          <a:cubicBezTo>
                            <a:pt x="338959" y="3438664"/>
                            <a:pt x="339046" y="3404142"/>
                            <a:pt x="364449" y="3379245"/>
                          </a:cubicBezTo>
                          <a:lnTo>
                            <a:pt x="365207" y="3378966"/>
                          </a:lnTo>
                          <a:lnTo>
                            <a:pt x="366031" y="3371801"/>
                          </a:lnTo>
                          <a:cubicBezTo>
                            <a:pt x="368019" y="3368577"/>
                            <a:pt x="371472" y="3366056"/>
                            <a:pt x="376014" y="3364259"/>
                          </a:cubicBezTo>
                          <a:lnTo>
                            <a:pt x="386156" y="3362291"/>
                          </a:lnTo>
                          <a:lnTo>
                            <a:pt x="383303" y="3361103"/>
                          </a:lnTo>
                          <a:lnTo>
                            <a:pt x="371416" y="3347713"/>
                          </a:lnTo>
                          <a:lnTo>
                            <a:pt x="353125" y="3336924"/>
                          </a:lnTo>
                          <a:cubicBezTo>
                            <a:pt x="345646" y="3329138"/>
                            <a:pt x="343008" y="3321098"/>
                            <a:pt x="346983" y="3314650"/>
                          </a:cubicBezTo>
                          <a:cubicBezTo>
                            <a:pt x="348970" y="3311425"/>
                            <a:pt x="352423" y="3308905"/>
                            <a:pt x="356965" y="3307107"/>
                          </a:cubicBezTo>
                          <a:lnTo>
                            <a:pt x="367108" y="3305140"/>
                          </a:lnTo>
                          <a:lnTo>
                            <a:pt x="364253" y="3303953"/>
                          </a:lnTo>
                          <a:cubicBezTo>
                            <a:pt x="338960" y="3286263"/>
                            <a:pt x="339047" y="3251741"/>
                            <a:pt x="364450" y="3226844"/>
                          </a:cubicBezTo>
                          <a:lnTo>
                            <a:pt x="365208" y="3226565"/>
                          </a:lnTo>
                          <a:lnTo>
                            <a:pt x="366032" y="3219400"/>
                          </a:lnTo>
                          <a:cubicBezTo>
                            <a:pt x="368020" y="3216176"/>
                            <a:pt x="371473" y="3213655"/>
                            <a:pt x="376015" y="3211858"/>
                          </a:cubicBezTo>
                          <a:lnTo>
                            <a:pt x="386157" y="3209890"/>
                          </a:lnTo>
                          <a:lnTo>
                            <a:pt x="383304" y="3208702"/>
                          </a:lnTo>
                          <a:cubicBezTo>
                            <a:pt x="358010" y="3191013"/>
                            <a:pt x="358098" y="3156491"/>
                            <a:pt x="383499" y="3131594"/>
                          </a:cubicBezTo>
                          <a:cubicBezTo>
                            <a:pt x="392560" y="3123296"/>
                            <a:pt x="403093" y="3125801"/>
                            <a:pt x="413997" y="3131007"/>
                          </a:cubicBezTo>
                          <a:lnTo>
                            <a:pt x="414984" y="3131478"/>
                          </a:lnTo>
                          <a:lnTo>
                            <a:pt x="430241" y="3131184"/>
                          </a:lnTo>
                          <a:lnTo>
                            <a:pt x="430602" y="3120039"/>
                          </a:lnTo>
                          <a:lnTo>
                            <a:pt x="417358" y="3112789"/>
                          </a:lnTo>
                          <a:lnTo>
                            <a:pt x="409571" y="3102346"/>
                          </a:lnTo>
                          <a:lnTo>
                            <a:pt x="408484" y="3095709"/>
                          </a:lnTo>
                          <a:lnTo>
                            <a:pt x="397575" y="3089274"/>
                          </a:lnTo>
                          <a:cubicBezTo>
                            <a:pt x="390095" y="3081487"/>
                            <a:pt x="387457" y="3073448"/>
                            <a:pt x="391432" y="3067000"/>
                          </a:cubicBezTo>
                          <a:cubicBezTo>
                            <a:pt x="393420" y="3063776"/>
                            <a:pt x="396873" y="3061254"/>
                            <a:pt x="401415" y="3059458"/>
                          </a:cubicBezTo>
                          <a:lnTo>
                            <a:pt x="411557" y="3057490"/>
                          </a:lnTo>
                          <a:lnTo>
                            <a:pt x="408704" y="3056302"/>
                          </a:lnTo>
                          <a:cubicBezTo>
                            <a:pt x="383410" y="3038613"/>
                            <a:pt x="383498" y="3004091"/>
                            <a:pt x="408899" y="2979194"/>
                          </a:cubicBezTo>
                          <a:lnTo>
                            <a:pt x="435179" y="2978688"/>
                          </a:lnTo>
                          <a:lnTo>
                            <a:pt x="436062" y="2951409"/>
                          </a:lnTo>
                          <a:lnTo>
                            <a:pt x="434971" y="2949946"/>
                          </a:lnTo>
                          <a:cubicBezTo>
                            <a:pt x="432959" y="2944958"/>
                            <a:pt x="432145" y="2940125"/>
                            <a:pt x="432646" y="2935741"/>
                          </a:cubicBezTo>
                          <a:lnTo>
                            <a:pt x="436877" y="2927005"/>
                          </a:lnTo>
                          <a:lnTo>
                            <a:pt x="445478" y="2690080"/>
                          </a:lnTo>
                          <a:lnTo>
                            <a:pt x="447865" y="2629915"/>
                          </a:lnTo>
                          <a:lnTo>
                            <a:pt x="434469" y="2622002"/>
                          </a:lnTo>
                          <a:lnTo>
                            <a:pt x="435834" y="2620626"/>
                          </a:lnTo>
                          <a:lnTo>
                            <a:pt x="435469" y="2620474"/>
                          </a:lnTo>
                          <a:lnTo>
                            <a:pt x="395882" y="2658435"/>
                          </a:lnTo>
                          <a:cubicBezTo>
                            <a:pt x="385305" y="2668579"/>
                            <a:pt x="363263" y="2665617"/>
                            <a:pt x="346651" y="2651820"/>
                          </a:cubicBezTo>
                          <a:cubicBezTo>
                            <a:pt x="338345" y="2644921"/>
                            <a:pt x="332968" y="2636620"/>
                            <a:pt x="330991" y="2628776"/>
                          </a:cubicBezTo>
                          <a:lnTo>
                            <a:pt x="335691" y="2608608"/>
                          </a:lnTo>
                          <a:lnTo>
                            <a:pt x="367078" y="2596550"/>
                          </a:lnTo>
                          <a:lnTo>
                            <a:pt x="368142" y="2585274"/>
                          </a:lnTo>
                          <a:lnTo>
                            <a:pt x="353822" y="2579909"/>
                          </a:lnTo>
                          <a:lnTo>
                            <a:pt x="238847" y="2559265"/>
                          </a:lnTo>
                          <a:cubicBezTo>
                            <a:pt x="202963" y="2548680"/>
                            <a:pt x="173180" y="2516300"/>
                            <a:pt x="172322" y="2486941"/>
                          </a:cubicBezTo>
                          <a:cubicBezTo>
                            <a:pt x="171679" y="2464920"/>
                            <a:pt x="187488" y="2450855"/>
                            <a:pt x="210572" y="2449663"/>
                          </a:cubicBezTo>
                          <a:lnTo>
                            <a:pt x="215371" y="2450288"/>
                          </a:lnTo>
                          <a:lnTo>
                            <a:pt x="189678" y="2434421"/>
                          </a:lnTo>
                          <a:cubicBezTo>
                            <a:pt x="156061" y="2413659"/>
                            <a:pt x="139003" y="2377938"/>
                            <a:pt x="151579" y="2354637"/>
                          </a:cubicBezTo>
                          <a:cubicBezTo>
                            <a:pt x="164155" y="2331336"/>
                            <a:pt x="201601" y="2329280"/>
                            <a:pt x="235219" y="2350042"/>
                          </a:cubicBezTo>
                          <a:lnTo>
                            <a:pt x="254032" y="2361662"/>
                          </a:lnTo>
                          <a:lnTo>
                            <a:pt x="249521" y="2345151"/>
                          </a:lnTo>
                          <a:cubicBezTo>
                            <a:pt x="248763" y="2331443"/>
                            <a:pt x="254344" y="2319493"/>
                            <a:pt x="266443" y="2312550"/>
                          </a:cubicBezTo>
                          <a:cubicBezTo>
                            <a:pt x="272492" y="2309079"/>
                            <a:pt x="279600" y="2307188"/>
                            <a:pt x="287270" y="2306741"/>
                          </a:cubicBezTo>
                          <a:cubicBezTo>
                            <a:pt x="310282" y="2305401"/>
                            <a:pt x="338374" y="2317055"/>
                            <a:pt x="358257" y="2338017"/>
                          </a:cubicBezTo>
                          <a:lnTo>
                            <a:pt x="427068" y="2444198"/>
                          </a:lnTo>
                          <a:lnTo>
                            <a:pt x="438571" y="2454782"/>
                          </a:lnTo>
                          <a:lnTo>
                            <a:pt x="447167" y="2448158"/>
                          </a:lnTo>
                          <a:lnTo>
                            <a:pt x="442214" y="2418842"/>
                          </a:lnTo>
                          <a:lnTo>
                            <a:pt x="444587" y="2406768"/>
                          </a:lnTo>
                          <a:lnTo>
                            <a:pt x="457235" y="2393703"/>
                          </a:lnTo>
                          <a:lnTo>
                            <a:pt x="460342" y="2315375"/>
                          </a:lnTo>
                          <a:lnTo>
                            <a:pt x="467897" y="2142092"/>
                          </a:lnTo>
                          <a:lnTo>
                            <a:pt x="407359" y="2073790"/>
                          </a:lnTo>
                          <a:cubicBezTo>
                            <a:pt x="385538" y="2053214"/>
                            <a:pt x="362441" y="2037393"/>
                            <a:pt x="338202" y="2032935"/>
                          </a:cubicBezTo>
                          <a:lnTo>
                            <a:pt x="339713" y="2031412"/>
                          </a:lnTo>
                          <a:lnTo>
                            <a:pt x="339309" y="2031244"/>
                          </a:lnTo>
                          <a:lnTo>
                            <a:pt x="295483" y="2073270"/>
                          </a:lnTo>
                          <a:cubicBezTo>
                            <a:pt x="283773" y="2084499"/>
                            <a:pt x="259371" y="2081220"/>
                            <a:pt x="240981" y="2065946"/>
                          </a:cubicBezTo>
                          <a:cubicBezTo>
                            <a:pt x="231786" y="2058309"/>
                            <a:pt x="225833" y="2049119"/>
                            <a:pt x="223645" y="2040435"/>
                          </a:cubicBezTo>
                          <a:lnTo>
                            <a:pt x="228848" y="2018107"/>
                          </a:lnTo>
                          <a:lnTo>
                            <a:pt x="263595" y="2004758"/>
                          </a:lnTo>
                          <a:lnTo>
                            <a:pt x="264773" y="1992274"/>
                          </a:lnTo>
                          <a:lnTo>
                            <a:pt x="248920" y="1986336"/>
                          </a:lnTo>
                          <a:lnTo>
                            <a:pt x="121634" y="1963481"/>
                          </a:lnTo>
                          <a:cubicBezTo>
                            <a:pt x="81908" y="1951762"/>
                            <a:pt x="48936" y="1915916"/>
                            <a:pt x="47986" y="1883413"/>
                          </a:cubicBezTo>
                          <a:cubicBezTo>
                            <a:pt x="47274" y="1859034"/>
                            <a:pt x="64776" y="1843463"/>
                            <a:pt x="90332" y="1842143"/>
                          </a:cubicBezTo>
                          <a:lnTo>
                            <a:pt x="95644" y="1842836"/>
                          </a:lnTo>
                          <a:lnTo>
                            <a:pt x="67201" y="1825270"/>
                          </a:lnTo>
                          <a:cubicBezTo>
                            <a:pt x="29984" y="1802284"/>
                            <a:pt x="11099" y="1762739"/>
                            <a:pt x="25022" y="1736943"/>
                          </a:cubicBezTo>
                          <a:cubicBezTo>
                            <a:pt x="38944" y="1711147"/>
                            <a:pt x="80400" y="1708870"/>
                            <a:pt x="117618" y="1731856"/>
                          </a:cubicBezTo>
                          <a:lnTo>
                            <a:pt x="138445" y="1744719"/>
                          </a:lnTo>
                          <a:lnTo>
                            <a:pt x="133451" y="1726441"/>
                          </a:lnTo>
                          <a:cubicBezTo>
                            <a:pt x="132612" y="1711265"/>
                            <a:pt x="138790" y="1698036"/>
                            <a:pt x="152185" y="1690349"/>
                          </a:cubicBezTo>
                          <a:cubicBezTo>
                            <a:pt x="158882" y="1686507"/>
                            <a:pt x="166750" y="1684413"/>
                            <a:pt x="175241" y="1683918"/>
                          </a:cubicBezTo>
                          <a:cubicBezTo>
                            <a:pt x="200718" y="1682435"/>
                            <a:pt x="231818" y="1695337"/>
                            <a:pt x="253830" y="1718543"/>
                          </a:cubicBezTo>
                          <a:lnTo>
                            <a:pt x="330008" y="1836093"/>
                          </a:lnTo>
                          <a:lnTo>
                            <a:pt x="342744" y="1847811"/>
                          </a:lnTo>
                          <a:lnTo>
                            <a:pt x="352259" y="1840477"/>
                          </a:lnTo>
                          <a:lnTo>
                            <a:pt x="346776" y="1808022"/>
                          </a:lnTo>
                          <a:lnTo>
                            <a:pt x="349403" y="1794656"/>
                          </a:lnTo>
                          <a:cubicBezTo>
                            <a:pt x="352639" y="1778194"/>
                            <a:pt x="372741" y="1772470"/>
                            <a:pt x="394303" y="1781869"/>
                          </a:cubicBezTo>
                          <a:cubicBezTo>
                            <a:pt x="415863" y="1791271"/>
                            <a:pt x="430719" y="1812237"/>
                            <a:pt x="427483" y="1828699"/>
                          </a:cubicBezTo>
                          <a:lnTo>
                            <a:pt x="414287" y="1895830"/>
                          </a:lnTo>
                          <a:lnTo>
                            <a:pt x="437769" y="1925239"/>
                          </a:lnTo>
                          <a:cubicBezTo>
                            <a:pt x="446632" y="1933304"/>
                            <a:pt x="456775" y="1940614"/>
                            <a:pt x="467705" y="1947345"/>
                          </a:cubicBezTo>
                          <a:lnTo>
                            <a:pt x="476188" y="1951905"/>
                          </a:lnTo>
                          <a:lnTo>
                            <a:pt x="484329" y="1765175"/>
                          </a:lnTo>
                          <a:lnTo>
                            <a:pt x="494914" y="1551584"/>
                          </a:lnTo>
                          <a:lnTo>
                            <a:pt x="450357" y="1511965"/>
                          </a:lnTo>
                          <a:cubicBezTo>
                            <a:pt x="379664" y="1450340"/>
                            <a:pt x="320141" y="1397816"/>
                            <a:pt x="351396" y="1356145"/>
                          </a:cubicBezTo>
                          <a:cubicBezTo>
                            <a:pt x="367023" y="1335310"/>
                            <a:pt x="391009" y="1321033"/>
                            <a:pt x="419094" y="1312891"/>
                          </a:cubicBezTo>
                          <a:lnTo>
                            <a:pt x="458865" y="1310113"/>
                          </a:lnTo>
                          <a:lnTo>
                            <a:pt x="422353" y="1289488"/>
                          </a:lnTo>
                          <a:cubicBezTo>
                            <a:pt x="361276" y="1261098"/>
                            <a:pt x="294248" y="1247471"/>
                            <a:pt x="227890" y="1250498"/>
                          </a:cubicBezTo>
                          <a:lnTo>
                            <a:pt x="229230" y="1247781"/>
                          </a:lnTo>
                          <a:lnTo>
                            <a:pt x="221004" y="1251407"/>
                          </a:lnTo>
                          <a:cubicBezTo>
                            <a:pt x="172915" y="1262313"/>
                            <a:pt x="128438" y="1253431"/>
                            <a:pt x="121662" y="1231571"/>
                          </a:cubicBezTo>
                          <a:cubicBezTo>
                            <a:pt x="119967" y="1226105"/>
                            <a:pt x="120790" y="1220346"/>
                            <a:pt x="123728" y="1214611"/>
                          </a:cubicBezTo>
                          <a:lnTo>
                            <a:pt x="132791" y="1204288"/>
                          </a:lnTo>
                          <a:lnTo>
                            <a:pt x="128112" y="1205081"/>
                          </a:lnTo>
                          <a:cubicBezTo>
                            <a:pt x="77883" y="1203424"/>
                            <a:pt x="35774" y="1161490"/>
                            <a:pt x="34057" y="1111416"/>
                          </a:cubicBezTo>
                          <a:cubicBezTo>
                            <a:pt x="34255" y="1077109"/>
                            <a:pt x="93956" y="1090589"/>
                            <a:pt x="123906" y="1080176"/>
                          </a:cubicBezTo>
                          <a:cubicBezTo>
                            <a:pt x="129098" y="1080131"/>
                            <a:pt x="136816" y="1070953"/>
                            <a:pt x="135322" y="1066623"/>
                          </a:cubicBezTo>
                          <a:cubicBezTo>
                            <a:pt x="133827" y="1062294"/>
                            <a:pt x="134825" y="1058388"/>
                            <a:pt x="120707" y="1057405"/>
                          </a:cubicBezTo>
                          <a:lnTo>
                            <a:pt x="49351" y="1062113"/>
                          </a:lnTo>
                          <a:lnTo>
                            <a:pt x="27779" y="1055542"/>
                          </a:lnTo>
                          <a:cubicBezTo>
                            <a:pt x="11032" y="1046594"/>
                            <a:pt x="455" y="1034646"/>
                            <a:pt x="14" y="1021819"/>
                          </a:cubicBezTo>
                          <a:cubicBezTo>
                            <a:pt x="-425" y="1008993"/>
                            <a:pt x="9357" y="997717"/>
                            <a:pt x="25527" y="989854"/>
                          </a:cubicBezTo>
                          <a:lnTo>
                            <a:pt x="52276" y="981425"/>
                          </a:lnTo>
                          <a:cubicBezTo>
                            <a:pt x="42947" y="972637"/>
                            <a:pt x="32758" y="966778"/>
                            <a:pt x="24289" y="955061"/>
                          </a:cubicBezTo>
                          <a:cubicBezTo>
                            <a:pt x="15820" y="943344"/>
                            <a:pt x="13845" y="926375"/>
                            <a:pt x="20132" y="915486"/>
                          </a:cubicBezTo>
                          <a:cubicBezTo>
                            <a:pt x="26418" y="904598"/>
                            <a:pt x="41520" y="898830"/>
                            <a:pt x="56484" y="899299"/>
                          </a:cubicBezTo>
                          <a:cubicBezTo>
                            <a:pt x="71447" y="899767"/>
                            <a:pt x="75523" y="905014"/>
                            <a:pt x="85043" y="907872"/>
                          </a:cubicBezTo>
                          <a:lnTo>
                            <a:pt x="80363" y="894874"/>
                          </a:lnTo>
                          <a:cubicBezTo>
                            <a:pt x="79088" y="876939"/>
                            <a:pt x="83962" y="862830"/>
                            <a:pt x="95290" y="856797"/>
                          </a:cubicBezTo>
                          <a:cubicBezTo>
                            <a:pt x="106619" y="850764"/>
                            <a:pt x="122255" y="853951"/>
                            <a:pt x="138377" y="863980"/>
                          </a:cubicBezTo>
                          <a:lnTo>
                            <a:pt x="154180" y="880548"/>
                          </a:lnTo>
                          <a:lnTo>
                            <a:pt x="186221" y="943932"/>
                          </a:lnTo>
                          <a:cubicBezTo>
                            <a:pt x="189674" y="949197"/>
                            <a:pt x="193901" y="951898"/>
                            <a:pt x="201032" y="950430"/>
                          </a:cubicBezTo>
                          <a:cubicBezTo>
                            <a:pt x="208163" y="948962"/>
                            <a:pt x="209203" y="940590"/>
                            <a:pt x="207540" y="935316"/>
                          </a:cubicBezTo>
                          <a:cubicBezTo>
                            <a:pt x="201445" y="904413"/>
                            <a:pt x="166536" y="855533"/>
                            <a:pt x="189253" y="842609"/>
                          </a:cubicBezTo>
                          <a:cubicBezTo>
                            <a:pt x="233477" y="819059"/>
                            <a:pt x="290848" y="834559"/>
                            <a:pt x="317396" y="877230"/>
                          </a:cubicBezTo>
                          <a:lnTo>
                            <a:pt x="319049" y="881679"/>
                          </a:lnTo>
                          <a:lnTo>
                            <a:pt x="323458" y="868668"/>
                          </a:lnTo>
                          <a:cubicBezTo>
                            <a:pt x="326955" y="863256"/>
                            <a:pt x="331532" y="859665"/>
                            <a:pt x="337112" y="858400"/>
                          </a:cubicBezTo>
                          <a:cubicBezTo>
                            <a:pt x="359432" y="853338"/>
                            <a:pt x="389363" y="887415"/>
                            <a:pt x="403963" y="934514"/>
                          </a:cubicBezTo>
                          <a:lnTo>
                            <a:pt x="404911" y="943221"/>
                          </a:lnTo>
                          <a:lnTo>
                            <a:pt x="407746" y="938977"/>
                          </a:lnTo>
                          <a:cubicBezTo>
                            <a:pt x="423024" y="968468"/>
                            <a:pt x="441992" y="996022"/>
                            <a:pt x="464031" y="1021041"/>
                          </a:cubicBezTo>
                          <a:lnTo>
                            <a:pt x="518779" y="1070028"/>
                          </a:lnTo>
                          <a:lnTo>
                            <a:pt x="520617" y="1032942"/>
                          </a:lnTo>
                          <a:lnTo>
                            <a:pt x="523282" y="988009"/>
                          </a:lnTo>
                          <a:lnTo>
                            <a:pt x="491717" y="921064"/>
                          </a:lnTo>
                          <a:cubicBezTo>
                            <a:pt x="474644" y="892016"/>
                            <a:pt x="455190" y="864965"/>
                            <a:pt x="434273" y="840966"/>
                          </a:cubicBezTo>
                          <a:lnTo>
                            <a:pt x="412799" y="820926"/>
                          </a:lnTo>
                          <a:lnTo>
                            <a:pt x="408592" y="818338"/>
                          </a:lnTo>
                          <a:lnTo>
                            <a:pt x="389136" y="798846"/>
                          </a:lnTo>
                          <a:lnTo>
                            <a:pt x="368060" y="779179"/>
                          </a:lnTo>
                          <a:lnTo>
                            <a:pt x="369299" y="778971"/>
                          </a:lnTo>
                          <a:lnTo>
                            <a:pt x="369048" y="778721"/>
                          </a:lnTo>
                          <a:cubicBezTo>
                            <a:pt x="348752" y="751530"/>
                            <a:pt x="341391" y="723856"/>
                            <a:pt x="351775" y="702143"/>
                          </a:cubicBezTo>
                          <a:cubicBezTo>
                            <a:pt x="362159" y="680430"/>
                            <a:pt x="388323" y="668790"/>
                            <a:pt x="422230" y="667521"/>
                          </a:cubicBezTo>
                          <a:lnTo>
                            <a:pt x="426940" y="668022"/>
                          </a:lnTo>
                          <a:lnTo>
                            <a:pt x="367363" y="621091"/>
                          </a:lnTo>
                          <a:lnTo>
                            <a:pt x="279669" y="581519"/>
                          </a:lnTo>
                          <a:lnTo>
                            <a:pt x="261953" y="580226"/>
                          </a:lnTo>
                          <a:cubicBezTo>
                            <a:pt x="221784" y="574080"/>
                            <a:pt x="193599" y="559694"/>
                            <a:pt x="193599" y="542925"/>
                          </a:cubicBezTo>
                          <a:cubicBezTo>
                            <a:pt x="193598" y="520567"/>
                            <a:pt x="243707" y="502443"/>
                            <a:pt x="305518" y="502443"/>
                          </a:cubicBezTo>
                          <a:lnTo>
                            <a:pt x="312598" y="503225"/>
                          </a:lnTo>
                          <a:lnTo>
                            <a:pt x="310272" y="500032"/>
                          </a:lnTo>
                          <a:lnTo>
                            <a:pt x="240918" y="449503"/>
                          </a:lnTo>
                          <a:lnTo>
                            <a:pt x="238684" y="449256"/>
                          </a:lnTo>
                          <a:cubicBezTo>
                            <a:pt x="212190" y="443110"/>
                            <a:pt x="193598" y="428724"/>
                            <a:pt x="193599" y="411956"/>
                          </a:cubicBezTo>
                          <a:cubicBezTo>
                            <a:pt x="193598" y="400777"/>
                            <a:pt x="201861" y="390658"/>
                            <a:pt x="215219" y="383332"/>
                          </a:cubicBezTo>
                          <a:lnTo>
                            <a:pt x="217553" y="382469"/>
                          </a:lnTo>
                          <a:lnTo>
                            <a:pt x="212649" y="366034"/>
                          </a:lnTo>
                          <a:cubicBezTo>
                            <a:pt x="212649" y="340672"/>
                            <a:pt x="243034" y="320112"/>
                            <a:pt x="280515" y="320112"/>
                          </a:cubicBezTo>
                          <a:lnTo>
                            <a:pt x="319966" y="331169"/>
                          </a:lnTo>
                          <a:lnTo>
                            <a:pt x="342428" y="324873"/>
                          </a:lnTo>
                          <a:cubicBezTo>
                            <a:pt x="370539" y="324874"/>
                            <a:pt x="394658" y="336439"/>
                            <a:pt x="404961" y="352920"/>
                          </a:cubicBezTo>
                          <a:lnTo>
                            <a:pt x="405954" y="356252"/>
                          </a:lnTo>
                          <a:lnTo>
                            <a:pt x="407100" y="354506"/>
                          </a:lnTo>
                          <a:cubicBezTo>
                            <a:pt x="421857" y="380174"/>
                            <a:pt x="440144" y="402973"/>
                            <a:pt x="461465" y="422449"/>
                          </a:cubicBezTo>
                          <a:lnTo>
                            <a:pt x="478863" y="433958"/>
                          </a:lnTo>
                          <a:lnTo>
                            <a:pt x="465934" y="376806"/>
                          </a:lnTo>
                          <a:cubicBezTo>
                            <a:pt x="456017" y="349576"/>
                            <a:pt x="442624" y="323545"/>
                            <a:pt x="425951" y="299433"/>
                          </a:cubicBezTo>
                          <a:lnTo>
                            <a:pt x="428767" y="299261"/>
                          </a:lnTo>
                          <a:lnTo>
                            <a:pt x="422010" y="294685"/>
                          </a:lnTo>
                          <a:cubicBezTo>
                            <a:pt x="390817" y="263491"/>
                            <a:pt x="377267" y="226467"/>
                            <a:pt x="391745" y="211989"/>
                          </a:cubicBezTo>
                          <a:cubicBezTo>
                            <a:pt x="395366" y="208369"/>
                            <a:pt x="400394" y="206501"/>
                            <a:pt x="406388" y="206223"/>
                          </a:cubicBezTo>
                          <a:lnTo>
                            <a:pt x="418937" y="208538"/>
                          </a:lnTo>
                          <a:lnTo>
                            <a:pt x="416118" y="205388"/>
                          </a:lnTo>
                          <a:cubicBezTo>
                            <a:pt x="394061" y="167185"/>
                            <a:pt x="408277" y="117684"/>
                            <a:pt x="447870" y="94825"/>
                          </a:cubicBezTo>
                          <a:cubicBezTo>
                            <a:pt x="475636" y="80188"/>
                            <a:pt x="492566" y="130558"/>
                            <a:pt x="514915" y="148424"/>
                          </a:cubicBezTo>
                          <a:cubicBezTo>
                            <a:pt x="517369" y="152280"/>
                            <a:pt x="528368" y="154086"/>
                            <a:pt x="531164" y="151104"/>
                          </a:cubicBezTo>
                          <a:cubicBezTo>
                            <a:pt x="533961" y="148124"/>
                            <a:pt x="537576" y="147185"/>
                            <a:pt x="531794" y="136224"/>
                          </a:cubicBezTo>
                          <a:lnTo>
                            <a:pt x="494764" y="84994"/>
                          </a:lnTo>
                          <a:lnTo>
                            <a:pt x="490017" y="66061"/>
                          </a:lnTo>
                          <a:cubicBezTo>
                            <a:pt x="489436" y="49706"/>
                            <a:pt x="494148" y="36662"/>
                            <a:pt x="504289" y="30806"/>
                          </a:cubicBezTo>
                          <a:cubicBezTo>
                            <a:pt x="514432" y="24951"/>
                            <a:pt x="528083" y="27393"/>
                            <a:pt x="541957" y="36073"/>
                          </a:cubicBezTo>
                          <a:lnTo>
                            <a:pt x="561214" y="52407"/>
                          </a:lnTo>
                          <a:cubicBezTo>
                            <a:pt x="563958" y="41656"/>
                            <a:pt x="563939" y="31527"/>
                            <a:pt x="569446" y="20157"/>
                          </a:cubicBezTo>
                          <a:cubicBezTo>
                            <a:pt x="574953" y="8786"/>
                            <a:pt x="587723" y="0"/>
                            <a:pt x="599434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339933"/>
                        </a:gs>
                        <a:gs pos="50000">
                          <a:srgbClr val="006600"/>
                        </a:gs>
                      </a:gsLst>
                      <a:lin ang="5400000" scaled="1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64" name="楕円 2">
                      <a:extLst>
                        <a:ext uri="{FF2B5EF4-FFF2-40B4-BE49-F238E27FC236}">
                          <a16:creationId xmlns:a16="http://schemas.microsoft.com/office/drawing/2014/main" id="{5EF99C36-6D86-4918-A2E4-15FDA70B81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36706" y="1416047"/>
                      <a:ext cx="100243" cy="3702053"/>
                    </a:xfrm>
                    <a:custGeom>
                      <a:avLst/>
                      <a:gdLst>
                        <a:gd name="connsiteX0" fmla="*/ 0 w 336550"/>
                        <a:gd name="connsiteY0" fmla="*/ 825500 h 1651000"/>
                        <a:gd name="connsiteX1" fmla="*/ 168275 w 336550"/>
                        <a:gd name="connsiteY1" fmla="*/ 0 h 1651000"/>
                        <a:gd name="connsiteX2" fmla="*/ 336550 w 336550"/>
                        <a:gd name="connsiteY2" fmla="*/ 825500 h 1651000"/>
                        <a:gd name="connsiteX3" fmla="*/ 168275 w 336550"/>
                        <a:gd name="connsiteY3" fmla="*/ 1651000 h 1651000"/>
                        <a:gd name="connsiteX4" fmla="*/ 0 w 336550"/>
                        <a:gd name="connsiteY4" fmla="*/ 825500 h 16510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62 w 337012"/>
                        <a:gd name="connsiteY0" fmla="*/ 3060700 h 3886200"/>
                        <a:gd name="connsiteX1" fmla="*/ 213187 w 337012"/>
                        <a:gd name="connsiteY1" fmla="*/ 0 h 3886200"/>
                        <a:gd name="connsiteX2" fmla="*/ 337012 w 337012"/>
                        <a:gd name="connsiteY2" fmla="*/ 3060700 h 3886200"/>
                        <a:gd name="connsiteX3" fmla="*/ 168737 w 337012"/>
                        <a:gd name="connsiteY3" fmla="*/ 3886200 h 3886200"/>
                        <a:gd name="connsiteX4" fmla="*/ 462 w 337012"/>
                        <a:gd name="connsiteY4" fmla="*/ 3060700 h 3886200"/>
                        <a:gd name="connsiteX0" fmla="*/ 497 w 286247"/>
                        <a:gd name="connsiteY0" fmla="*/ 3054350 h 3886202"/>
                        <a:gd name="connsiteX1" fmla="*/ 162422 w 286247"/>
                        <a:gd name="connsiteY1" fmla="*/ 0 h 3886202"/>
                        <a:gd name="connsiteX2" fmla="*/ 286247 w 286247"/>
                        <a:gd name="connsiteY2" fmla="*/ 3060700 h 3886202"/>
                        <a:gd name="connsiteX3" fmla="*/ 117972 w 286247"/>
                        <a:gd name="connsiteY3" fmla="*/ 3886200 h 3886202"/>
                        <a:gd name="connsiteX4" fmla="*/ 497 w 286247"/>
                        <a:gd name="connsiteY4" fmla="*/ 3054350 h 3886202"/>
                        <a:gd name="connsiteX0" fmla="*/ 437 w 216337"/>
                        <a:gd name="connsiteY0" fmla="*/ 3054350 h 3886202"/>
                        <a:gd name="connsiteX1" fmla="*/ 162362 w 216337"/>
                        <a:gd name="connsiteY1" fmla="*/ 0 h 3886202"/>
                        <a:gd name="connsiteX2" fmla="*/ 216337 w 216337"/>
                        <a:gd name="connsiteY2" fmla="*/ 3060700 h 3886202"/>
                        <a:gd name="connsiteX3" fmla="*/ 117912 w 216337"/>
                        <a:gd name="connsiteY3" fmla="*/ 3886200 h 3886202"/>
                        <a:gd name="connsiteX4" fmla="*/ 437 w 216337"/>
                        <a:gd name="connsiteY4" fmla="*/ 3054350 h 3886202"/>
                        <a:gd name="connsiteX0" fmla="*/ 2102 w 219292"/>
                        <a:gd name="connsiteY0" fmla="*/ 3054350 h 3886202"/>
                        <a:gd name="connsiteX1" fmla="*/ 164027 w 219292"/>
                        <a:gd name="connsiteY1" fmla="*/ 0 h 3886202"/>
                        <a:gd name="connsiteX2" fmla="*/ 218002 w 219292"/>
                        <a:gd name="connsiteY2" fmla="*/ 3060700 h 3886202"/>
                        <a:gd name="connsiteX3" fmla="*/ 119577 w 219292"/>
                        <a:gd name="connsiteY3" fmla="*/ 3886200 h 3886202"/>
                        <a:gd name="connsiteX4" fmla="*/ 2102 w 219292"/>
                        <a:gd name="connsiteY4" fmla="*/ 3054350 h 3886202"/>
                        <a:gd name="connsiteX0" fmla="*/ 4320 w 220311"/>
                        <a:gd name="connsiteY0" fmla="*/ 3054350 h 3571927"/>
                        <a:gd name="connsiteX1" fmla="*/ 166245 w 220311"/>
                        <a:gd name="connsiteY1" fmla="*/ 0 h 3571927"/>
                        <a:gd name="connsiteX2" fmla="*/ 220220 w 220311"/>
                        <a:gd name="connsiteY2" fmla="*/ 3060700 h 3571927"/>
                        <a:gd name="connsiteX3" fmla="*/ 109095 w 220311"/>
                        <a:gd name="connsiteY3" fmla="*/ 3568700 h 3571927"/>
                        <a:gd name="connsiteX4" fmla="*/ 4320 w 220311"/>
                        <a:gd name="connsiteY4" fmla="*/ 3054350 h 3571927"/>
                        <a:gd name="connsiteX0" fmla="*/ 1564 w 217464"/>
                        <a:gd name="connsiteY0" fmla="*/ 3054350 h 3569464"/>
                        <a:gd name="connsiteX1" fmla="*/ 163489 w 217464"/>
                        <a:gd name="connsiteY1" fmla="*/ 0 h 3569464"/>
                        <a:gd name="connsiteX2" fmla="*/ 217464 w 217464"/>
                        <a:gd name="connsiteY2" fmla="*/ 3060700 h 3569464"/>
                        <a:gd name="connsiteX3" fmla="*/ 106339 w 217464"/>
                        <a:gd name="connsiteY3" fmla="*/ 3568700 h 3569464"/>
                        <a:gd name="connsiteX4" fmla="*/ 1564 w 217464"/>
                        <a:gd name="connsiteY4" fmla="*/ 3054350 h 3569464"/>
                        <a:gd name="connsiteX0" fmla="*/ 7834 w 223734"/>
                        <a:gd name="connsiteY0" fmla="*/ 3054350 h 3569464"/>
                        <a:gd name="connsiteX1" fmla="*/ 169759 w 223734"/>
                        <a:gd name="connsiteY1" fmla="*/ 0 h 3569464"/>
                        <a:gd name="connsiteX2" fmla="*/ 223734 w 223734"/>
                        <a:gd name="connsiteY2" fmla="*/ 3060700 h 3569464"/>
                        <a:gd name="connsiteX3" fmla="*/ 112609 w 223734"/>
                        <a:gd name="connsiteY3" fmla="*/ 3568700 h 3569464"/>
                        <a:gd name="connsiteX4" fmla="*/ 7834 w 223734"/>
                        <a:gd name="connsiteY4" fmla="*/ 3054350 h 3569464"/>
                        <a:gd name="connsiteX0" fmla="*/ 7834 w 223734"/>
                        <a:gd name="connsiteY0" fmla="*/ 3054350 h 3569268"/>
                        <a:gd name="connsiteX1" fmla="*/ 169759 w 223734"/>
                        <a:gd name="connsiteY1" fmla="*/ 0 h 3569268"/>
                        <a:gd name="connsiteX2" fmla="*/ 223734 w 223734"/>
                        <a:gd name="connsiteY2" fmla="*/ 3060700 h 3569268"/>
                        <a:gd name="connsiteX3" fmla="*/ 112609 w 223734"/>
                        <a:gd name="connsiteY3" fmla="*/ 3568700 h 3569268"/>
                        <a:gd name="connsiteX4" fmla="*/ 7834 w 223734"/>
                        <a:gd name="connsiteY4" fmla="*/ 3054350 h 3569268"/>
                        <a:gd name="connsiteX0" fmla="*/ 7834 w 232168"/>
                        <a:gd name="connsiteY0" fmla="*/ 3054350 h 3568998"/>
                        <a:gd name="connsiteX1" fmla="*/ 169759 w 232168"/>
                        <a:gd name="connsiteY1" fmla="*/ 0 h 3568998"/>
                        <a:gd name="connsiteX2" fmla="*/ 223734 w 232168"/>
                        <a:gd name="connsiteY2" fmla="*/ 3060700 h 3568998"/>
                        <a:gd name="connsiteX3" fmla="*/ 112609 w 232168"/>
                        <a:gd name="connsiteY3" fmla="*/ 3568700 h 3568998"/>
                        <a:gd name="connsiteX4" fmla="*/ 7834 w 232168"/>
                        <a:gd name="connsiteY4" fmla="*/ 3054350 h 3568998"/>
                        <a:gd name="connsiteX0" fmla="*/ 7834 w 232168"/>
                        <a:gd name="connsiteY0" fmla="*/ 3054350 h 3568953"/>
                        <a:gd name="connsiteX1" fmla="*/ 169759 w 232168"/>
                        <a:gd name="connsiteY1" fmla="*/ 0 h 3568953"/>
                        <a:gd name="connsiteX2" fmla="*/ 223734 w 232168"/>
                        <a:gd name="connsiteY2" fmla="*/ 3060700 h 3568953"/>
                        <a:gd name="connsiteX3" fmla="*/ 112609 w 232168"/>
                        <a:gd name="connsiteY3" fmla="*/ 3568700 h 3568953"/>
                        <a:gd name="connsiteX4" fmla="*/ 7834 w 232168"/>
                        <a:gd name="connsiteY4" fmla="*/ 3054350 h 3568953"/>
                        <a:gd name="connsiteX0" fmla="*/ 757 w 216976"/>
                        <a:gd name="connsiteY0" fmla="*/ 3060303 h 3582242"/>
                        <a:gd name="connsiteX1" fmla="*/ 142140 w 216976"/>
                        <a:gd name="connsiteY1" fmla="*/ 0 h 3582242"/>
                        <a:gd name="connsiteX2" fmla="*/ 216657 w 216976"/>
                        <a:gd name="connsiteY2" fmla="*/ 3066653 h 3582242"/>
                        <a:gd name="connsiteX3" fmla="*/ 105532 w 216976"/>
                        <a:gd name="connsiteY3" fmla="*/ 3574653 h 3582242"/>
                        <a:gd name="connsiteX4" fmla="*/ 757 w 216976"/>
                        <a:gd name="connsiteY4" fmla="*/ 3060303 h 3582242"/>
                        <a:gd name="connsiteX0" fmla="*/ 179 w 216131"/>
                        <a:gd name="connsiteY0" fmla="*/ 3042443 h 3564006"/>
                        <a:gd name="connsiteX1" fmla="*/ 121019 w 216131"/>
                        <a:gd name="connsiteY1" fmla="*/ 0 h 3564006"/>
                        <a:gd name="connsiteX2" fmla="*/ 216079 w 216131"/>
                        <a:gd name="connsiteY2" fmla="*/ 3048793 h 3564006"/>
                        <a:gd name="connsiteX3" fmla="*/ 104954 w 216131"/>
                        <a:gd name="connsiteY3" fmla="*/ 3556793 h 3564006"/>
                        <a:gd name="connsiteX4" fmla="*/ 179 w 216131"/>
                        <a:gd name="connsiteY4" fmla="*/ 3042443 h 3564006"/>
                        <a:gd name="connsiteX0" fmla="*/ 179 w 216235"/>
                        <a:gd name="connsiteY0" fmla="*/ 3042443 h 3564006"/>
                        <a:gd name="connsiteX1" fmla="*/ 121019 w 216235"/>
                        <a:gd name="connsiteY1" fmla="*/ 0 h 3564006"/>
                        <a:gd name="connsiteX2" fmla="*/ 216079 w 216235"/>
                        <a:gd name="connsiteY2" fmla="*/ 3048793 h 3564006"/>
                        <a:gd name="connsiteX3" fmla="*/ 104954 w 216235"/>
                        <a:gd name="connsiteY3" fmla="*/ 3556793 h 3564006"/>
                        <a:gd name="connsiteX4" fmla="*/ 179 w 216235"/>
                        <a:gd name="connsiteY4" fmla="*/ 3042443 h 3564006"/>
                        <a:gd name="connsiteX0" fmla="*/ 179 w 216167"/>
                        <a:gd name="connsiteY0" fmla="*/ 3042443 h 3564006"/>
                        <a:gd name="connsiteX1" fmla="*/ 121019 w 216167"/>
                        <a:gd name="connsiteY1" fmla="*/ 0 h 3564006"/>
                        <a:gd name="connsiteX2" fmla="*/ 216079 w 216167"/>
                        <a:gd name="connsiteY2" fmla="*/ 3048793 h 3564006"/>
                        <a:gd name="connsiteX3" fmla="*/ 104954 w 216167"/>
                        <a:gd name="connsiteY3" fmla="*/ 3556793 h 3564006"/>
                        <a:gd name="connsiteX4" fmla="*/ 179 w 216167"/>
                        <a:gd name="connsiteY4" fmla="*/ 3042443 h 3564006"/>
                        <a:gd name="connsiteX0" fmla="*/ 179 w 224444"/>
                        <a:gd name="connsiteY0" fmla="*/ 3042443 h 3564006"/>
                        <a:gd name="connsiteX1" fmla="*/ 121019 w 224444"/>
                        <a:gd name="connsiteY1" fmla="*/ 0 h 3564006"/>
                        <a:gd name="connsiteX2" fmla="*/ 216079 w 224444"/>
                        <a:gd name="connsiteY2" fmla="*/ 3048793 h 3564006"/>
                        <a:gd name="connsiteX3" fmla="*/ 104954 w 224444"/>
                        <a:gd name="connsiteY3" fmla="*/ 3556793 h 3564006"/>
                        <a:gd name="connsiteX4" fmla="*/ 179 w 224444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40464"/>
                        <a:gd name="connsiteY0" fmla="*/ 3042443 h 3557455"/>
                        <a:gd name="connsiteX1" fmla="*/ 131846 w 240464"/>
                        <a:gd name="connsiteY1" fmla="*/ 0 h 3557455"/>
                        <a:gd name="connsiteX2" fmla="*/ 226906 w 240464"/>
                        <a:gd name="connsiteY2" fmla="*/ 3048793 h 3557455"/>
                        <a:gd name="connsiteX3" fmla="*/ 115781 w 240464"/>
                        <a:gd name="connsiteY3" fmla="*/ 3556793 h 3557455"/>
                        <a:gd name="connsiteX4" fmla="*/ 11006 w 240464"/>
                        <a:gd name="connsiteY4" fmla="*/ 3042443 h 35574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464" h="3557455">
                          <a:moveTo>
                            <a:pt x="11006" y="3042443"/>
                          </a:moveTo>
                          <a:cubicBezTo>
                            <a:pt x="47921" y="2640148"/>
                            <a:pt x="45260" y="2190750"/>
                            <a:pt x="131846" y="0"/>
                          </a:cubicBezTo>
                          <a:cubicBezTo>
                            <a:pt x="170617" y="2184797"/>
                            <a:pt x="181651" y="2581012"/>
                            <a:pt x="226906" y="3048793"/>
                          </a:cubicBezTo>
                          <a:cubicBezTo>
                            <a:pt x="272161" y="3516574"/>
                            <a:pt x="196214" y="3564201"/>
                            <a:pt x="115781" y="3556793"/>
                          </a:cubicBezTo>
                          <a:cubicBezTo>
                            <a:pt x="35348" y="3549385"/>
                            <a:pt x="-25909" y="3444738"/>
                            <a:pt x="11006" y="304244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FF99"/>
                        </a:gs>
                        <a:gs pos="100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</p:grpSp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F0BC4E77-7FB4-45B7-BF08-FEF354FF8A6B}"/>
                    </a:ext>
                  </a:extLst>
                </p:cNvPr>
                <p:cNvGrpSpPr/>
                <p:nvPr/>
              </p:nvGrpSpPr>
              <p:grpSpPr>
                <a:xfrm rot="20978224">
                  <a:off x="1935380" y="1500401"/>
                  <a:ext cx="1883205" cy="3625850"/>
                  <a:chOff x="2414536" y="1128713"/>
                  <a:chExt cx="2131979" cy="3989387"/>
                </a:xfrm>
              </p:grpSpPr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642FC1A2-9D4A-4D5E-A421-57F5DD5BCA8F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414536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F22CCCC8-90B7-40AE-8565-B43F77C4FB63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324539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53" name="楕円 2">
                    <a:extLst>
                      <a:ext uri="{FF2B5EF4-FFF2-40B4-BE49-F238E27FC236}">
                        <a16:creationId xmlns:a16="http://schemas.microsoft.com/office/drawing/2014/main" id="{0726BD05-4FAA-4435-AA7D-07F9141D2394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976752" y="1550433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54" name="楕円 2">
                    <a:extLst>
                      <a:ext uri="{FF2B5EF4-FFF2-40B4-BE49-F238E27FC236}">
                        <a16:creationId xmlns:a16="http://schemas.microsoft.com/office/drawing/2014/main" id="{33FAC348-9C3B-40EF-9ED3-68A057941B85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885173" y="1550561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155" name="グループ化 154">
                    <a:extLst>
                      <a:ext uri="{FF2B5EF4-FFF2-40B4-BE49-F238E27FC236}">
                        <a16:creationId xmlns:a16="http://schemas.microsoft.com/office/drawing/2014/main" id="{1A55C503-2E60-4713-972C-EBE9E0CCF9E6}"/>
                      </a:ext>
                    </a:extLst>
                  </p:cNvPr>
                  <p:cNvGrpSpPr/>
                  <p:nvPr/>
                </p:nvGrpSpPr>
                <p:grpSpPr>
                  <a:xfrm>
                    <a:off x="2896766" y="1128713"/>
                    <a:ext cx="1221976" cy="3989387"/>
                    <a:chOff x="2896766" y="1128713"/>
                    <a:chExt cx="1221976" cy="3989387"/>
                  </a:xfrm>
                </p:grpSpPr>
                <p:sp>
                  <p:nvSpPr>
                    <p:cNvPr id="156" name="フリーフォーム: 図形 155">
                      <a:extLst>
                        <a:ext uri="{FF2B5EF4-FFF2-40B4-BE49-F238E27FC236}">
                          <a16:creationId xmlns:a16="http://schemas.microsoft.com/office/drawing/2014/main" id="{53397699-686C-4A65-8033-30C940F53B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766" y="1128713"/>
                      <a:ext cx="1221976" cy="3874421"/>
                    </a:xfrm>
                    <a:custGeom>
                      <a:avLst/>
                      <a:gdLst>
                        <a:gd name="connsiteX0" fmla="*/ 599434 w 1221976"/>
                        <a:gd name="connsiteY0" fmla="*/ 0 h 3874421"/>
                        <a:gd name="connsiteX1" fmla="*/ 629421 w 1221976"/>
                        <a:gd name="connsiteY1" fmla="*/ 20157 h 3874421"/>
                        <a:gd name="connsiteX2" fmla="*/ 635807 w 1221976"/>
                        <a:gd name="connsiteY2" fmla="*/ 45167 h 3874421"/>
                        <a:gd name="connsiteX3" fmla="*/ 644112 w 1221976"/>
                        <a:gd name="connsiteY3" fmla="*/ 36073 h 3874421"/>
                        <a:gd name="connsiteX4" fmla="*/ 681779 w 1221976"/>
                        <a:gd name="connsiteY4" fmla="*/ 30806 h 3874421"/>
                        <a:gd name="connsiteX5" fmla="*/ 696052 w 1221976"/>
                        <a:gd name="connsiteY5" fmla="*/ 66061 h 3874421"/>
                        <a:gd name="connsiteX6" fmla="*/ 690047 w 1221976"/>
                        <a:gd name="connsiteY6" fmla="*/ 84996 h 3874421"/>
                        <a:gd name="connsiteX7" fmla="*/ 653839 w 1221976"/>
                        <a:gd name="connsiteY7" fmla="*/ 136224 h 3874421"/>
                        <a:gd name="connsiteX8" fmla="*/ 655496 w 1221976"/>
                        <a:gd name="connsiteY8" fmla="*/ 150079 h 3874421"/>
                        <a:gd name="connsiteX9" fmla="*/ 670719 w 1221976"/>
                        <a:gd name="connsiteY9" fmla="*/ 148424 h 3874421"/>
                        <a:gd name="connsiteX10" fmla="*/ 736985 w 1221976"/>
                        <a:gd name="connsiteY10" fmla="*/ 94825 h 3874421"/>
                        <a:gd name="connsiteX11" fmla="*/ 768737 w 1221976"/>
                        <a:gd name="connsiteY11" fmla="*/ 205388 h 3874421"/>
                        <a:gd name="connsiteX12" fmla="*/ 765918 w 1221976"/>
                        <a:gd name="connsiteY12" fmla="*/ 208538 h 3874421"/>
                        <a:gd name="connsiteX13" fmla="*/ 778467 w 1221976"/>
                        <a:gd name="connsiteY13" fmla="*/ 206223 h 3874421"/>
                        <a:gd name="connsiteX14" fmla="*/ 793110 w 1221976"/>
                        <a:gd name="connsiteY14" fmla="*/ 211989 h 3874421"/>
                        <a:gd name="connsiteX15" fmla="*/ 762845 w 1221976"/>
                        <a:gd name="connsiteY15" fmla="*/ 294685 h 3874421"/>
                        <a:gd name="connsiteX16" fmla="*/ 756263 w 1221976"/>
                        <a:gd name="connsiteY16" fmla="*/ 299145 h 3874421"/>
                        <a:gd name="connsiteX17" fmla="*/ 761006 w 1221976"/>
                        <a:gd name="connsiteY17" fmla="*/ 299432 h 3874421"/>
                        <a:gd name="connsiteX18" fmla="*/ 721023 w 1221976"/>
                        <a:gd name="connsiteY18" fmla="*/ 376806 h 3874421"/>
                        <a:gd name="connsiteX19" fmla="*/ 703600 w 1221976"/>
                        <a:gd name="connsiteY19" fmla="*/ 453827 h 3874421"/>
                        <a:gd name="connsiteX20" fmla="*/ 751032 w 1221976"/>
                        <a:gd name="connsiteY20" fmla="*/ 422449 h 3874421"/>
                        <a:gd name="connsiteX21" fmla="*/ 805397 w 1221976"/>
                        <a:gd name="connsiteY21" fmla="*/ 354506 h 3874421"/>
                        <a:gd name="connsiteX22" fmla="*/ 806543 w 1221976"/>
                        <a:gd name="connsiteY22" fmla="*/ 356252 h 3874421"/>
                        <a:gd name="connsiteX23" fmla="*/ 807536 w 1221976"/>
                        <a:gd name="connsiteY23" fmla="*/ 352920 h 3874421"/>
                        <a:gd name="connsiteX24" fmla="*/ 870069 w 1221976"/>
                        <a:gd name="connsiteY24" fmla="*/ 324873 h 3874421"/>
                        <a:gd name="connsiteX25" fmla="*/ 892531 w 1221976"/>
                        <a:gd name="connsiteY25" fmla="*/ 331169 h 3874421"/>
                        <a:gd name="connsiteX26" fmla="*/ 931982 w 1221976"/>
                        <a:gd name="connsiteY26" fmla="*/ 320112 h 3874421"/>
                        <a:gd name="connsiteX27" fmla="*/ 999848 w 1221976"/>
                        <a:gd name="connsiteY27" fmla="*/ 366034 h 3874421"/>
                        <a:gd name="connsiteX28" fmla="*/ 994944 w 1221976"/>
                        <a:gd name="connsiteY28" fmla="*/ 382469 h 3874421"/>
                        <a:gd name="connsiteX29" fmla="*/ 997278 w 1221976"/>
                        <a:gd name="connsiteY29" fmla="*/ 383332 h 3874421"/>
                        <a:gd name="connsiteX30" fmla="*/ 1018898 w 1221976"/>
                        <a:gd name="connsiteY30" fmla="*/ 411956 h 3874421"/>
                        <a:gd name="connsiteX31" fmla="*/ 973813 w 1221976"/>
                        <a:gd name="connsiteY31" fmla="*/ 449256 h 3874421"/>
                        <a:gd name="connsiteX32" fmla="*/ 971579 w 1221976"/>
                        <a:gd name="connsiteY32" fmla="*/ 449503 h 3874421"/>
                        <a:gd name="connsiteX33" fmla="*/ 902225 w 1221976"/>
                        <a:gd name="connsiteY33" fmla="*/ 500032 h 3874421"/>
                        <a:gd name="connsiteX34" fmla="*/ 899899 w 1221976"/>
                        <a:gd name="connsiteY34" fmla="*/ 503225 h 3874421"/>
                        <a:gd name="connsiteX35" fmla="*/ 906979 w 1221976"/>
                        <a:gd name="connsiteY35" fmla="*/ 502443 h 3874421"/>
                        <a:gd name="connsiteX36" fmla="*/ 1018898 w 1221976"/>
                        <a:gd name="connsiteY36" fmla="*/ 542925 h 3874421"/>
                        <a:gd name="connsiteX37" fmla="*/ 950544 w 1221976"/>
                        <a:gd name="connsiteY37" fmla="*/ 580226 h 3874421"/>
                        <a:gd name="connsiteX38" fmla="*/ 932828 w 1221976"/>
                        <a:gd name="connsiteY38" fmla="*/ 581519 h 3874421"/>
                        <a:gd name="connsiteX39" fmla="*/ 845134 w 1221976"/>
                        <a:gd name="connsiteY39" fmla="*/ 621091 h 3874421"/>
                        <a:gd name="connsiteX40" fmla="*/ 784513 w 1221976"/>
                        <a:gd name="connsiteY40" fmla="*/ 668845 h 3874421"/>
                        <a:gd name="connsiteX41" fmla="*/ 796944 w 1221976"/>
                        <a:gd name="connsiteY41" fmla="*/ 667524 h 3874421"/>
                        <a:gd name="connsiteX42" fmla="*/ 867399 w 1221976"/>
                        <a:gd name="connsiteY42" fmla="*/ 702145 h 3874421"/>
                        <a:gd name="connsiteX43" fmla="*/ 850126 w 1221976"/>
                        <a:gd name="connsiteY43" fmla="*/ 778723 h 3874421"/>
                        <a:gd name="connsiteX44" fmla="*/ 849875 w 1221976"/>
                        <a:gd name="connsiteY44" fmla="*/ 778973 h 3874421"/>
                        <a:gd name="connsiteX45" fmla="*/ 851114 w 1221976"/>
                        <a:gd name="connsiteY45" fmla="*/ 779182 h 3874421"/>
                        <a:gd name="connsiteX46" fmla="*/ 830038 w 1221976"/>
                        <a:gd name="connsiteY46" fmla="*/ 798848 h 3874421"/>
                        <a:gd name="connsiteX47" fmla="*/ 810582 w 1221976"/>
                        <a:gd name="connsiteY47" fmla="*/ 818340 h 3874421"/>
                        <a:gd name="connsiteX48" fmla="*/ 806375 w 1221976"/>
                        <a:gd name="connsiteY48" fmla="*/ 820928 h 3874421"/>
                        <a:gd name="connsiteX49" fmla="*/ 784901 w 1221976"/>
                        <a:gd name="connsiteY49" fmla="*/ 840968 h 3874421"/>
                        <a:gd name="connsiteX50" fmla="*/ 727457 w 1221976"/>
                        <a:gd name="connsiteY50" fmla="*/ 921066 h 3874421"/>
                        <a:gd name="connsiteX51" fmla="*/ 685421 w 1221976"/>
                        <a:gd name="connsiteY51" fmla="*/ 1010221 h 3874421"/>
                        <a:gd name="connsiteX52" fmla="*/ 678914 w 1221976"/>
                        <a:gd name="connsiteY52" fmla="*/ 1036493 h 3874421"/>
                        <a:gd name="connsiteX53" fmla="*/ 681256 w 1221976"/>
                        <a:gd name="connsiteY53" fmla="*/ 1089059 h 3874421"/>
                        <a:gd name="connsiteX54" fmla="*/ 683234 w 1221976"/>
                        <a:gd name="connsiteY54" fmla="*/ 1087891 h 3874421"/>
                        <a:gd name="connsiteX55" fmla="*/ 814232 w 1221976"/>
                        <a:gd name="connsiteY55" fmla="*/ 938978 h 3874421"/>
                        <a:gd name="connsiteX56" fmla="*/ 817066 w 1221976"/>
                        <a:gd name="connsiteY56" fmla="*/ 943221 h 3874421"/>
                        <a:gd name="connsiteX57" fmla="*/ 818015 w 1221976"/>
                        <a:gd name="connsiteY57" fmla="*/ 934514 h 3874421"/>
                        <a:gd name="connsiteX58" fmla="*/ 884865 w 1221976"/>
                        <a:gd name="connsiteY58" fmla="*/ 858400 h 3874421"/>
                        <a:gd name="connsiteX59" fmla="*/ 898519 w 1221976"/>
                        <a:gd name="connsiteY59" fmla="*/ 868668 h 3874421"/>
                        <a:gd name="connsiteX60" fmla="*/ 902928 w 1221976"/>
                        <a:gd name="connsiteY60" fmla="*/ 881679 h 3874421"/>
                        <a:gd name="connsiteX61" fmla="*/ 904581 w 1221976"/>
                        <a:gd name="connsiteY61" fmla="*/ 877231 h 3874421"/>
                        <a:gd name="connsiteX62" fmla="*/ 1032723 w 1221976"/>
                        <a:gd name="connsiteY62" fmla="*/ 842609 h 3874421"/>
                        <a:gd name="connsiteX63" fmla="*/ 1014436 w 1221976"/>
                        <a:gd name="connsiteY63" fmla="*/ 935316 h 3874421"/>
                        <a:gd name="connsiteX64" fmla="*/ 1020945 w 1221976"/>
                        <a:gd name="connsiteY64" fmla="*/ 950431 h 3874421"/>
                        <a:gd name="connsiteX65" fmla="*/ 1035756 w 1221976"/>
                        <a:gd name="connsiteY65" fmla="*/ 943932 h 3874421"/>
                        <a:gd name="connsiteX66" fmla="*/ 1067796 w 1221976"/>
                        <a:gd name="connsiteY66" fmla="*/ 880549 h 3874421"/>
                        <a:gd name="connsiteX67" fmla="*/ 1083599 w 1221976"/>
                        <a:gd name="connsiteY67" fmla="*/ 863980 h 3874421"/>
                        <a:gd name="connsiteX68" fmla="*/ 1126686 w 1221976"/>
                        <a:gd name="connsiteY68" fmla="*/ 856797 h 3874421"/>
                        <a:gd name="connsiteX69" fmla="*/ 1141613 w 1221976"/>
                        <a:gd name="connsiteY69" fmla="*/ 894874 h 3874421"/>
                        <a:gd name="connsiteX70" fmla="*/ 1136933 w 1221976"/>
                        <a:gd name="connsiteY70" fmla="*/ 907873 h 3874421"/>
                        <a:gd name="connsiteX71" fmla="*/ 1165493 w 1221976"/>
                        <a:gd name="connsiteY71" fmla="*/ 899299 h 3874421"/>
                        <a:gd name="connsiteX72" fmla="*/ 1201844 w 1221976"/>
                        <a:gd name="connsiteY72" fmla="*/ 915487 h 3874421"/>
                        <a:gd name="connsiteX73" fmla="*/ 1197687 w 1221976"/>
                        <a:gd name="connsiteY73" fmla="*/ 955062 h 3874421"/>
                        <a:gd name="connsiteX74" fmla="*/ 1169700 w 1221976"/>
                        <a:gd name="connsiteY74" fmla="*/ 981425 h 3874421"/>
                        <a:gd name="connsiteX75" fmla="*/ 1196450 w 1221976"/>
                        <a:gd name="connsiteY75" fmla="*/ 989854 h 3874421"/>
                        <a:gd name="connsiteX76" fmla="*/ 1221962 w 1221976"/>
                        <a:gd name="connsiteY76" fmla="*/ 1021820 h 3874421"/>
                        <a:gd name="connsiteX77" fmla="*/ 1194198 w 1221976"/>
                        <a:gd name="connsiteY77" fmla="*/ 1055543 h 3874421"/>
                        <a:gd name="connsiteX78" fmla="*/ 1172625 w 1221976"/>
                        <a:gd name="connsiteY78" fmla="*/ 1062113 h 3874421"/>
                        <a:gd name="connsiteX79" fmla="*/ 1101269 w 1221976"/>
                        <a:gd name="connsiteY79" fmla="*/ 1057405 h 3874421"/>
                        <a:gd name="connsiteX80" fmla="*/ 1086655 w 1221976"/>
                        <a:gd name="connsiteY80" fmla="*/ 1066623 h 3874421"/>
                        <a:gd name="connsiteX81" fmla="*/ 1098071 w 1221976"/>
                        <a:gd name="connsiteY81" fmla="*/ 1080176 h 3874421"/>
                        <a:gd name="connsiteX82" fmla="*/ 1187919 w 1221976"/>
                        <a:gd name="connsiteY82" fmla="*/ 1111417 h 3874421"/>
                        <a:gd name="connsiteX83" fmla="*/ 1093865 w 1221976"/>
                        <a:gd name="connsiteY83" fmla="*/ 1205081 h 3874421"/>
                        <a:gd name="connsiteX84" fmla="*/ 1089186 w 1221976"/>
                        <a:gd name="connsiteY84" fmla="*/ 1204288 h 3874421"/>
                        <a:gd name="connsiteX85" fmla="*/ 1098249 w 1221976"/>
                        <a:gd name="connsiteY85" fmla="*/ 1214612 h 3874421"/>
                        <a:gd name="connsiteX86" fmla="*/ 1100315 w 1221976"/>
                        <a:gd name="connsiteY86" fmla="*/ 1231571 h 3874421"/>
                        <a:gd name="connsiteX87" fmla="*/ 1000973 w 1221976"/>
                        <a:gd name="connsiteY87" fmla="*/ 1251407 h 3874421"/>
                        <a:gd name="connsiteX88" fmla="*/ 992747 w 1221976"/>
                        <a:gd name="connsiteY88" fmla="*/ 1247781 h 3874421"/>
                        <a:gd name="connsiteX89" fmla="*/ 994087 w 1221976"/>
                        <a:gd name="connsiteY89" fmla="*/ 1250498 h 3874421"/>
                        <a:gd name="connsiteX90" fmla="*/ 799625 w 1221976"/>
                        <a:gd name="connsiteY90" fmla="*/ 1289488 h 3874421"/>
                        <a:gd name="connsiteX91" fmla="*/ 763404 w 1221976"/>
                        <a:gd name="connsiteY91" fmla="*/ 1309948 h 3874421"/>
                        <a:gd name="connsiteX92" fmla="*/ 805536 w 1221976"/>
                        <a:gd name="connsiteY92" fmla="*/ 1312891 h 3874421"/>
                        <a:gd name="connsiteX93" fmla="*/ 873234 w 1221976"/>
                        <a:gd name="connsiteY93" fmla="*/ 1356145 h 3874421"/>
                        <a:gd name="connsiteX94" fmla="*/ 720402 w 1221976"/>
                        <a:gd name="connsiteY94" fmla="*/ 1559864 h 3874421"/>
                        <a:gd name="connsiteX95" fmla="*/ 703009 w 1221976"/>
                        <a:gd name="connsiteY95" fmla="*/ 1577447 h 3874421"/>
                        <a:gd name="connsiteX96" fmla="*/ 709950 w 1221976"/>
                        <a:gd name="connsiteY96" fmla="*/ 1733276 h 3874421"/>
                        <a:gd name="connsiteX97" fmla="*/ 719471 w 1221976"/>
                        <a:gd name="connsiteY97" fmla="*/ 1985327 h 3874421"/>
                        <a:gd name="connsiteX98" fmla="*/ 728110 w 1221976"/>
                        <a:gd name="connsiteY98" fmla="*/ 1980683 h 3874421"/>
                        <a:gd name="connsiteX99" fmla="*/ 758047 w 1221976"/>
                        <a:gd name="connsiteY99" fmla="*/ 1958577 h 3874421"/>
                        <a:gd name="connsiteX100" fmla="*/ 781528 w 1221976"/>
                        <a:gd name="connsiteY100" fmla="*/ 1929168 h 3874421"/>
                        <a:gd name="connsiteX101" fmla="*/ 768333 w 1221976"/>
                        <a:gd name="connsiteY101" fmla="*/ 1862037 h 3874421"/>
                        <a:gd name="connsiteX102" fmla="*/ 801513 w 1221976"/>
                        <a:gd name="connsiteY102" fmla="*/ 1815207 h 3874421"/>
                        <a:gd name="connsiteX103" fmla="*/ 846412 w 1221976"/>
                        <a:gd name="connsiteY103" fmla="*/ 1827994 h 3874421"/>
                        <a:gd name="connsiteX104" fmla="*/ 849039 w 1221976"/>
                        <a:gd name="connsiteY104" fmla="*/ 1841360 h 3874421"/>
                        <a:gd name="connsiteX105" fmla="*/ 843556 w 1221976"/>
                        <a:gd name="connsiteY105" fmla="*/ 1873815 h 3874421"/>
                        <a:gd name="connsiteX106" fmla="*/ 853072 w 1221976"/>
                        <a:gd name="connsiteY106" fmla="*/ 1881149 h 3874421"/>
                        <a:gd name="connsiteX107" fmla="*/ 865807 w 1221976"/>
                        <a:gd name="connsiteY107" fmla="*/ 1869431 h 3874421"/>
                        <a:gd name="connsiteX108" fmla="*/ 941985 w 1221976"/>
                        <a:gd name="connsiteY108" fmla="*/ 1751881 h 3874421"/>
                        <a:gd name="connsiteX109" fmla="*/ 1020574 w 1221976"/>
                        <a:gd name="connsiteY109" fmla="*/ 1717256 h 3874421"/>
                        <a:gd name="connsiteX110" fmla="*/ 1043630 w 1221976"/>
                        <a:gd name="connsiteY110" fmla="*/ 1723687 h 3874421"/>
                        <a:gd name="connsiteX111" fmla="*/ 1062364 w 1221976"/>
                        <a:gd name="connsiteY111" fmla="*/ 1759779 h 3874421"/>
                        <a:gd name="connsiteX112" fmla="*/ 1057370 w 1221976"/>
                        <a:gd name="connsiteY112" fmla="*/ 1778057 h 3874421"/>
                        <a:gd name="connsiteX113" fmla="*/ 1078197 w 1221976"/>
                        <a:gd name="connsiteY113" fmla="*/ 1765194 h 3874421"/>
                        <a:gd name="connsiteX114" fmla="*/ 1170793 w 1221976"/>
                        <a:gd name="connsiteY114" fmla="*/ 1770281 h 3874421"/>
                        <a:gd name="connsiteX115" fmla="*/ 1128614 w 1221976"/>
                        <a:gd name="connsiteY115" fmla="*/ 1858608 h 3874421"/>
                        <a:gd name="connsiteX116" fmla="*/ 1100171 w 1221976"/>
                        <a:gd name="connsiteY116" fmla="*/ 1876174 h 3874421"/>
                        <a:gd name="connsiteX117" fmla="*/ 1105483 w 1221976"/>
                        <a:gd name="connsiteY117" fmla="*/ 1875481 h 3874421"/>
                        <a:gd name="connsiteX118" fmla="*/ 1147829 w 1221976"/>
                        <a:gd name="connsiteY118" fmla="*/ 1916751 h 3874421"/>
                        <a:gd name="connsiteX119" fmla="*/ 1074181 w 1221976"/>
                        <a:gd name="connsiteY119" fmla="*/ 1996819 h 3874421"/>
                        <a:gd name="connsiteX120" fmla="*/ 946896 w 1221976"/>
                        <a:gd name="connsiteY120" fmla="*/ 2019674 h 3874421"/>
                        <a:gd name="connsiteX121" fmla="*/ 931042 w 1221976"/>
                        <a:gd name="connsiteY121" fmla="*/ 2025612 h 3874421"/>
                        <a:gd name="connsiteX122" fmla="*/ 932220 w 1221976"/>
                        <a:gd name="connsiteY122" fmla="*/ 2038096 h 3874421"/>
                        <a:gd name="connsiteX123" fmla="*/ 966967 w 1221976"/>
                        <a:gd name="connsiteY123" fmla="*/ 2051445 h 3874421"/>
                        <a:gd name="connsiteX124" fmla="*/ 972170 w 1221976"/>
                        <a:gd name="connsiteY124" fmla="*/ 2073773 h 3874421"/>
                        <a:gd name="connsiteX125" fmla="*/ 954834 w 1221976"/>
                        <a:gd name="connsiteY125" fmla="*/ 2099284 h 3874421"/>
                        <a:gd name="connsiteX126" fmla="*/ 900332 w 1221976"/>
                        <a:gd name="connsiteY126" fmla="*/ 2106608 h 3874421"/>
                        <a:gd name="connsiteX127" fmla="*/ 856506 w 1221976"/>
                        <a:gd name="connsiteY127" fmla="*/ 2064582 h 3874421"/>
                        <a:gd name="connsiteX128" fmla="*/ 856102 w 1221976"/>
                        <a:gd name="connsiteY128" fmla="*/ 2064750 h 3874421"/>
                        <a:gd name="connsiteX129" fmla="*/ 857613 w 1221976"/>
                        <a:gd name="connsiteY129" fmla="*/ 2066273 h 3874421"/>
                        <a:gd name="connsiteX130" fmla="*/ 726961 w 1221976"/>
                        <a:gd name="connsiteY130" fmla="*/ 2176509 h 3874421"/>
                        <a:gd name="connsiteX131" fmla="*/ 726704 w 1221976"/>
                        <a:gd name="connsiteY131" fmla="*/ 2176792 h 3874421"/>
                        <a:gd name="connsiteX132" fmla="*/ 730580 w 1221976"/>
                        <a:gd name="connsiteY132" fmla="*/ 2279387 h 3874421"/>
                        <a:gd name="connsiteX133" fmla="*/ 734681 w 1221976"/>
                        <a:gd name="connsiteY133" fmla="*/ 2403798 h 3874421"/>
                        <a:gd name="connsiteX134" fmla="*/ 737556 w 1221976"/>
                        <a:gd name="connsiteY134" fmla="*/ 2406768 h 3874421"/>
                        <a:gd name="connsiteX135" fmla="*/ 739929 w 1221976"/>
                        <a:gd name="connsiteY135" fmla="*/ 2418842 h 3874421"/>
                        <a:gd name="connsiteX136" fmla="*/ 735952 w 1221976"/>
                        <a:gd name="connsiteY136" fmla="*/ 2442380 h 3874421"/>
                        <a:gd name="connsiteX137" fmla="*/ 736173 w 1221976"/>
                        <a:gd name="connsiteY137" fmla="*/ 2449080 h 3874421"/>
                        <a:gd name="connsiteX138" fmla="*/ 743572 w 1221976"/>
                        <a:gd name="connsiteY138" fmla="*/ 2454782 h 3874421"/>
                        <a:gd name="connsiteX139" fmla="*/ 755076 w 1221976"/>
                        <a:gd name="connsiteY139" fmla="*/ 2444198 h 3874421"/>
                        <a:gd name="connsiteX140" fmla="*/ 823886 w 1221976"/>
                        <a:gd name="connsiteY140" fmla="*/ 2338017 h 3874421"/>
                        <a:gd name="connsiteX141" fmla="*/ 894874 w 1221976"/>
                        <a:gd name="connsiteY141" fmla="*/ 2306741 h 3874421"/>
                        <a:gd name="connsiteX142" fmla="*/ 915700 w 1221976"/>
                        <a:gd name="connsiteY142" fmla="*/ 2312550 h 3874421"/>
                        <a:gd name="connsiteX143" fmla="*/ 932622 w 1221976"/>
                        <a:gd name="connsiteY143" fmla="*/ 2345151 h 3874421"/>
                        <a:gd name="connsiteX144" fmla="*/ 928111 w 1221976"/>
                        <a:gd name="connsiteY144" fmla="*/ 2361662 h 3874421"/>
                        <a:gd name="connsiteX145" fmla="*/ 946924 w 1221976"/>
                        <a:gd name="connsiteY145" fmla="*/ 2350042 h 3874421"/>
                        <a:gd name="connsiteX146" fmla="*/ 1030564 w 1221976"/>
                        <a:gd name="connsiteY146" fmla="*/ 2354637 h 3874421"/>
                        <a:gd name="connsiteX147" fmla="*/ 992465 w 1221976"/>
                        <a:gd name="connsiteY147" fmla="*/ 2434421 h 3874421"/>
                        <a:gd name="connsiteX148" fmla="*/ 966772 w 1221976"/>
                        <a:gd name="connsiteY148" fmla="*/ 2450288 h 3874421"/>
                        <a:gd name="connsiteX149" fmla="*/ 971571 w 1221976"/>
                        <a:gd name="connsiteY149" fmla="*/ 2449663 h 3874421"/>
                        <a:gd name="connsiteX150" fmla="*/ 1009821 w 1221976"/>
                        <a:gd name="connsiteY150" fmla="*/ 2486941 h 3874421"/>
                        <a:gd name="connsiteX151" fmla="*/ 943296 w 1221976"/>
                        <a:gd name="connsiteY151" fmla="*/ 2559265 h 3874421"/>
                        <a:gd name="connsiteX152" fmla="*/ 828321 w 1221976"/>
                        <a:gd name="connsiteY152" fmla="*/ 2579909 h 3874421"/>
                        <a:gd name="connsiteX153" fmla="*/ 814001 w 1221976"/>
                        <a:gd name="connsiteY153" fmla="*/ 2585274 h 3874421"/>
                        <a:gd name="connsiteX154" fmla="*/ 815065 w 1221976"/>
                        <a:gd name="connsiteY154" fmla="*/ 2596550 h 3874421"/>
                        <a:gd name="connsiteX155" fmla="*/ 846452 w 1221976"/>
                        <a:gd name="connsiteY155" fmla="*/ 2608608 h 3874421"/>
                        <a:gd name="connsiteX156" fmla="*/ 851152 w 1221976"/>
                        <a:gd name="connsiteY156" fmla="*/ 2628776 h 3874421"/>
                        <a:gd name="connsiteX157" fmla="*/ 835492 w 1221976"/>
                        <a:gd name="connsiteY157" fmla="*/ 2651820 h 3874421"/>
                        <a:gd name="connsiteX158" fmla="*/ 786262 w 1221976"/>
                        <a:gd name="connsiteY158" fmla="*/ 2658435 h 3874421"/>
                        <a:gd name="connsiteX159" fmla="*/ 746674 w 1221976"/>
                        <a:gd name="connsiteY159" fmla="*/ 2620474 h 3874421"/>
                        <a:gd name="connsiteX160" fmla="*/ 746309 w 1221976"/>
                        <a:gd name="connsiteY160" fmla="*/ 2620626 h 3874421"/>
                        <a:gd name="connsiteX161" fmla="*/ 747674 w 1221976"/>
                        <a:gd name="connsiteY161" fmla="*/ 2622002 h 3874421"/>
                        <a:gd name="connsiteX162" fmla="*/ 741984 w 1221976"/>
                        <a:gd name="connsiteY162" fmla="*/ 2625363 h 3874421"/>
                        <a:gd name="connsiteX163" fmla="*/ 742947 w 1221976"/>
                        <a:gd name="connsiteY163" fmla="*/ 2654589 h 3874421"/>
                        <a:gd name="connsiteX164" fmla="*/ 749992 w 1221976"/>
                        <a:gd name="connsiteY164" fmla="*/ 2900992 h 3874421"/>
                        <a:gd name="connsiteX165" fmla="*/ 750452 w 1221976"/>
                        <a:gd name="connsiteY165" fmla="*/ 2920694 h 3874421"/>
                        <a:gd name="connsiteX166" fmla="*/ 765776 w 1221976"/>
                        <a:gd name="connsiteY166" fmla="*/ 2924235 h 3874421"/>
                        <a:gd name="connsiteX167" fmla="*/ 769024 w 1221976"/>
                        <a:gd name="connsiteY167" fmla="*/ 2949946 h 3874421"/>
                        <a:gd name="connsiteX168" fmla="*/ 761237 w 1221976"/>
                        <a:gd name="connsiteY168" fmla="*/ 2960389 h 3874421"/>
                        <a:gd name="connsiteX169" fmla="*/ 751503 w 1221976"/>
                        <a:gd name="connsiteY169" fmla="*/ 2965718 h 3874421"/>
                        <a:gd name="connsiteX170" fmla="*/ 751944 w 1221976"/>
                        <a:gd name="connsiteY170" fmla="*/ 2984649 h 3874421"/>
                        <a:gd name="connsiteX171" fmla="*/ 764598 w 1221976"/>
                        <a:gd name="connsiteY171" fmla="*/ 2978607 h 3874421"/>
                        <a:gd name="connsiteX172" fmla="*/ 795096 w 1221976"/>
                        <a:gd name="connsiteY172" fmla="*/ 2979194 h 3874421"/>
                        <a:gd name="connsiteX173" fmla="*/ 795291 w 1221976"/>
                        <a:gd name="connsiteY173" fmla="*/ 3056302 h 3874421"/>
                        <a:gd name="connsiteX174" fmla="*/ 792438 w 1221976"/>
                        <a:gd name="connsiteY174" fmla="*/ 3057490 h 3874421"/>
                        <a:gd name="connsiteX175" fmla="*/ 802580 w 1221976"/>
                        <a:gd name="connsiteY175" fmla="*/ 3059458 h 3874421"/>
                        <a:gd name="connsiteX176" fmla="*/ 812563 w 1221976"/>
                        <a:gd name="connsiteY176" fmla="*/ 3067000 h 3874421"/>
                        <a:gd name="connsiteX177" fmla="*/ 806420 w 1221976"/>
                        <a:gd name="connsiteY177" fmla="*/ 3089274 h 3874421"/>
                        <a:gd name="connsiteX178" fmla="*/ 795511 w 1221976"/>
                        <a:gd name="connsiteY178" fmla="*/ 3095709 h 3874421"/>
                        <a:gd name="connsiteX179" fmla="*/ 794424 w 1221976"/>
                        <a:gd name="connsiteY179" fmla="*/ 3102346 h 3874421"/>
                        <a:gd name="connsiteX180" fmla="*/ 786637 w 1221976"/>
                        <a:gd name="connsiteY180" fmla="*/ 3112789 h 3874421"/>
                        <a:gd name="connsiteX181" fmla="*/ 755129 w 1221976"/>
                        <a:gd name="connsiteY181" fmla="*/ 3130037 h 3874421"/>
                        <a:gd name="connsiteX182" fmla="*/ 755144 w 1221976"/>
                        <a:gd name="connsiteY182" fmla="*/ 3131072 h 3874421"/>
                        <a:gd name="connsiteX183" fmla="*/ 782394 w 1221976"/>
                        <a:gd name="connsiteY183" fmla="*/ 3131596 h 3874421"/>
                        <a:gd name="connsiteX184" fmla="*/ 784012 w 1221976"/>
                        <a:gd name="connsiteY184" fmla="*/ 3133866 h 3874421"/>
                        <a:gd name="connsiteX185" fmla="*/ 789998 w 1221976"/>
                        <a:gd name="connsiteY185" fmla="*/ 3131007 h 3874421"/>
                        <a:gd name="connsiteX186" fmla="*/ 820496 w 1221976"/>
                        <a:gd name="connsiteY186" fmla="*/ 3131594 h 3874421"/>
                        <a:gd name="connsiteX187" fmla="*/ 820691 w 1221976"/>
                        <a:gd name="connsiteY187" fmla="*/ 3208702 h 3874421"/>
                        <a:gd name="connsiteX188" fmla="*/ 817838 w 1221976"/>
                        <a:gd name="connsiteY188" fmla="*/ 3209890 h 3874421"/>
                        <a:gd name="connsiteX189" fmla="*/ 827980 w 1221976"/>
                        <a:gd name="connsiteY189" fmla="*/ 3211858 h 3874421"/>
                        <a:gd name="connsiteX190" fmla="*/ 837963 w 1221976"/>
                        <a:gd name="connsiteY190" fmla="*/ 3219400 h 3874421"/>
                        <a:gd name="connsiteX191" fmla="*/ 838787 w 1221976"/>
                        <a:gd name="connsiteY191" fmla="*/ 3226565 h 3874421"/>
                        <a:gd name="connsiteX192" fmla="*/ 839545 w 1221976"/>
                        <a:gd name="connsiteY192" fmla="*/ 3226844 h 3874421"/>
                        <a:gd name="connsiteX193" fmla="*/ 839742 w 1221976"/>
                        <a:gd name="connsiteY193" fmla="*/ 3303953 h 3874421"/>
                        <a:gd name="connsiteX194" fmla="*/ 836887 w 1221976"/>
                        <a:gd name="connsiteY194" fmla="*/ 3305140 h 3874421"/>
                        <a:gd name="connsiteX195" fmla="*/ 847030 w 1221976"/>
                        <a:gd name="connsiteY195" fmla="*/ 3307107 h 3874421"/>
                        <a:gd name="connsiteX196" fmla="*/ 857012 w 1221976"/>
                        <a:gd name="connsiteY196" fmla="*/ 3314650 h 3874421"/>
                        <a:gd name="connsiteX197" fmla="*/ 815683 w 1221976"/>
                        <a:gd name="connsiteY197" fmla="*/ 3357679 h 3874421"/>
                        <a:gd name="connsiteX198" fmla="*/ 810246 w 1221976"/>
                        <a:gd name="connsiteY198" fmla="*/ 3358561 h 3874421"/>
                        <a:gd name="connsiteX199" fmla="*/ 809966 w 1221976"/>
                        <a:gd name="connsiteY199" fmla="*/ 3358876 h 3874421"/>
                        <a:gd name="connsiteX200" fmla="*/ 811618 w 1221976"/>
                        <a:gd name="connsiteY200" fmla="*/ 3359552 h 3874421"/>
                        <a:gd name="connsiteX201" fmla="*/ 807510 w 1221976"/>
                        <a:gd name="connsiteY201" fmla="*/ 3362752 h 3874421"/>
                        <a:gd name="connsiteX202" fmla="*/ 815278 w 1221976"/>
                        <a:gd name="connsiteY202" fmla="*/ 3364260 h 3874421"/>
                        <a:gd name="connsiteX203" fmla="*/ 825261 w 1221976"/>
                        <a:gd name="connsiteY203" fmla="*/ 3371802 h 3874421"/>
                        <a:gd name="connsiteX204" fmla="*/ 826085 w 1221976"/>
                        <a:gd name="connsiteY204" fmla="*/ 3378967 h 3874421"/>
                        <a:gd name="connsiteX205" fmla="*/ 826843 w 1221976"/>
                        <a:gd name="connsiteY205" fmla="*/ 3379246 h 3874421"/>
                        <a:gd name="connsiteX206" fmla="*/ 827040 w 1221976"/>
                        <a:gd name="connsiteY206" fmla="*/ 3456355 h 3874421"/>
                        <a:gd name="connsiteX207" fmla="*/ 824185 w 1221976"/>
                        <a:gd name="connsiteY207" fmla="*/ 3457542 h 3874421"/>
                        <a:gd name="connsiteX208" fmla="*/ 834328 w 1221976"/>
                        <a:gd name="connsiteY208" fmla="*/ 3459509 h 3874421"/>
                        <a:gd name="connsiteX209" fmla="*/ 844310 w 1221976"/>
                        <a:gd name="connsiteY209" fmla="*/ 3467052 h 3874421"/>
                        <a:gd name="connsiteX210" fmla="*/ 802981 w 1221976"/>
                        <a:gd name="connsiteY210" fmla="*/ 3510081 h 3874421"/>
                        <a:gd name="connsiteX211" fmla="*/ 796792 w 1221976"/>
                        <a:gd name="connsiteY211" fmla="*/ 3511085 h 3874421"/>
                        <a:gd name="connsiteX212" fmla="*/ 798916 w 1221976"/>
                        <a:gd name="connsiteY212" fmla="*/ 3511954 h 3874421"/>
                        <a:gd name="connsiteX213" fmla="*/ 751289 w 1221976"/>
                        <a:gd name="connsiteY213" fmla="*/ 3549051 h 3874421"/>
                        <a:gd name="connsiteX214" fmla="*/ 740410 w 1221976"/>
                        <a:gd name="connsiteY214" fmla="*/ 3564525 h 3874421"/>
                        <a:gd name="connsiteX215" fmla="*/ 740257 w 1221976"/>
                        <a:gd name="connsiteY215" fmla="*/ 3566519 h 3874421"/>
                        <a:gd name="connsiteX216" fmla="*/ 583568 w 1221976"/>
                        <a:gd name="connsiteY216" fmla="*/ 3874419 h 3874421"/>
                        <a:gd name="connsiteX217" fmla="*/ 456492 w 1221976"/>
                        <a:gd name="connsiteY217" fmla="*/ 3669625 h 3874421"/>
                        <a:gd name="connsiteX218" fmla="*/ 437661 w 1221976"/>
                        <a:gd name="connsiteY218" fmla="*/ 3547225 h 3874421"/>
                        <a:gd name="connsiteX219" fmla="*/ 392376 w 1221976"/>
                        <a:gd name="connsiteY219" fmla="*/ 3511953 h 3874421"/>
                        <a:gd name="connsiteX220" fmla="*/ 394500 w 1221976"/>
                        <a:gd name="connsiteY220" fmla="*/ 3511084 h 3874421"/>
                        <a:gd name="connsiteX221" fmla="*/ 388311 w 1221976"/>
                        <a:gd name="connsiteY221" fmla="*/ 3510080 h 3874421"/>
                        <a:gd name="connsiteX222" fmla="*/ 346982 w 1221976"/>
                        <a:gd name="connsiteY222" fmla="*/ 3467051 h 3874421"/>
                        <a:gd name="connsiteX223" fmla="*/ 356964 w 1221976"/>
                        <a:gd name="connsiteY223" fmla="*/ 3459508 h 3874421"/>
                        <a:gd name="connsiteX224" fmla="*/ 367107 w 1221976"/>
                        <a:gd name="connsiteY224" fmla="*/ 3457541 h 3874421"/>
                        <a:gd name="connsiteX225" fmla="*/ 364252 w 1221976"/>
                        <a:gd name="connsiteY225" fmla="*/ 3456354 h 3874421"/>
                        <a:gd name="connsiteX226" fmla="*/ 364449 w 1221976"/>
                        <a:gd name="connsiteY226" fmla="*/ 3379245 h 3874421"/>
                        <a:gd name="connsiteX227" fmla="*/ 365207 w 1221976"/>
                        <a:gd name="connsiteY227" fmla="*/ 3378966 h 3874421"/>
                        <a:gd name="connsiteX228" fmla="*/ 366031 w 1221976"/>
                        <a:gd name="connsiteY228" fmla="*/ 3371801 h 3874421"/>
                        <a:gd name="connsiteX229" fmla="*/ 376014 w 1221976"/>
                        <a:gd name="connsiteY229" fmla="*/ 3364259 h 3874421"/>
                        <a:gd name="connsiteX230" fmla="*/ 386156 w 1221976"/>
                        <a:gd name="connsiteY230" fmla="*/ 3362291 h 3874421"/>
                        <a:gd name="connsiteX231" fmla="*/ 383303 w 1221976"/>
                        <a:gd name="connsiteY231" fmla="*/ 3361103 h 3874421"/>
                        <a:gd name="connsiteX232" fmla="*/ 371416 w 1221976"/>
                        <a:gd name="connsiteY232" fmla="*/ 3347713 h 3874421"/>
                        <a:gd name="connsiteX233" fmla="*/ 353125 w 1221976"/>
                        <a:gd name="connsiteY233" fmla="*/ 3336924 h 3874421"/>
                        <a:gd name="connsiteX234" fmla="*/ 346983 w 1221976"/>
                        <a:gd name="connsiteY234" fmla="*/ 3314650 h 3874421"/>
                        <a:gd name="connsiteX235" fmla="*/ 356965 w 1221976"/>
                        <a:gd name="connsiteY235" fmla="*/ 3307107 h 3874421"/>
                        <a:gd name="connsiteX236" fmla="*/ 367108 w 1221976"/>
                        <a:gd name="connsiteY236" fmla="*/ 3305140 h 3874421"/>
                        <a:gd name="connsiteX237" fmla="*/ 364253 w 1221976"/>
                        <a:gd name="connsiteY237" fmla="*/ 3303953 h 3874421"/>
                        <a:gd name="connsiteX238" fmla="*/ 364450 w 1221976"/>
                        <a:gd name="connsiteY238" fmla="*/ 3226844 h 3874421"/>
                        <a:gd name="connsiteX239" fmla="*/ 365208 w 1221976"/>
                        <a:gd name="connsiteY239" fmla="*/ 3226565 h 3874421"/>
                        <a:gd name="connsiteX240" fmla="*/ 366032 w 1221976"/>
                        <a:gd name="connsiteY240" fmla="*/ 3219400 h 3874421"/>
                        <a:gd name="connsiteX241" fmla="*/ 376015 w 1221976"/>
                        <a:gd name="connsiteY241" fmla="*/ 3211858 h 3874421"/>
                        <a:gd name="connsiteX242" fmla="*/ 386157 w 1221976"/>
                        <a:gd name="connsiteY242" fmla="*/ 3209890 h 3874421"/>
                        <a:gd name="connsiteX243" fmla="*/ 383304 w 1221976"/>
                        <a:gd name="connsiteY243" fmla="*/ 3208702 h 3874421"/>
                        <a:gd name="connsiteX244" fmla="*/ 383499 w 1221976"/>
                        <a:gd name="connsiteY244" fmla="*/ 3131594 h 3874421"/>
                        <a:gd name="connsiteX245" fmla="*/ 413997 w 1221976"/>
                        <a:gd name="connsiteY245" fmla="*/ 3131007 h 3874421"/>
                        <a:gd name="connsiteX246" fmla="*/ 414984 w 1221976"/>
                        <a:gd name="connsiteY246" fmla="*/ 3131478 h 3874421"/>
                        <a:gd name="connsiteX247" fmla="*/ 430241 w 1221976"/>
                        <a:gd name="connsiteY247" fmla="*/ 3131184 h 3874421"/>
                        <a:gd name="connsiteX248" fmla="*/ 430602 w 1221976"/>
                        <a:gd name="connsiteY248" fmla="*/ 3120039 h 3874421"/>
                        <a:gd name="connsiteX249" fmla="*/ 417358 w 1221976"/>
                        <a:gd name="connsiteY249" fmla="*/ 3112789 h 3874421"/>
                        <a:gd name="connsiteX250" fmla="*/ 409571 w 1221976"/>
                        <a:gd name="connsiteY250" fmla="*/ 3102346 h 3874421"/>
                        <a:gd name="connsiteX251" fmla="*/ 408484 w 1221976"/>
                        <a:gd name="connsiteY251" fmla="*/ 3095709 h 3874421"/>
                        <a:gd name="connsiteX252" fmla="*/ 397575 w 1221976"/>
                        <a:gd name="connsiteY252" fmla="*/ 3089274 h 3874421"/>
                        <a:gd name="connsiteX253" fmla="*/ 391432 w 1221976"/>
                        <a:gd name="connsiteY253" fmla="*/ 3067000 h 3874421"/>
                        <a:gd name="connsiteX254" fmla="*/ 401415 w 1221976"/>
                        <a:gd name="connsiteY254" fmla="*/ 3059458 h 3874421"/>
                        <a:gd name="connsiteX255" fmla="*/ 411557 w 1221976"/>
                        <a:gd name="connsiteY255" fmla="*/ 3057490 h 3874421"/>
                        <a:gd name="connsiteX256" fmla="*/ 408704 w 1221976"/>
                        <a:gd name="connsiteY256" fmla="*/ 3056302 h 3874421"/>
                        <a:gd name="connsiteX257" fmla="*/ 408899 w 1221976"/>
                        <a:gd name="connsiteY257" fmla="*/ 2979194 h 3874421"/>
                        <a:gd name="connsiteX258" fmla="*/ 435179 w 1221976"/>
                        <a:gd name="connsiteY258" fmla="*/ 2978688 h 3874421"/>
                        <a:gd name="connsiteX259" fmla="*/ 436062 w 1221976"/>
                        <a:gd name="connsiteY259" fmla="*/ 2951409 h 3874421"/>
                        <a:gd name="connsiteX260" fmla="*/ 434971 w 1221976"/>
                        <a:gd name="connsiteY260" fmla="*/ 2949946 h 3874421"/>
                        <a:gd name="connsiteX261" fmla="*/ 432646 w 1221976"/>
                        <a:gd name="connsiteY261" fmla="*/ 2935741 h 3874421"/>
                        <a:gd name="connsiteX262" fmla="*/ 436877 w 1221976"/>
                        <a:gd name="connsiteY262" fmla="*/ 2927005 h 3874421"/>
                        <a:gd name="connsiteX263" fmla="*/ 445478 w 1221976"/>
                        <a:gd name="connsiteY263" fmla="*/ 2690080 h 3874421"/>
                        <a:gd name="connsiteX264" fmla="*/ 447865 w 1221976"/>
                        <a:gd name="connsiteY264" fmla="*/ 2629915 h 3874421"/>
                        <a:gd name="connsiteX265" fmla="*/ 434469 w 1221976"/>
                        <a:gd name="connsiteY265" fmla="*/ 2622002 h 3874421"/>
                        <a:gd name="connsiteX266" fmla="*/ 435834 w 1221976"/>
                        <a:gd name="connsiteY266" fmla="*/ 2620626 h 3874421"/>
                        <a:gd name="connsiteX267" fmla="*/ 435469 w 1221976"/>
                        <a:gd name="connsiteY267" fmla="*/ 2620474 h 3874421"/>
                        <a:gd name="connsiteX268" fmla="*/ 395882 w 1221976"/>
                        <a:gd name="connsiteY268" fmla="*/ 2658435 h 3874421"/>
                        <a:gd name="connsiteX269" fmla="*/ 346651 w 1221976"/>
                        <a:gd name="connsiteY269" fmla="*/ 2651820 h 3874421"/>
                        <a:gd name="connsiteX270" fmla="*/ 330991 w 1221976"/>
                        <a:gd name="connsiteY270" fmla="*/ 2628776 h 3874421"/>
                        <a:gd name="connsiteX271" fmla="*/ 335691 w 1221976"/>
                        <a:gd name="connsiteY271" fmla="*/ 2608608 h 3874421"/>
                        <a:gd name="connsiteX272" fmla="*/ 367078 w 1221976"/>
                        <a:gd name="connsiteY272" fmla="*/ 2596550 h 3874421"/>
                        <a:gd name="connsiteX273" fmla="*/ 368142 w 1221976"/>
                        <a:gd name="connsiteY273" fmla="*/ 2585274 h 3874421"/>
                        <a:gd name="connsiteX274" fmla="*/ 353822 w 1221976"/>
                        <a:gd name="connsiteY274" fmla="*/ 2579909 h 3874421"/>
                        <a:gd name="connsiteX275" fmla="*/ 238847 w 1221976"/>
                        <a:gd name="connsiteY275" fmla="*/ 2559265 h 3874421"/>
                        <a:gd name="connsiteX276" fmla="*/ 172322 w 1221976"/>
                        <a:gd name="connsiteY276" fmla="*/ 2486941 h 3874421"/>
                        <a:gd name="connsiteX277" fmla="*/ 210572 w 1221976"/>
                        <a:gd name="connsiteY277" fmla="*/ 2449663 h 3874421"/>
                        <a:gd name="connsiteX278" fmla="*/ 215371 w 1221976"/>
                        <a:gd name="connsiteY278" fmla="*/ 2450288 h 3874421"/>
                        <a:gd name="connsiteX279" fmla="*/ 189678 w 1221976"/>
                        <a:gd name="connsiteY279" fmla="*/ 2434421 h 3874421"/>
                        <a:gd name="connsiteX280" fmla="*/ 151579 w 1221976"/>
                        <a:gd name="connsiteY280" fmla="*/ 2354637 h 3874421"/>
                        <a:gd name="connsiteX281" fmla="*/ 235219 w 1221976"/>
                        <a:gd name="connsiteY281" fmla="*/ 2350042 h 3874421"/>
                        <a:gd name="connsiteX282" fmla="*/ 254032 w 1221976"/>
                        <a:gd name="connsiteY282" fmla="*/ 2361662 h 3874421"/>
                        <a:gd name="connsiteX283" fmla="*/ 249521 w 1221976"/>
                        <a:gd name="connsiteY283" fmla="*/ 2345151 h 3874421"/>
                        <a:gd name="connsiteX284" fmla="*/ 266443 w 1221976"/>
                        <a:gd name="connsiteY284" fmla="*/ 2312550 h 3874421"/>
                        <a:gd name="connsiteX285" fmla="*/ 287270 w 1221976"/>
                        <a:gd name="connsiteY285" fmla="*/ 2306741 h 3874421"/>
                        <a:gd name="connsiteX286" fmla="*/ 358257 w 1221976"/>
                        <a:gd name="connsiteY286" fmla="*/ 2338017 h 3874421"/>
                        <a:gd name="connsiteX287" fmla="*/ 427068 w 1221976"/>
                        <a:gd name="connsiteY287" fmla="*/ 2444198 h 3874421"/>
                        <a:gd name="connsiteX288" fmla="*/ 438571 w 1221976"/>
                        <a:gd name="connsiteY288" fmla="*/ 2454782 h 3874421"/>
                        <a:gd name="connsiteX289" fmla="*/ 447167 w 1221976"/>
                        <a:gd name="connsiteY289" fmla="*/ 2448158 h 3874421"/>
                        <a:gd name="connsiteX290" fmla="*/ 442214 w 1221976"/>
                        <a:gd name="connsiteY290" fmla="*/ 2418842 h 3874421"/>
                        <a:gd name="connsiteX291" fmla="*/ 444587 w 1221976"/>
                        <a:gd name="connsiteY291" fmla="*/ 2406768 h 3874421"/>
                        <a:gd name="connsiteX292" fmla="*/ 457235 w 1221976"/>
                        <a:gd name="connsiteY292" fmla="*/ 2393703 h 3874421"/>
                        <a:gd name="connsiteX293" fmla="*/ 460342 w 1221976"/>
                        <a:gd name="connsiteY293" fmla="*/ 2315375 h 3874421"/>
                        <a:gd name="connsiteX294" fmla="*/ 467897 w 1221976"/>
                        <a:gd name="connsiteY294" fmla="*/ 2142092 h 3874421"/>
                        <a:gd name="connsiteX295" fmla="*/ 407359 w 1221976"/>
                        <a:gd name="connsiteY295" fmla="*/ 2073790 h 3874421"/>
                        <a:gd name="connsiteX296" fmla="*/ 338202 w 1221976"/>
                        <a:gd name="connsiteY296" fmla="*/ 2032935 h 3874421"/>
                        <a:gd name="connsiteX297" fmla="*/ 339713 w 1221976"/>
                        <a:gd name="connsiteY297" fmla="*/ 2031412 h 3874421"/>
                        <a:gd name="connsiteX298" fmla="*/ 339309 w 1221976"/>
                        <a:gd name="connsiteY298" fmla="*/ 2031244 h 3874421"/>
                        <a:gd name="connsiteX299" fmla="*/ 295483 w 1221976"/>
                        <a:gd name="connsiteY299" fmla="*/ 2073270 h 3874421"/>
                        <a:gd name="connsiteX300" fmla="*/ 240981 w 1221976"/>
                        <a:gd name="connsiteY300" fmla="*/ 2065946 h 3874421"/>
                        <a:gd name="connsiteX301" fmla="*/ 223645 w 1221976"/>
                        <a:gd name="connsiteY301" fmla="*/ 2040435 h 3874421"/>
                        <a:gd name="connsiteX302" fmla="*/ 228848 w 1221976"/>
                        <a:gd name="connsiteY302" fmla="*/ 2018107 h 3874421"/>
                        <a:gd name="connsiteX303" fmla="*/ 263595 w 1221976"/>
                        <a:gd name="connsiteY303" fmla="*/ 2004758 h 3874421"/>
                        <a:gd name="connsiteX304" fmla="*/ 264773 w 1221976"/>
                        <a:gd name="connsiteY304" fmla="*/ 1992274 h 3874421"/>
                        <a:gd name="connsiteX305" fmla="*/ 248920 w 1221976"/>
                        <a:gd name="connsiteY305" fmla="*/ 1986336 h 3874421"/>
                        <a:gd name="connsiteX306" fmla="*/ 121634 w 1221976"/>
                        <a:gd name="connsiteY306" fmla="*/ 1963481 h 3874421"/>
                        <a:gd name="connsiteX307" fmla="*/ 47986 w 1221976"/>
                        <a:gd name="connsiteY307" fmla="*/ 1883413 h 3874421"/>
                        <a:gd name="connsiteX308" fmla="*/ 90332 w 1221976"/>
                        <a:gd name="connsiteY308" fmla="*/ 1842143 h 3874421"/>
                        <a:gd name="connsiteX309" fmla="*/ 95644 w 1221976"/>
                        <a:gd name="connsiteY309" fmla="*/ 1842836 h 3874421"/>
                        <a:gd name="connsiteX310" fmla="*/ 67201 w 1221976"/>
                        <a:gd name="connsiteY310" fmla="*/ 1825270 h 3874421"/>
                        <a:gd name="connsiteX311" fmla="*/ 25022 w 1221976"/>
                        <a:gd name="connsiteY311" fmla="*/ 1736943 h 3874421"/>
                        <a:gd name="connsiteX312" fmla="*/ 117618 w 1221976"/>
                        <a:gd name="connsiteY312" fmla="*/ 1731856 h 3874421"/>
                        <a:gd name="connsiteX313" fmla="*/ 138445 w 1221976"/>
                        <a:gd name="connsiteY313" fmla="*/ 1744719 h 3874421"/>
                        <a:gd name="connsiteX314" fmla="*/ 133451 w 1221976"/>
                        <a:gd name="connsiteY314" fmla="*/ 1726441 h 3874421"/>
                        <a:gd name="connsiteX315" fmla="*/ 152185 w 1221976"/>
                        <a:gd name="connsiteY315" fmla="*/ 1690349 h 3874421"/>
                        <a:gd name="connsiteX316" fmla="*/ 175241 w 1221976"/>
                        <a:gd name="connsiteY316" fmla="*/ 1683918 h 3874421"/>
                        <a:gd name="connsiteX317" fmla="*/ 253830 w 1221976"/>
                        <a:gd name="connsiteY317" fmla="*/ 1718543 h 3874421"/>
                        <a:gd name="connsiteX318" fmla="*/ 330008 w 1221976"/>
                        <a:gd name="connsiteY318" fmla="*/ 1836093 h 3874421"/>
                        <a:gd name="connsiteX319" fmla="*/ 342744 w 1221976"/>
                        <a:gd name="connsiteY319" fmla="*/ 1847811 h 3874421"/>
                        <a:gd name="connsiteX320" fmla="*/ 352259 w 1221976"/>
                        <a:gd name="connsiteY320" fmla="*/ 1840477 h 3874421"/>
                        <a:gd name="connsiteX321" fmla="*/ 346776 w 1221976"/>
                        <a:gd name="connsiteY321" fmla="*/ 1808022 h 3874421"/>
                        <a:gd name="connsiteX322" fmla="*/ 349403 w 1221976"/>
                        <a:gd name="connsiteY322" fmla="*/ 1794656 h 3874421"/>
                        <a:gd name="connsiteX323" fmla="*/ 394303 w 1221976"/>
                        <a:gd name="connsiteY323" fmla="*/ 1781869 h 3874421"/>
                        <a:gd name="connsiteX324" fmla="*/ 427483 w 1221976"/>
                        <a:gd name="connsiteY324" fmla="*/ 1828699 h 3874421"/>
                        <a:gd name="connsiteX325" fmla="*/ 414287 w 1221976"/>
                        <a:gd name="connsiteY325" fmla="*/ 1895830 h 3874421"/>
                        <a:gd name="connsiteX326" fmla="*/ 437769 w 1221976"/>
                        <a:gd name="connsiteY326" fmla="*/ 1925239 h 3874421"/>
                        <a:gd name="connsiteX327" fmla="*/ 467705 w 1221976"/>
                        <a:gd name="connsiteY327" fmla="*/ 1947345 h 3874421"/>
                        <a:gd name="connsiteX328" fmla="*/ 476188 w 1221976"/>
                        <a:gd name="connsiteY328" fmla="*/ 1951905 h 3874421"/>
                        <a:gd name="connsiteX329" fmla="*/ 484329 w 1221976"/>
                        <a:gd name="connsiteY329" fmla="*/ 1765175 h 3874421"/>
                        <a:gd name="connsiteX330" fmla="*/ 494914 w 1221976"/>
                        <a:gd name="connsiteY330" fmla="*/ 1551584 h 3874421"/>
                        <a:gd name="connsiteX331" fmla="*/ 450357 w 1221976"/>
                        <a:gd name="connsiteY331" fmla="*/ 1511965 h 3874421"/>
                        <a:gd name="connsiteX332" fmla="*/ 351396 w 1221976"/>
                        <a:gd name="connsiteY332" fmla="*/ 1356145 h 3874421"/>
                        <a:gd name="connsiteX333" fmla="*/ 419094 w 1221976"/>
                        <a:gd name="connsiteY333" fmla="*/ 1312891 h 3874421"/>
                        <a:gd name="connsiteX334" fmla="*/ 458865 w 1221976"/>
                        <a:gd name="connsiteY334" fmla="*/ 1310113 h 3874421"/>
                        <a:gd name="connsiteX335" fmla="*/ 422353 w 1221976"/>
                        <a:gd name="connsiteY335" fmla="*/ 1289488 h 3874421"/>
                        <a:gd name="connsiteX336" fmla="*/ 227890 w 1221976"/>
                        <a:gd name="connsiteY336" fmla="*/ 1250498 h 3874421"/>
                        <a:gd name="connsiteX337" fmla="*/ 229230 w 1221976"/>
                        <a:gd name="connsiteY337" fmla="*/ 1247781 h 3874421"/>
                        <a:gd name="connsiteX338" fmla="*/ 221004 w 1221976"/>
                        <a:gd name="connsiteY338" fmla="*/ 1251407 h 3874421"/>
                        <a:gd name="connsiteX339" fmla="*/ 121662 w 1221976"/>
                        <a:gd name="connsiteY339" fmla="*/ 1231571 h 3874421"/>
                        <a:gd name="connsiteX340" fmla="*/ 123728 w 1221976"/>
                        <a:gd name="connsiteY340" fmla="*/ 1214611 h 3874421"/>
                        <a:gd name="connsiteX341" fmla="*/ 132791 w 1221976"/>
                        <a:gd name="connsiteY341" fmla="*/ 1204288 h 3874421"/>
                        <a:gd name="connsiteX342" fmla="*/ 128112 w 1221976"/>
                        <a:gd name="connsiteY342" fmla="*/ 1205081 h 3874421"/>
                        <a:gd name="connsiteX343" fmla="*/ 34057 w 1221976"/>
                        <a:gd name="connsiteY343" fmla="*/ 1111416 h 3874421"/>
                        <a:gd name="connsiteX344" fmla="*/ 123906 w 1221976"/>
                        <a:gd name="connsiteY344" fmla="*/ 1080176 h 3874421"/>
                        <a:gd name="connsiteX345" fmla="*/ 135322 w 1221976"/>
                        <a:gd name="connsiteY345" fmla="*/ 1066623 h 3874421"/>
                        <a:gd name="connsiteX346" fmla="*/ 120707 w 1221976"/>
                        <a:gd name="connsiteY346" fmla="*/ 1057405 h 3874421"/>
                        <a:gd name="connsiteX347" fmla="*/ 49351 w 1221976"/>
                        <a:gd name="connsiteY347" fmla="*/ 1062113 h 3874421"/>
                        <a:gd name="connsiteX348" fmla="*/ 27779 w 1221976"/>
                        <a:gd name="connsiteY348" fmla="*/ 1055542 h 3874421"/>
                        <a:gd name="connsiteX349" fmla="*/ 14 w 1221976"/>
                        <a:gd name="connsiteY349" fmla="*/ 1021819 h 3874421"/>
                        <a:gd name="connsiteX350" fmla="*/ 25527 w 1221976"/>
                        <a:gd name="connsiteY350" fmla="*/ 989854 h 3874421"/>
                        <a:gd name="connsiteX351" fmla="*/ 52276 w 1221976"/>
                        <a:gd name="connsiteY351" fmla="*/ 981425 h 3874421"/>
                        <a:gd name="connsiteX352" fmla="*/ 24289 w 1221976"/>
                        <a:gd name="connsiteY352" fmla="*/ 955061 h 3874421"/>
                        <a:gd name="connsiteX353" fmla="*/ 20132 w 1221976"/>
                        <a:gd name="connsiteY353" fmla="*/ 915486 h 3874421"/>
                        <a:gd name="connsiteX354" fmla="*/ 56484 w 1221976"/>
                        <a:gd name="connsiteY354" fmla="*/ 899299 h 3874421"/>
                        <a:gd name="connsiteX355" fmla="*/ 85043 w 1221976"/>
                        <a:gd name="connsiteY355" fmla="*/ 907872 h 3874421"/>
                        <a:gd name="connsiteX356" fmla="*/ 80363 w 1221976"/>
                        <a:gd name="connsiteY356" fmla="*/ 894874 h 3874421"/>
                        <a:gd name="connsiteX357" fmla="*/ 95290 w 1221976"/>
                        <a:gd name="connsiteY357" fmla="*/ 856797 h 3874421"/>
                        <a:gd name="connsiteX358" fmla="*/ 138377 w 1221976"/>
                        <a:gd name="connsiteY358" fmla="*/ 863980 h 3874421"/>
                        <a:gd name="connsiteX359" fmla="*/ 154180 w 1221976"/>
                        <a:gd name="connsiteY359" fmla="*/ 880548 h 3874421"/>
                        <a:gd name="connsiteX360" fmla="*/ 186221 w 1221976"/>
                        <a:gd name="connsiteY360" fmla="*/ 943932 h 3874421"/>
                        <a:gd name="connsiteX361" fmla="*/ 201032 w 1221976"/>
                        <a:gd name="connsiteY361" fmla="*/ 950430 h 3874421"/>
                        <a:gd name="connsiteX362" fmla="*/ 207540 w 1221976"/>
                        <a:gd name="connsiteY362" fmla="*/ 935316 h 3874421"/>
                        <a:gd name="connsiteX363" fmla="*/ 189253 w 1221976"/>
                        <a:gd name="connsiteY363" fmla="*/ 842609 h 3874421"/>
                        <a:gd name="connsiteX364" fmla="*/ 317396 w 1221976"/>
                        <a:gd name="connsiteY364" fmla="*/ 877230 h 3874421"/>
                        <a:gd name="connsiteX365" fmla="*/ 319049 w 1221976"/>
                        <a:gd name="connsiteY365" fmla="*/ 881679 h 3874421"/>
                        <a:gd name="connsiteX366" fmla="*/ 323458 w 1221976"/>
                        <a:gd name="connsiteY366" fmla="*/ 868668 h 3874421"/>
                        <a:gd name="connsiteX367" fmla="*/ 337112 w 1221976"/>
                        <a:gd name="connsiteY367" fmla="*/ 858400 h 3874421"/>
                        <a:gd name="connsiteX368" fmla="*/ 403963 w 1221976"/>
                        <a:gd name="connsiteY368" fmla="*/ 934514 h 3874421"/>
                        <a:gd name="connsiteX369" fmla="*/ 404911 w 1221976"/>
                        <a:gd name="connsiteY369" fmla="*/ 943221 h 3874421"/>
                        <a:gd name="connsiteX370" fmla="*/ 407746 w 1221976"/>
                        <a:gd name="connsiteY370" fmla="*/ 938977 h 3874421"/>
                        <a:gd name="connsiteX371" fmla="*/ 464031 w 1221976"/>
                        <a:gd name="connsiteY371" fmla="*/ 1021041 h 3874421"/>
                        <a:gd name="connsiteX372" fmla="*/ 518779 w 1221976"/>
                        <a:gd name="connsiteY372" fmla="*/ 1070028 h 3874421"/>
                        <a:gd name="connsiteX373" fmla="*/ 520617 w 1221976"/>
                        <a:gd name="connsiteY373" fmla="*/ 1032942 h 3874421"/>
                        <a:gd name="connsiteX374" fmla="*/ 523282 w 1221976"/>
                        <a:gd name="connsiteY374" fmla="*/ 988009 h 3874421"/>
                        <a:gd name="connsiteX375" fmla="*/ 491717 w 1221976"/>
                        <a:gd name="connsiteY375" fmla="*/ 921064 h 3874421"/>
                        <a:gd name="connsiteX376" fmla="*/ 434273 w 1221976"/>
                        <a:gd name="connsiteY376" fmla="*/ 840966 h 3874421"/>
                        <a:gd name="connsiteX377" fmla="*/ 412799 w 1221976"/>
                        <a:gd name="connsiteY377" fmla="*/ 820926 h 3874421"/>
                        <a:gd name="connsiteX378" fmla="*/ 408592 w 1221976"/>
                        <a:gd name="connsiteY378" fmla="*/ 818338 h 3874421"/>
                        <a:gd name="connsiteX379" fmla="*/ 389136 w 1221976"/>
                        <a:gd name="connsiteY379" fmla="*/ 798846 h 3874421"/>
                        <a:gd name="connsiteX380" fmla="*/ 368060 w 1221976"/>
                        <a:gd name="connsiteY380" fmla="*/ 779179 h 3874421"/>
                        <a:gd name="connsiteX381" fmla="*/ 369299 w 1221976"/>
                        <a:gd name="connsiteY381" fmla="*/ 778971 h 3874421"/>
                        <a:gd name="connsiteX382" fmla="*/ 369048 w 1221976"/>
                        <a:gd name="connsiteY382" fmla="*/ 778721 h 3874421"/>
                        <a:gd name="connsiteX383" fmla="*/ 351775 w 1221976"/>
                        <a:gd name="connsiteY383" fmla="*/ 702143 h 3874421"/>
                        <a:gd name="connsiteX384" fmla="*/ 422230 w 1221976"/>
                        <a:gd name="connsiteY384" fmla="*/ 667521 h 3874421"/>
                        <a:gd name="connsiteX385" fmla="*/ 426940 w 1221976"/>
                        <a:gd name="connsiteY385" fmla="*/ 668022 h 3874421"/>
                        <a:gd name="connsiteX386" fmla="*/ 367363 w 1221976"/>
                        <a:gd name="connsiteY386" fmla="*/ 621091 h 3874421"/>
                        <a:gd name="connsiteX387" fmla="*/ 279669 w 1221976"/>
                        <a:gd name="connsiteY387" fmla="*/ 581519 h 3874421"/>
                        <a:gd name="connsiteX388" fmla="*/ 261953 w 1221976"/>
                        <a:gd name="connsiteY388" fmla="*/ 580226 h 3874421"/>
                        <a:gd name="connsiteX389" fmla="*/ 193599 w 1221976"/>
                        <a:gd name="connsiteY389" fmla="*/ 542925 h 3874421"/>
                        <a:gd name="connsiteX390" fmla="*/ 305518 w 1221976"/>
                        <a:gd name="connsiteY390" fmla="*/ 502443 h 3874421"/>
                        <a:gd name="connsiteX391" fmla="*/ 312598 w 1221976"/>
                        <a:gd name="connsiteY391" fmla="*/ 503225 h 3874421"/>
                        <a:gd name="connsiteX392" fmla="*/ 310272 w 1221976"/>
                        <a:gd name="connsiteY392" fmla="*/ 500032 h 3874421"/>
                        <a:gd name="connsiteX393" fmla="*/ 240918 w 1221976"/>
                        <a:gd name="connsiteY393" fmla="*/ 449503 h 3874421"/>
                        <a:gd name="connsiteX394" fmla="*/ 238684 w 1221976"/>
                        <a:gd name="connsiteY394" fmla="*/ 449256 h 3874421"/>
                        <a:gd name="connsiteX395" fmla="*/ 193599 w 1221976"/>
                        <a:gd name="connsiteY395" fmla="*/ 411956 h 3874421"/>
                        <a:gd name="connsiteX396" fmla="*/ 215219 w 1221976"/>
                        <a:gd name="connsiteY396" fmla="*/ 383332 h 3874421"/>
                        <a:gd name="connsiteX397" fmla="*/ 217553 w 1221976"/>
                        <a:gd name="connsiteY397" fmla="*/ 382469 h 3874421"/>
                        <a:gd name="connsiteX398" fmla="*/ 212649 w 1221976"/>
                        <a:gd name="connsiteY398" fmla="*/ 366034 h 3874421"/>
                        <a:gd name="connsiteX399" fmla="*/ 280515 w 1221976"/>
                        <a:gd name="connsiteY399" fmla="*/ 320112 h 3874421"/>
                        <a:gd name="connsiteX400" fmla="*/ 319966 w 1221976"/>
                        <a:gd name="connsiteY400" fmla="*/ 331169 h 3874421"/>
                        <a:gd name="connsiteX401" fmla="*/ 342428 w 1221976"/>
                        <a:gd name="connsiteY401" fmla="*/ 324873 h 3874421"/>
                        <a:gd name="connsiteX402" fmla="*/ 404961 w 1221976"/>
                        <a:gd name="connsiteY402" fmla="*/ 352920 h 3874421"/>
                        <a:gd name="connsiteX403" fmla="*/ 405954 w 1221976"/>
                        <a:gd name="connsiteY403" fmla="*/ 356252 h 3874421"/>
                        <a:gd name="connsiteX404" fmla="*/ 407100 w 1221976"/>
                        <a:gd name="connsiteY404" fmla="*/ 354506 h 3874421"/>
                        <a:gd name="connsiteX405" fmla="*/ 461465 w 1221976"/>
                        <a:gd name="connsiteY405" fmla="*/ 422449 h 3874421"/>
                        <a:gd name="connsiteX406" fmla="*/ 478863 w 1221976"/>
                        <a:gd name="connsiteY406" fmla="*/ 433958 h 3874421"/>
                        <a:gd name="connsiteX407" fmla="*/ 465934 w 1221976"/>
                        <a:gd name="connsiteY407" fmla="*/ 376806 h 3874421"/>
                        <a:gd name="connsiteX408" fmla="*/ 425951 w 1221976"/>
                        <a:gd name="connsiteY408" fmla="*/ 299433 h 3874421"/>
                        <a:gd name="connsiteX409" fmla="*/ 428767 w 1221976"/>
                        <a:gd name="connsiteY409" fmla="*/ 299261 h 3874421"/>
                        <a:gd name="connsiteX410" fmla="*/ 422010 w 1221976"/>
                        <a:gd name="connsiteY410" fmla="*/ 294685 h 3874421"/>
                        <a:gd name="connsiteX411" fmla="*/ 391745 w 1221976"/>
                        <a:gd name="connsiteY411" fmla="*/ 211989 h 3874421"/>
                        <a:gd name="connsiteX412" fmla="*/ 406388 w 1221976"/>
                        <a:gd name="connsiteY412" fmla="*/ 206223 h 3874421"/>
                        <a:gd name="connsiteX413" fmla="*/ 418937 w 1221976"/>
                        <a:gd name="connsiteY413" fmla="*/ 208538 h 3874421"/>
                        <a:gd name="connsiteX414" fmla="*/ 416118 w 1221976"/>
                        <a:gd name="connsiteY414" fmla="*/ 205388 h 3874421"/>
                        <a:gd name="connsiteX415" fmla="*/ 447870 w 1221976"/>
                        <a:gd name="connsiteY415" fmla="*/ 94825 h 3874421"/>
                        <a:gd name="connsiteX416" fmla="*/ 514915 w 1221976"/>
                        <a:gd name="connsiteY416" fmla="*/ 148424 h 3874421"/>
                        <a:gd name="connsiteX417" fmla="*/ 531164 w 1221976"/>
                        <a:gd name="connsiteY417" fmla="*/ 151104 h 3874421"/>
                        <a:gd name="connsiteX418" fmla="*/ 531794 w 1221976"/>
                        <a:gd name="connsiteY418" fmla="*/ 136224 h 3874421"/>
                        <a:gd name="connsiteX419" fmla="*/ 494764 w 1221976"/>
                        <a:gd name="connsiteY419" fmla="*/ 84994 h 3874421"/>
                        <a:gd name="connsiteX420" fmla="*/ 490017 w 1221976"/>
                        <a:gd name="connsiteY420" fmla="*/ 66061 h 3874421"/>
                        <a:gd name="connsiteX421" fmla="*/ 504289 w 1221976"/>
                        <a:gd name="connsiteY421" fmla="*/ 30806 h 3874421"/>
                        <a:gd name="connsiteX422" fmla="*/ 541957 w 1221976"/>
                        <a:gd name="connsiteY422" fmla="*/ 36073 h 3874421"/>
                        <a:gd name="connsiteX423" fmla="*/ 561214 w 1221976"/>
                        <a:gd name="connsiteY423" fmla="*/ 52407 h 3874421"/>
                        <a:gd name="connsiteX424" fmla="*/ 569446 w 1221976"/>
                        <a:gd name="connsiteY424" fmla="*/ 20157 h 3874421"/>
                        <a:gd name="connsiteX425" fmla="*/ 599434 w 1221976"/>
                        <a:gd name="connsiteY425" fmla="*/ 0 h 38744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  <a:cxn ang="0">
                          <a:pos x="connsiteX266" y="connsiteY266"/>
                        </a:cxn>
                        <a:cxn ang="0">
                          <a:pos x="connsiteX267" y="connsiteY267"/>
                        </a:cxn>
                        <a:cxn ang="0">
                          <a:pos x="connsiteX268" y="connsiteY268"/>
                        </a:cxn>
                        <a:cxn ang="0">
                          <a:pos x="connsiteX269" y="connsiteY269"/>
                        </a:cxn>
                        <a:cxn ang="0">
                          <a:pos x="connsiteX270" y="connsiteY270"/>
                        </a:cxn>
                        <a:cxn ang="0">
                          <a:pos x="connsiteX271" y="connsiteY271"/>
                        </a:cxn>
                        <a:cxn ang="0">
                          <a:pos x="connsiteX272" y="connsiteY272"/>
                        </a:cxn>
                        <a:cxn ang="0">
                          <a:pos x="connsiteX273" y="connsiteY273"/>
                        </a:cxn>
                        <a:cxn ang="0">
                          <a:pos x="connsiteX274" y="connsiteY274"/>
                        </a:cxn>
                        <a:cxn ang="0">
                          <a:pos x="connsiteX275" y="connsiteY275"/>
                        </a:cxn>
                        <a:cxn ang="0">
                          <a:pos x="connsiteX276" y="connsiteY276"/>
                        </a:cxn>
                        <a:cxn ang="0">
                          <a:pos x="connsiteX277" y="connsiteY277"/>
                        </a:cxn>
                        <a:cxn ang="0">
                          <a:pos x="connsiteX278" y="connsiteY278"/>
                        </a:cxn>
                        <a:cxn ang="0">
                          <a:pos x="connsiteX279" y="connsiteY279"/>
                        </a:cxn>
                        <a:cxn ang="0">
                          <a:pos x="connsiteX280" y="connsiteY280"/>
                        </a:cxn>
                        <a:cxn ang="0">
                          <a:pos x="connsiteX281" y="connsiteY281"/>
                        </a:cxn>
                        <a:cxn ang="0">
                          <a:pos x="connsiteX282" y="connsiteY282"/>
                        </a:cxn>
                        <a:cxn ang="0">
                          <a:pos x="connsiteX283" y="connsiteY283"/>
                        </a:cxn>
                        <a:cxn ang="0">
                          <a:pos x="connsiteX284" y="connsiteY284"/>
                        </a:cxn>
                        <a:cxn ang="0">
                          <a:pos x="connsiteX285" y="connsiteY285"/>
                        </a:cxn>
                        <a:cxn ang="0">
                          <a:pos x="connsiteX286" y="connsiteY286"/>
                        </a:cxn>
                        <a:cxn ang="0">
                          <a:pos x="connsiteX287" y="connsiteY287"/>
                        </a:cxn>
                        <a:cxn ang="0">
                          <a:pos x="connsiteX288" y="connsiteY288"/>
                        </a:cxn>
                        <a:cxn ang="0">
                          <a:pos x="connsiteX289" y="connsiteY289"/>
                        </a:cxn>
                        <a:cxn ang="0">
                          <a:pos x="connsiteX290" y="connsiteY290"/>
                        </a:cxn>
                        <a:cxn ang="0">
                          <a:pos x="connsiteX291" y="connsiteY291"/>
                        </a:cxn>
                        <a:cxn ang="0">
                          <a:pos x="connsiteX292" y="connsiteY292"/>
                        </a:cxn>
                        <a:cxn ang="0">
                          <a:pos x="connsiteX293" y="connsiteY293"/>
                        </a:cxn>
                        <a:cxn ang="0">
                          <a:pos x="connsiteX294" y="connsiteY294"/>
                        </a:cxn>
                        <a:cxn ang="0">
                          <a:pos x="connsiteX295" y="connsiteY295"/>
                        </a:cxn>
                        <a:cxn ang="0">
                          <a:pos x="connsiteX296" y="connsiteY296"/>
                        </a:cxn>
                        <a:cxn ang="0">
                          <a:pos x="connsiteX297" y="connsiteY297"/>
                        </a:cxn>
                        <a:cxn ang="0">
                          <a:pos x="connsiteX298" y="connsiteY298"/>
                        </a:cxn>
                        <a:cxn ang="0">
                          <a:pos x="connsiteX299" y="connsiteY299"/>
                        </a:cxn>
                        <a:cxn ang="0">
                          <a:pos x="connsiteX300" y="connsiteY300"/>
                        </a:cxn>
                        <a:cxn ang="0">
                          <a:pos x="connsiteX301" y="connsiteY301"/>
                        </a:cxn>
                        <a:cxn ang="0">
                          <a:pos x="connsiteX302" y="connsiteY302"/>
                        </a:cxn>
                        <a:cxn ang="0">
                          <a:pos x="connsiteX303" y="connsiteY303"/>
                        </a:cxn>
                        <a:cxn ang="0">
                          <a:pos x="connsiteX304" y="connsiteY304"/>
                        </a:cxn>
                        <a:cxn ang="0">
                          <a:pos x="connsiteX305" y="connsiteY305"/>
                        </a:cxn>
                        <a:cxn ang="0">
                          <a:pos x="connsiteX306" y="connsiteY306"/>
                        </a:cxn>
                        <a:cxn ang="0">
                          <a:pos x="connsiteX307" y="connsiteY307"/>
                        </a:cxn>
                        <a:cxn ang="0">
                          <a:pos x="connsiteX308" y="connsiteY308"/>
                        </a:cxn>
                        <a:cxn ang="0">
                          <a:pos x="connsiteX309" y="connsiteY309"/>
                        </a:cxn>
                        <a:cxn ang="0">
                          <a:pos x="connsiteX310" y="connsiteY310"/>
                        </a:cxn>
                        <a:cxn ang="0">
                          <a:pos x="connsiteX311" y="connsiteY311"/>
                        </a:cxn>
                        <a:cxn ang="0">
                          <a:pos x="connsiteX312" y="connsiteY312"/>
                        </a:cxn>
                        <a:cxn ang="0">
                          <a:pos x="connsiteX313" y="connsiteY313"/>
                        </a:cxn>
                        <a:cxn ang="0">
                          <a:pos x="connsiteX314" y="connsiteY314"/>
                        </a:cxn>
                        <a:cxn ang="0">
                          <a:pos x="connsiteX315" y="connsiteY315"/>
                        </a:cxn>
                        <a:cxn ang="0">
                          <a:pos x="connsiteX316" y="connsiteY316"/>
                        </a:cxn>
                        <a:cxn ang="0">
                          <a:pos x="connsiteX317" y="connsiteY317"/>
                        </a:cxn>
                        <a:cxn ang="0">
                          <a:pos x="connsiteX318" y="connsiteY318"/>
                        </a:cxn>
                        <a:cxn ang="0">
                          <a:pos x="connsiteX319" y="connsiteY319"/>
                        </a:cxn>
                        <a:cxn ang="0">
                          <a:pos x="connsiteX320" y="connsiteY320"/>
                        </a:cxn>
                        <a:cxn ang="0">
                          <a:pos x="connsiteX321" y="connsiteY321"/>
                        </a:cxn>
                        <a:cxn ang="0">
                          <a:pos x="connsiteX322" y="connsiteY322"/>
                        </a:cxn>
                        <a:cxn ang="0">
                          <a:pos x="connsiteX323" y="connsiteY323"/>
                        </a:cxn>
                        <a:cxn ang="0">
                          <a:pos x="connsiteX324" y="connsiteY324"/>
                        </a:cxn>
                        <a:cxn ang="0">
                          <a:pos x="connsiteX325" y="connsiteY325"/>
                        </a:cxn>
                        <a:cxn ang="0">
                          <a:pos x="connsiteX326" y="connsiteY326"/>
                        </a:cxn>
                        <a:cxn ang="0">
                          <a:pos x="connsiteX327" y="connsiteY327"/>
                        </a:cxn>
                        <a:cxn ang="0">
                          <a:pos x="connsiteX328" y="connsiteY328"/>
                        </a:cxn>
                        <a:cxn ang="0">
                          <a:pos x="connsiteX329" y="connsiteY329"/>
                        </a:cxn>
                        <a:cxn ang="0">
                          <a:pos x="connsiteX330" y="connsiteY330"/>
                        </a:cxn>
                        <a:cxn ang="0">
                          <a:pos x="connsiteX331" y="connsiteY331"/>
                        </a:cxn>
                        <a:cxn ang="0">
                          <a:pos x="connsiteX332" y="connsiteY332"/>
                        </a:cxn>
                        <a:cxn ang="0">
                          <a:pos x="connsiteX333" y="connsiteY333"/>
                        </a:cxn>
                        <a:cxn ang="0">
                          <a:pos x="connsiteX334" y="connsiteY334"/>
                        </a:cxn>
                        <a:cxn ang="0">
                          <a:pos x="connsiteX335" y="connsiteY335"/>
                        </a:cxn>
                        <a:cxn ang="0">
                          <a:pos x="connsiteX336" y="connsiteY336"/>
                        </a:cxn>
                        <a:cxn ang="0">
                          <a:pos x="connsiteX337" y="connsiteY337"/>
                        </a:cxn>
                        <a:cxn ang="0">
                          <a:pos x="connsiteX338" y="connsiteY338"/>
                        </a:cxn>
                        <a:cxn ang="0">
                          <a:pos x="connsiteX339" y="connsiteY339"/>
                        </a:cxn>
                        <a:cxn ang="0">
                          <a:pos x="connsiteX340" y="connsiteY340"/>
                        </a:cxn>
                        <a:cxn ang="0">
                          <a:pos x="connsiteX341" y="connsiteY341"/>
                        </a:cxn>
                        <a:cxn ang="0">
                          <a:pos x="connsiteX342" y="connsiteY342"/>
                        </a:cxn>
                        <a:cxn ang="0">
                          <a:pos x="connsiteX343" y="connsiteY343"/>
                        </a:cxn>
                        <a:cxn ang="0">
                          <a:pos x="connsiteX344" y="connsiteY344"/>
                        </a:cxn>
                        <a:cxn ang="0">
                          <a:pos x="connsiteX345" y="connsiteY345"/>
                        </a:cxn>
                        <a:cxn ang="0">
                          <a:pos x="connsiteX346" y="connsiteY346"/>
                        </a:cxn>
                        <a:cxn ang="0">
                          <a:pos x="connsiteX347" y="connsiteY347"/>
                        </a:cxn>
                        <a:cxn ang="0">
                          <a:pos x="connsiteX348" y="connsiteY348"/>
                        </a:cxn>
                        <a:cxn ang="0">
                          <a:pos x="connsiteX349" y="connsiteY349"/>
                        </a:cxn>
                        <a:cxn ang="0">
                          <a:pos x="connsiteX350" y="connsiteY350"/>
                        </a:cxn>
                        <a:cxn ang="0">
                          <a:pos x="connsiteX351" y="connsiteY351"/>
                        </a:cxn>
                        <a:cxn ang="0">
                          <a:pos x="connsiteX352" y="connsiteY352"/>
                        </a:cxn>
                        <a:cxn ang="0">
                          <a:pos x="connsiteX353" y="connsiteY353"/>
                        </a:cxn>
                        <a:cxn ang="0">
                          <a:pos x="connsiteX354" y="connsiteY354"/>
                        </a:cxn>
                        <a:cxn ang="0">
                          <a:pos x="connsiteX355" y="connsiteY355"/>
                        </a:cxn>
                        <a:cxn ang="0">
                          <a:pos x="connsiteX356" y="connsiteY356"/>
                        </a:cxn>
                        <a:cxn ang="0">
                          <a:pos x="connsiteX357" y="connsiteY357"/>
                        </a:cxn>
                        <a:cxn ang="0">
                          <a:pos x="connsiteX358" y="connsiteY358"/>
                        </a:cxn>
                        <a:cxn ang="0">
                          <a:pos x="connsiteX359" y="connsiteY359"/>
                        </a:cxn>
                        <a:cxn ang="0">
                          <a:pos x="connsiteX360" y="connsiteY360"/>
                        </a:cxn>
                        <a:cxn ang="0">
                          <a:pos x="connsiteX361" y="connsiteY361"/>
                        </a:cxn>
                        <a:cxn ang="0">
                          <a:pos x="connsiteX362" y="connsiteY362"/>
                        </a:cxn>
                        <a:cxn ang="0">
                          <a:pos x="connsiteX363" y="connsiteY363"/>
                        </a:cxn>
                        <a:cxn ang="0">
                          <a:pos x="connsiteX364" y="connsiteY364"/>
                        </a:cxn>
                        <a:cxn ang="0">
                          <a:pos x="connsiteX365" y="connsiteY365"/>
                        </a:cxn>
                        <a:cxn ang="0">
                          <a:pos x="connsiteX366" y="connsiteY366"/>
                        </a:cxn>
                        <a:cxn ang="0">
                          <a:pos x="connsiteX367" y="connsiteY367"/>
                        </a:cxn>
                        <a:cxn ang="0">
                          <a:pos x="connsiteX368" y="connsiteY368"/>
                        </a:cxn>
                        <a:cxn ang="0">
                          <a:pos x="connsiteX369" y="connsiteY369"/>
                        </a:cxn>
                        <a:cxn ang="0">
                          <a:pos x="connsiteX370" y="connsiteY370"/>
                        </a:cxn>
                        <a:cxn ang="0">
                          <a:pos x="connsiteX371" y="connsiteY371"/>
                        </a:cxn>
                        <a:cxn ang="0">
                          <a:pos x="connsiteX372" y="connsiteY372"/>
                        </a:cxn>
                        <a:cxn ang="0">
                          <a:pos x="connsiteX373" y="connsiteY373"/>
                        </a:cxn>
                        <a:cxn ang="0">
                          <a:pos x="connsiteX374" y="connsiteY374"/>
                        </a:cxn>
                        <a:cxn ang="0">
                          <a:pos x="connsiteX375" y="connsiteY375"/>
                        </a:cxn>
                        <a:cxn ang="0">
                          <a:pos x="connsiteX376" y="connsiteY376"/>
                        </a:cxn>
                        <a:cxn ang="0">
                          <a:pos x="connsiteX377" y="connsiteY377"/>
                        </a:cxn>
                        <a:cxn ang="0">
                          <a:pos x="connsiteX378" y="connsiteY378"/>
                        </a:cxn>
                        <a:cxn ang="0">
                          <a:pos x="connsiteX379" y="connsiteY379"/>
                        </a:cxn>
                        <a:cxn ang="0">
                          <a:pos x="connsiteX380" y="connsiteY380"/>
                        </a:cxn>
                        <a:cxn ang="0">
                          <a:pos x="connsiteX381" y="connsiteY381"/>
                        </a:cxn>
                        <a:cxn ang="0">
                          <a:pos x="connsiteX382" y="connsiteY382"/>
                        </a:cxn>
                        <a:cxn ang="0">
                          <a:pos x="connsiteX383" y="connsiteY383"/>
                        </a:cxn>
                        <a:cxn ang="0">
                          <a:pos x="connsiteX384" y="connsiteY384"/>
                        </a:cxn>
                        <a:cxn ang="0">
                          <a:pos x="connsiteX385" y="connsiteY385"/>
                        </a:cxn>
                        <a:cxn ang="0">
                          <a:pos x="connsiteX386" y="connsiteY386"/>
                        </a:cxn>
                        <a:cxn ang="0">
                          <a:pos x="connsiteX387" y="connsiteY387"/>
                        </a:cxn>
                        <a:cxn ang="0">
                          <a:pos x="connsiteX388" y="connsiteY388"/>
                        </a:cxn>
                        <a:cxn ang="0">
                          <a:pos x="connsiteX389" y="connsiteY389"/>
                        </a:cxn>
                        <a:cxn ang="0">
                          <a:pos x="connsiteX390" y="connsiteY390"/>
                        </a:cxn>
                        <a:cxn ang="0">
                          <a:pos x="connsiteX391" y="connsiteY391"/>
                        </a:cxn>
                        <a:cxn ang="0">
                          <a:pos x="connsiteX392" y="connsiteY392"/>
                        </a:cxn>
                        <a:cxn ang="0">
                          <a:pos x="connsiteX393" y="connsiteY393"/>
                        </a:cxn>
                        <a:cxn ang="0">
                          <a:pos x="connsiteX394" y="connsiteY394"/>
                        </a:cxn>
                        <a:cxn ang="0">
                          <a:pos x="connsiteX395" y="connsiteY395"/>
                        </a:cxn>
                        <a:cxn ang="0">
                          <a:pos x="connsiteX396" y="connsiteY396"/>
                        </a:cxn>
                        <a:cxn ang="0">
                          <a:pos x="connsiteX397" y="connsiteY397"/>
                        </a:cxn>
                        <a:cxn ang="0">
                          <a:pos x="connsiteX398" y="connsiteY398"/>
                        </a:cxn>
                        <a:cxn ang="0">
                          <a:pos x="connsiteX399" y="connsiteY399"/>
                        </a:cxn>
                        <a:cxn ang="0">
                          <a:pos x="connsiteX400" y="connsiteY400"/>
                        </a:cxn>
                        <a:cxn ang="0">
                          <a:pos x="connsiteX401" y="connsiteY401"/>
                        </a:cxn>
                        <a:cxn ang="0">
                          <a:pos x="connsiteX402" y="connsiteY402"/>
                        </a:cxn>
                        <a:cxn ang="0">
                          <a:pos x="connsiteX403" y="connsiteY403"/>
                        </a:cxn>
                        <a:cxn ang="0">
                          <a:pos x="connsiteX404" y="connsiteY404"/>
                        </a:cxn>
                        <a:cxn ang="0">
                          <a:pos x="connsiteX405" y="connsiteY405"/>
                        </a:cxn>
                        <a:cxn ang="0">
                          <a:pos x="connsiteX406" y="connsiteY406"/>
                        </a:cxn>
                        <a:cxn ang="0">
                          <a:pos x="connsiteX407" y="connsiteY407"/>
                        </a:cxn>
                        <a:cxn ang="0">
                          <a:pos x="connsiteX408" y="connsiteY408"/>
                        </a:cxn>
                        <a:cxn ang="0">
                          <a:pos x="connsiteX409" y="connsiteY409"/>
                        </a:cxn>
                        <a:cxn ang="0">
                          <a:pos x="connsiteX410" y="connsiteY410"/>
                        </a:cxn>
                        <a:cxn ang="0">
                          <a:pos x="connsiteX411" y="connsiteY411"/>
                        </a:cxn>
                        <a:cxn ang="0">
                          <a:pos x="connsiteX412" y="connsiteY412"/>
                        </a:cxn>
                        <a:cxn ang="0">
                          <a:pos x="connsiteX413" y="connsiteY413"/>
                        </a:cxn>
                        <a:cxn ang="0">
                          <a:pos x="connsiteX414" y="connsiteY414"/>
                        </a:cxn>
                        <a:cxn ang="0">
                          <a:pos x="connsiteX415" y="connsiteY415"/>
                        </a:cxn>
                        <a:cxn ang="0">
                          <a:pos x="connsiteX416" y="connsiteY416"/>
                        </a:cxn>
                        <a:cxn ang="0">
                          <a:pos x="connsiteX417" y="connsiteY417"/>
                        </a:cxn>
                        <a:cxn ang="0">
                          <a:pos x="connsiteX418" y="connsiteY418"/>
                        </a:cxn>
                        <a:cxn ang="0">
                          <a:pos x="connsiteX419" y="connsiteY419"/>
                        </a:cxn>
                        <a:cxn ang="0">
                          <a:pos x="connsiteX420" y="connsiteY420"/>
                        </a:cxn>
                        <a:cxn ang="0">
                          <a:pos x="connsiteX421" y="connsiteY421"/>
                        </a:cxn>
                        <a:cxn ang="0">
                          <a:pos x="connsiteX422" y="connsiteY422"/>
                        </a:cxn>
                        <a:cxn ang="0">
                          <a:pos x="connsiteX423" y="connsiteY423"/>
                        </a:cxn>
                        <a:cxn ang="0">
                          <a:pos x="connsiteX424" y="connsiteY424"/>
                        </a:cxn>
                        <a:cxn ang="0">
                          <a:pos x="connsiteX425" y="connsiteY425"/>
                        </a:cxn>
                      </a:cxnLst>
                      <a:rect l="l" t="t" r="r" b="b"/>
                      <a:pathLst>
                        <a:path w="1221976" h="3874421">
                          <a:moveTo>
                            <a:pt x="599434" y="0"/>
                          </a:moveTo>
                          <a:cubicBezTo>
                            <a:pt x="611145" y="0"/>
                            <a:pt x="622830" y="8786"/>
                            <a:pt x="629421" y="20157"/>
                          </a:cubicBezTo>
                          <a:cubicBezTo>
                            <a:pt x="636012" y="31527"/>
                            <a:pt x="633679" y="36830"/>
                            <a:pt x="635807" y="45167"/>
                          </a:cubicBezTo>
                          <a:lnTo>
                            <a:pt x="644112" y="36073"/>
                          </a:lnTo>
                          <a:cubicBezTo>
                            <a:pt x="657986" y="27393"/>
                            <a:pt x="671637" y="24951"/>
                            <a:pt x="681779" y="30806"/>
                          </a:cubicBezTo>
                          <a:cubicBezTo>
                            <a:pt x="691922" y="36662"/>
                            <a:pt x="696633" y="49706"/>
                            <a:pt x="696052" y="66061"/>
                          </a:cubicBezTo>
                          <a:lnTo>
                            <a:pt x="690047" y="84996"/>
                          </a:lnTo>
                          <a:lnTo>
                            <a:pt x="653839" y="136224"/>
                          </a:lnTo>
                          <a:cubicBezTo>
                            <a:pt x="651201" y="141070"/>
                            <a:pt x="650990" y="145390"/>
                            <a:pt x="655496" y="150079"/>
                          </a:cubicBezTo>
                          <a:cubicBezTo>
                            <a:pt x="660001" y="154769"/>
                            <a:pt x="667239" y="151937"/>
                            <a:pt x="670719" y="148424"/>
                          </a:cubicBezTo>
                          <a:cubicBezTo>
                            <a:pt x="692808" y="130558"/>
                            <a:pt x="715980" y="83439"/>
                            <a:pt x="736985" y="94825"/>
                          </a:cubicBezTo>
                          <a:cubicBezTo>
                            <a:pt x="776578" y="117684"/>
                            <a:pt x="790794" y="167185"/>
                            <a:pt x="768737" y="205388"/>
                          </a:cubicBezTo>
                          <a:lnTo>
                            <a:pt x="765918" y="208538"/>
                          </a:lnTo>
                          <a:lnTo>
                            <a:pt x="778467" y="206223"/>
                          </a:lnTo>
                          <a:cubicBezTo>
                            <a:pt x="784461" y="206501"/>
                            <a:pt x="789490" y="208369"/>
                            <a:pt x="793110" y="211989"/>
                          </a:cubicBezTo>
                          <a:cubicBezTo>
                            <a:pt x="807588" y="226467"/>
                            <a:pt x="794038" y="263491"/>
                            <a:pt x="762845" y="294685"/>
                          </a:cubicBezTo>
                          <a:lnTo>
                            <a:pt x="756263" y="299145"/>
                          </a:lnTo>
                          <a:lnTo>
                            <a:pt x="761006" y="299432"/>
                          </a:lnTo>
                          <a:cubicBezTo>
                            <a:pt x="744333" y="323544"/>
                            <a:pt x="730940" y="349575"/>
                            <a:pt x="721023" y="376806"/>
                          </a:cubicBezTo>
                          <a:lnTo>
                            <a:pt x="703600" y="453827"/>
                          </a:lnTo>
                          <a:lnTo>
                            <a:pt x="751032" y="422449"/>
                          </a:lnTo>
                          <a:cubicBezTo>
                            <a:pt x="772353" y="402973"/>
                            <a:pt x="790640" y="380174"/>
                            <a:pt x="805397" y="354506"/>
                          </a:cubicBezTo>
                          <a:lnTo>
                            <a:pt x="806543" y="356252"/>
                          </a:lnTo>
                          <a:lnTo>
                            <a:pt x="807536" y="352920"/>
                          </a:lnTo>
                          <a:cubicBezTo>
                            <a:pt x="817839" y="336439"/>
                            <a:pt x="841958" y="324874"/>
                            <a:pt x="870069" y="324873"/>
                          </a:cubicBezTo>
                          <a:lnTo>
                            <a:pt x="892531" y="331169"/>
                          </a:lnTo>
                          <a:lnTo>
                            <a:pt x="931982" y="320112"/>
                          </a:lnTo>
                          <a:cubicBezTo>
                            <a:pt x="969463" y="320112"/>
                            <a:pt x="999848" y="340672"/>
                            <a:pt x="999848" y="366034"/>
                          </a:cubicBezTo>
                          <a:lnTo>
                            <a:pt x="994944" y="382469"/>
                          </a:lnTo>
                          <a:lnTo>
                            <a:pt x="997278" y="383332"/>
                          </a:lnTo>
                          <a:cubicBezTo>
                            <a:pt x="1010636" y="390658"/>
                            <a:pt x="1018899" y="400777"/>
                            <a:pt x="1018898" y="411956"/>
                          </a:cubicBezTo>
                          <a:cubicBezTo>
                            <a:pt x="1018899" y="428724"/>
                            <a:pt x="1000307" y="443110"/>
                            <a:pt x="973813" y="449256"/>
                          </a:cubicBezTo>
                          <a:lnTo>
                            <a:pt x="971579" y="449503"/>
                          </a:lnTo>
                          <a:lnTo>
                            <a:pt x="902225" y="500032"/>
                          </a:lnTo>
                          <a:lnTo>
                            <a:pt x="899899" y="503225"/>
                          </a:lnTo>
                          <a:lnTo>
                            <a:pt x="906979" y="502443"/>
                          </a:lnTo>
                          <a:cubicBezTo>
                            <a:pt x="968790" y="502443"/>
                            <a:pt x="1018899" y="520567"/>
                            <a:pt x="1018898" y="542925"/>
                          </a:cubicBezTo>
                          <a:cubicBezTo>
                            <a:pt x="1018898" y="559694"/>
                            <a:pt x="990713" y="574080"/>
                            <a:pt x="950544" y="580226"/>
                          </a:cubicBezTo>
                          <a:lnTo>
                            <a:pt x="932828" y="581519"/>
                          </a:lnTo>
                          <a:lnTo>
                            <a:pt x="845134" y="621091"/>
                          </a:lnTo>
                          <a:lnTo>
                            <a:pt x="784513" y="668845"/>
                          </a:lnTo>
                          <a:lnTo>
                            <a:pt x="796944" y="667524"/>
                          </a:lnTo>
                          <a:cubicBezTo>
                            <a:pt x="830851" y="668792"/>
                            <a:pt x="857015" y="680432"/>
                            <a:pt x="867399" y="702145"/>
                          </a:cubicBezTo>
                          <a:cubicBezTo>
                            <a:pt x="877783" y="723858"/>
                            <a:pt x="870422" y="751532"/>
                            <a:pt x="850126" y="778723"/>
                          </a:cubicBezTo>
                          <a:lnTo>
                            <a:pt x="849875" y="778973"/>
                          </a:lnTo>
                          <a:lnTo>
                            <a:pt x="851114" y="779182"/>
                          </a:lnTo>
                          <a:lnTo>
                            <a:pt x="830038" y="798848"/>
                          </a:lnTo>
                          <a:lnTo>
                            <a:pt x="810582" y="818340"/>
                          </a:lnTo>
                          <a:lnTo>
                            <a:pt x="806375" y="820928"/>
                          </a:lnTo>
                          <a:lnTo>
                            <a:pt x="784901" y="840968"/>
                          </a:lnTo>
                          <a:cubicBezTo>
                            <a:pt x="763984" y="864967"/>
                            <a:pt x="744530" y="892018"/>
                            <a:pt x="727457" y="921066"/>
                          </a:cubicBezTo>
                          <a:cubicBezTo>
                            <a:pt x="710383" y="950114"/>
                            <a:pt x="696213" y="980272"/>
                            <a:pt x="685421" y="1010221"/>
                          </a:cubicBezTo>
                          <a:lnTo>
                            <a:pt x="678914" y="1036493"/>
                          </a:lnTo>
                          <a:lnTo>
                            <a:pt x="681256" y="1089059"/>
                          </a:lnTo>
                          <a:lnTo>
                            <a:pt x="683234" y="1087891"/>
                          </a:lnTo>
                          <a:cubicBezTo>
                            <a:pt x="738359" y="1049193"/>
                            <a:pt x="783674" y="997959"/>
                            <a:pt x="814232" y="938978"/>
                          </a:cubicBezTo>
                          <a:lnTo>
                            <a:pt x="817066" y="943221"/>
                          </a:lnTo>
                          <a:lnTo>
                            <a:pt x="818015" y="934514"/>
                          </a:lnTo>
                          <a:cubicBezTo>
                            <a:pt x="832615" y="887415"/>
                            <a:pt x="862544" y="853338"/>
                            <a:pt x="884865" y="858400"/>
                          </a:cubicBezTo>
                          <a:cubicBezTo>
                            <a:pt x="890445" y="859665"/>
                            <a:pt x="895022" y="863257"/>
                            <a:pt x="898519" y="868668"/>
                          </a:cubicBezTo>
                          <a:lnTo>
                            <a:pt x="902928" y="881679"/>
                          </a:lnTo>
                          <a:lnTo>
                            <a:pt x="904581" y="877231"/>
                          </a:lnTo>
                          <a:cubicBezTo>
                            <a:pt x="931129" y="834559"/>
                            <a:pt x="988500" y="819060"/>
                            <a:pt x="1032723" y="842609"/>
                          </a:cubicBezTo>
                          <a:cubicBezTo>
                            <a:pt x="1055440" y="855534"/>
                            <a:pt x="1020532" y="904414"/>
                            <a:pt x="1014436" y="935316"/>
                          </a:cubicBezTo>
                          <a:cubicBezTo>
                            <a:pt x="1012774" y="940590"/>
                            <a:pt x="1013814" y="948963"/>
                            <a:pt x="1020945" y="950431"/>
                          </a:cubicBezTo>
                          <a:cubicBezTo>
                            <a:pt x="1028075" y="951899"/>
                            <a:pt x="1032303" y="949197"/>
                            <a:pt x="1035756" y="943932"/>
                          </a:cubicBezTo>
                          <a:lnTo>
                            <a:pt x="1067796" y="880549"/>
                          </a:lnTo>
                          <a:lnTo>
                            <a:pt x="1083599" y="863980"/>
                          </a:lnTo>
                          <a:cubicBezTo>
                            <a:pt x="1099722" y="853952"/>
                            <a:pt x="1115357" y="850764"/>
                            <a:pt x="1126686" y="856797"/>
                          </a:cubicBezTo>
                          <a:cubicBezTo>
                            <a:pt x="1138014" y="862830"/>
                            <a:pt x="1142889" y="876939"/>
                            <a:pt x="1141613" y="894874"/>
                          </a:cubicBezTo>
                          <a:lnTo>
                            <a:pt x="1136933" y="907873"/>
                          </a:lnTo>
                          <a:cubicBezTo>
                            <a:pt x="1146453" y="905014"/>
                            <a:pt x="1150530" y="899768"/>
                            <a:pt x="1165493" y="899299"/>
                          </a:cubicBezTo>
                          <a:cubicBezTo>
                            <a:pt x="1180456" y="898831"/>
                            <a:pt x="1195558" y="904598"/>
                            <a:pt x="1201844" y="915487"/>
                          </a:cubicBezTo>
                          <a:cubicBezTo>
                            <a:pt x="1208131" y="926375"/>
                            <a:pt x="1206156" y="943345"/>
                            <a:pt x="1197687" y="955062"/>
                          </a:cubicBezTo>
                          <a:cubicBezTo>
                            <a:pt x="1189218" y="966778"/>
                            <a:pt x="1179030" y="972637"/>
                            <a:pt x="1169700" y="981425"/>
                          </a:cubicBezTo>
                          <a:lnTo>
                            <a:pt x="1196450" y="989854"/>
                          </a:lnTo>
                          <a:cubicBezTo>
                            <a:pt x="1212620" y="997717"/>
                            <a:pt x="1222401" y="1008993"/>
                            <a:pt x="1221962" y="1021820"/>
                          </a:cubicBezTo>
                          <a:cubicBezTo>
                            <a:pt x="1221522" y="1034646"/>
                            <a:pt x="1210944" y="1046594"/>
                            <a:pt x="1194198" y="1055543"/>
                          </a:cubicBezTo>
                          <a:lnTo>
                            <a:pt x="1172625" y="1062113"/>
                          </a:lnTo>
                          <a:lnTo>
                            <a:pt x="1101269" y="1057405"/>
                          </a:lnTo>
                          <a:cubicBezTo>
                            <a:pt x="1087152" y="1058389"/>
                            <a:pt x="1088149" y="1062294"/>
                            <a:pt x="1086655" y="1066623"/>
                          </a:cubicBezTo>
                          <a:cubicBezTo>
                            <a:pt x="1085161" y="1070953"/>
                            <a:pt x="1092879" y="1080131"/>
                            <a:pt x="1098071" y="1080176"/>
                          </a:cubicBezTo>
                          <a:cubicBezTo>
                            <a:pt x="1128021" y="1090590"/>
                            <a:pt x="1187722" y="1077110"/>
                            <a:pt x="1187919" y="1111417"/>
                          </a:cubicBezTo>
                          <a:cubicBezTo>
                            <a:pt x="1186202" y="1161490"/>
                            <a:pt x="1144094" y="1203425"/>
                            <a:pt x="1093865" y="1205081"/>
                          </a:cubicBezTo>
                          <a:lnTo>
                            <a:pt x="1089186" y="1204288"/>
                          </a:lnTo>
                          <a:lnTo>
                            <a:pt x="1098249" y="1214612"/>
                          </a:lnTo>
                          <a:cubicBezTo>
                            <a:pt x="1101187" y="1220346"/>
                            <a:pt x="1102009" y="1226105"/>
                            <a:pt x="1100315" y="1231571"/>
                          </a:cubicBezTo>
                          <a:cubicBezTo>
                            <a:pt x="1093539" y="1253431"/>
                            <a:pt x="1049062" y="1262313"/>
                            <a:pt x="1000973" y="1251407"/>
                          </a:cubicBezTo>
                          <a:lnTo>
                            <a:pt x="992747" y="1247781"/>
                          </a:lnTo>
                          <a:lnTo>
                            <a:pt x="994087" y="1250498"/>
                          </a:lnTo>
                          <a:cubicBezTo>
                            <a:pt x="927729" y="1247471"/>
                            <a:pt x="860701" y="1261098"/>
                            <a:pt x="799625" y="1289488"/>
                          </a:cubicBezTo>
                          <a:lnTo>
                            <a:pt x="763404" y="1309948"/>
                          </a:lnTo>
                          <a:lnTo>
                            <a:pt x="805536" y="1312891"/>
                          </a:lnTo>
                          <a:cubicBezTo>
                            <a:pt x="833621" y="1321033"/>
                            <a:pt x="857607" y="1335310"/>
                            <a:pt x="873234" y="1356145"/>
                          </a:cubicBezTo>
                          <a:cubicBezTo>
                            <a:pt x="912301" y="1408234"/>
                            <a:pt x="809530" y="1477280"/>
                            <a:pt x="720402" y="1559864"/>
                          </a:cubicBezTo>
                          <a:lnTo>
                            <a:pt x="703009" y="1577447"/>
                          </a:lnTo>
                          <a:lnTo>
                            <a:pt x="709950" y="1733276"/>
                          </a:lnTo>
                          <a:lnTo>
                            <a:pt x="719471" y="1985327"/>
                          </a:lnTo>
                          <a:lnTo>
                            <a:pt x="728110" y="1980683"/>
                          </a:lnTo>
                          <a:cubicBezTo>
                            <a:pt x="739041" y="1973952"/>
                            <a:pt x="749183" y="1966642"/>
                            <a:pt x="758047" y="1958577"/>
                          </a:cubicBezTo>
                          <a:lnTo>
                            <a:pt x="781528" y="1929168"/>
                          </a:lnTo>
                          <a:lnTo>
                            <a:pt x="768333" y="1862037"/>
                          </a:lnTo>
                          <a:cubicBezTo>
                            <a:pt x="765096" y="1845575"/>
                            <a:pt x="779952" y="1824609"/>
                            <a:pt x="801513" y="1815207"/>
                          </a:cubicBezTo>
                          <a:cubicBezTo>
                            <a:pt x="823074" y="1805808"/>
                            <a:pt x="843176" y="1811532"/>
                            <a:pt x="846412" y="1827994"/>
                          </a:cubicBezTo>
                          <a:lnTo>
                            <a:pt x="849039" y="1841360"/>
                          </a:lnTo>
                          <a:lnTo>
                            <a:pt x="843556" y="1873815"/>
                          </a:lnTo>
                          <a:lnTo>
                            <a:pt x="853072" y="1881149"/>
                          </a:lnTo>
                          <a:lnTo>
                            <a:pt x="865807" y="1869431"/>
                          </a:lnTo>
                          <a:lnTo>
                            <a:pt x="941985" y="1751881"/>
                          </a:lnTo>
                          <a:cubicBezTo>
                            <a:pt x="963997" y="1728675"/>
                            <a:pt x="995097" y="1715773"/>
                            <a:pt x="1020574" y="1717256"/>
                          </a:cubicBezTo>
                          <a:cubicBezTo>
                            <a:pt x="1029065" y="1717751"/>
                            <a:pt x="1036933" y="1719845"/>
                            <a:pt x="1043630" y="1723687"/>
                          </a:cubicBezTo>
                          <a:cubicBezTo>
                            <a:pt x="1057025" y="1731374"/>
                            <a:pt x="1063203" y="1744603"/>
                            <a:pt x="1062364" y="1759779"/>
                          </a:cubicBezTo>
                          <a:lnTo>
                            <a:pt x="1057370" y="1778057"/>
                          </a:lnTo>
                          <a:lnTo>
                            <a:pt x="1078197" y="1765194"/>
                          </a:lnTo>
                          <a:cubicBezTo>
                            <a:pt x="1115415" y="1742208"/>
                            <a:pt x="1156871" y="1744485"/>
                            <a:pt x="1170793" y="1770281"/>
                          </a:cubicBezTo>
                          <a:cubicBezTo>
                            <a:pt x="1184716" y="1796077"/>
                            <a:pt x="1165831" y="1835622"/>
                            <a:pt x="1128614" y="1858608"/>
                          </a:cubicBezTo>
                          <a:lnTo>
                            <a:pt x="1100171" y="1876174"/>
                          </a:lnTo>
                          <a:lnTo>
                            <a:pt x="1105483" y="1875481"/>
                          </a:lnTo>
                          <a:cubicBezTo>
                            <a:pt x="1131039" y="1876801"/>
                            <a:pt x="1148541" y="1892372"/>
                            <a:pt x="1147829" y="1916751"/>
                          </a:cubicBezTo>
                          <a:cubicBezTo>
                            <a:pt x="1146879" y="1949254"/>
                            <a:pt x="1113907" y="1985100"/>
                            <a:pt x="1074181" y="1996819"/>
                          </a:cubicBezTo>
                          <a:lnTo>
                            <a:pt x="946896" y="2019674"/>
                          </a:lnTo>
                          <a:lnTo>
                            <a:pt x="931042" y="2025612"/>
                          </a:lnTo>
                          <a:lnTo>
                            <a:pt x="932220" y="2038096"/>
                          </a:lnTo>
                          <a:lnTo>
                            <a:pt x="966967" y="2051445"/>
                          </a:lnTo>
                          <a:lnTo>
                            <a:pt x="972170" y="2073773"/>
                          </a:lnTo>
                          <a:cubicBezTo>
                            <a:pt x="969982" y="2082457"/>
                            <a:pt x="964029" y="2091647"/>
                            <a:pt x="954834" y="2099284"/>
                          </a:cubicBezTo>
                          <a:cubicBezTo>
                            <a:pt x="936444" y="2114558"/>
                            <a:pt x="912042" y="2117837"/>
                            <a:pt x="900332" y="2106608"/>
                          </a:cubicBezTo>
                          <a:lnTo>
                            <a:pt x="856506" y="2064582"/>
                          </a:lnTo>
                          <a:lnTo>
                            <a:pt x="856102" y="2064750"/>
                          </a:lnTo>
                          <a:lnTo>
                            <a:pt x="857613" y="2066273"/>
                          </a:lnTo>
                          <a:cubicBezTo>
                            <a:pt x="809136" y="2075189"/>
                            <a:pt x="765223" y="2129558"/>
                            <a:pt x="726961" y="2176509"/>
                          </a:cubicBezTo>
                          <a:lnTo>
                            <a:pt x="726704" y="2176792"/>
                          </a:lnTo>
                          <a:lnTo>
                            <a:pt x="730580" y="2279387"/>
                          </a:lnTo>
                          <a:lnTo>
                            <a:pt x="734681" y="2403798"/>
                          </a:lnTo>
                          <a:lnTo>
                            <a:pt x="737556" y="2406768"/>
                          </a:lnTo>
                          <a:lnTo>
                            <a:pt x="739929" y="2418842"/>
                          </a:lnTo>
                          <a:lnTo>
                            <a:pt x="735952" y="2442380"/>
                          </a:lnTo>
                          <a:lnTo>
                            <a:pt x="736173" y="2449080"/>
                          </a:lnTo>
                          <a:lnTo>
                            <a:pt x="743572" y="2454782"/>
                          </a:lnTo>
                          <a:lnTo>
                            <a:pt x="755076" y="2444198"/>
                          </a:lnTo>
                          <a:lnTo>
                            <a:pt x="823886" y="2338017"/>
                          </a:lnTo>
                          <a:cubicBezTo>
                            <a:pt x="843769" y="2317055"/>
                            <a:pt x="871861" y="2305401"/>
                            <a:pt x="894874" y="2306741"/>
                          </a:cubicBezTo>
                          <a:cubicBezTo>
                            <a:pt x="902544" y="2307188"/>
                            <a:pt x="909651" y="2309079"/>
                            <a:pt x="915700" y="2312550"/>
                          </a:cubicBezTo>
                          <a:cubicBezTo>
                            <a:pt x="927799" y="2319493"/>
                            <a:pt x="933380" y="2331443"/>
                            <a:pt x="932622" y="2345151"/>
                          </a:cubicBezTo>
                          <a:lnTo>
                            <a:pt x="928111" y="2361662"/>
                          </a:lnTo>
                          <a:lnTo>
                            <a:pt x="946924" y="2350042"/>
                          </a:lnTo>
                          <a:cubicBezTo>
                            <a:pt x="980542" y="2329280"/>
                            <a:pt x="1017988" y="2331336"/>
                            <a:pt x="1030564" y="2354637"/>
                          </a:cubicBezTo>
                          <a:cubicBezTo>
                            <a:pt x="1043141" y="2377938"/>
                            <a:pt x="1026082" y="2413659"/>
                            <a:pt x="992465" y="2434421"/>
                          </a:cubicBezTo>
                          <a:lnTo>
                            <a:pt x="966772" y="2450288"/>
                          </a:lnTo>
                          <a:lnTo>
                            <a:pt x="971571" y="2449663"/>
                          </a:lnTo>
                          <a:cubicBezTo>
                            <a:pt x="994655" y="2450855"/>
                            <a:pt x="1010464" y="2464920"/>
                            <a:pt x="1009821" y="2486941"/>
                          </a:cubicBezTo>
                          <a:cubicBezTo>
                            <a:pt x="1008963" y="2516300"/>
                            <a:pt x="979180" y="2548680"/>
                            <a:pt x="943296" y="2559265"/>
                          </a:cubicBezTo>
                          <a:lnTo>
                            <a:pt x="828321" y="2579909"/>
                          </a:lnTo>
                          <a:lnTo>
                            <a:pt x="814001" y="2585274"/>
                          </a:lnTo>
                          <a:lnTo>
                            <a:pt x="815065" y="2596550"/>
                          </a:lnTo>
                          <a:lnTo>
                            <a:pt x="846452" y="2608608"/>
                          </a:lnTo>
                          <a:lnTo>
                            <a:pt x="851152" y="2628776"/>
                          </a:lnTo>
                          <a:cubicBezTo>
                            <a:pt x="849175" y="2636620"/>
                            <a:pt x="843798" y="2644921"/>
                            <a:pt x="835492" y="2651820"/>
                          </a:cubicBezTo>
                          <a:cubicBezTo>
                            <a:pt x="818880" y="2665617"/>
                            <a:pt x="796838" y="2668579"/>
                            <a:pt x="786262" y="2658435"/>
                          </a:cubicBezTo>
                          <a:lnTo>
                            <a:pt x="746674" y="2620474"/>
                          </a:lnTo>
                          <a:lnTo>
                            <a:pt x="746309" y="2620626"/>
                          </a:lnTo>
                          <a:lnTo>
                            <a:pt x="747674" y="2622002"/>
                          </a:lnTo>
                          <a:lnTo>
                            <a:pt x="741984" y="2625363"/>
                          </a:lnTo>
                          <a:lnTo>
                            <a:pt x="742947" y="2654589"/>
                          </a:lnTo>
                          <a:cubicBezTo>
                            <a:pt x="745637" y="2742448"/>
                            <a:pt x="748002" y="2825127"/>
                            <a:pt x="749992" y="2900992"/>
                          </a:cubicBezTo>
                          <a:lnTo>
                            <a:pt x="750452" y="2920694"/>
                          </a:lnTo>
                          <a:lnTo>
                            <a:pt x="765776" y="2924235"/>
                          </a:lnTo>
                          <a:cubicBezTo>
                            <a:pt x="772283" y="2930612"/>
                            <a:pt x="773048" y="2939971"/>
                            <a:pt x="769024" y="2949946"/>
                          </a:cubicBezTo>
                          <a:lnTo>
                            <a:pt x="761237" y="2960389"/>
                          </a:lnTo>
                          <a:lnTo>
                            <a:pt x="751503" y="2965718"/>
                          </a:lnTo>
                          <a:lnTo>
                            <a:pt x="751944" y="2984649"/>
                          </a:lnTo>
                          <a:lnTo>
                            <a:pt x="764598" y="2978607"/>
                          </a:lnTo>
                          <a:cubicBezTo>
                            <a:pt x="775502" y="2973401"/>
                            <a:pt x="786036" y="2970896"/>
                            <a:pt x="795096" y="2979194"/>
                          </a:cubicBezTo>
                          <a:cubicBezTo>
                            <a:pt x="820497" y="3004091"/>
                            <a:pt x="820585" y="3038613"/>
                            <a:pt x="795291" y="3056302"/>
                          </a:cubicBezTo>
                          <a:lnTo>
                            <a:pt x="792438" y="3057490"/>
                          </a:lnTo>
                          <a:lnTo>
                            <a:pt x="802580" y="3059458"/>
                          </a:lnTo>
                          <a:cubicBezTo>
                            <a:pt x="807122" y="3061254"/>
                            <a:pt x="810575" y="3063776"/>
                            <a:pt x="812563" y="3067000"/>
                          </a:cubicBezTo>
                          <a:cubicBezTo>
                            <a:pt x="816538" y="3073448"/>
                            <a:pt x="813900" y="3081487"/>
                            <a:pt x="806420" y="3089274"/>
                          </a:cubicBezTo>
                          <a:lnTo>
                            <a:pt x="795511" y="3095709"/>
                          </a:lnTo>
                          <a:lnTo>
                            <a:pt x="794424" y="3102346"/>
                          </a:lnTo>
                          <a:lnTo>
                            <a:pt x="786637" y="3112789"/>
                          </a:lnTo>
                          <a:lnTo>
                            <a:pt x="755129" y="3130037"/>
                          </a:lnTo>
                          <a:lnTo>
                            <a:pt x="755144" y="3131072"/>
                          </a:lnTo>
                          <a:lnTo>
                            <a:pt x="782394" y="3131596"/>
                          </a:lnTo>
                          <a:lnTo>
                            <a:pt x="784012" y="3133866"/>
                          </a:lnTo>
                          <a:lnTo>
                            <a:pt x="789998" y="3131007"/>
                          </a:lnTo>
                          <a:cubicBezTo>
                            <a:pt x="800902" y="3125801"/>
                            <a:pt x="811435" y="3123296"/>
                            <a:pt x="820496" y="3131594"/>
                          </a:cubicBezTo>
                          <a:cubicBezTo>
                            <a:pt x="845897" y="3156491"/>
                            <a:pt x="845985" y="3191013"/>
                            <a:pt x="820691" y="3208702"/>
                          </a:cubicBezTo>
                          <a:lnTo>
                            <a:pt x="817838" y="3209890"/>
                          </a:lnTo>
                          <a:lnTo>
                            <a:pt x="827980" y="3211858"/>
                          </a:lnTo>
                          <a:cubicBezTo>
                            <a:pt x="832522" y="3213655"/>
                            <a:pt x="835975" y="3216176"/>
                            <a:pt x="837963" y="3219400"/>
                          </a:cubicBezTo>
                          <a:lnTo>
                            <a:pt x="838787" y="3226565"/>
                          </a:lnTo>
                          <a:lnTo>
                            <a:pt x="839545" y="3226844"/>
                          </a:lnTo>
                          <a:cubicBezTo>
                            <a:pt x="864948" y="3251741"/>
                            <a:pt x="865035" y="3286263"/>
                            <a:pt x="839742" y="3303953"/>
                          </a:cubicBezTo>
                          <a:lnTo>
                            <a:pt x="836887" y="3305140"/>
                          </a:lnTo>
                          <a:lnTo>
                            <a:pt x="847030" y="3307107"/>
                          </a:lnTo>
                          <a:cubicBezTo>
                            <a:pt x="851572" y="3308905"/>
                            <a:pt x="855025" y="3311425"/>
                            <a:pt x="857012" y="3314650"/>
                          </a:cubicBezTo>
                          <a:cubicBezTo>
                            <a:pt x="864963" y="3327546"/>
                            <a:pt x="846459" y="3346809"/>
                            <a:pt x="815683" y="3357679"/>
                          </a:cubicBezTo>
                          <a:lnTo>
                            <a:pt x="810246" y="3358561"/>
                          </a:lnTo>
                          <a:lnTo>
                            <a:pt x="809966" y="3358876"/>
                          </a:lnTo>
                          <a:lnTo>
                            <a:pt x="811618" y="3359552"/>
                          </a:lnTo>
                          <a:lnTo>
                            <a:pt x="807510" y="3362752"/>
                          </a:lnTo>
                          <a:lnTo>
                            <a:pt x="815278" y="3364260"/>
                          </a:lnTo>
                          <a:cubicBezTo>
                            <a:pt x="819820" y="3366057"/>
                            <a:pt x="823273" y="3368578"/>
                            <a:pt x="825261" y="3371802"/>
                          </a:cubicBezTo>
                          <a:lnTo>
                            <a:pt x="826085" y="3378967"/>
                          </a:lnTo>
                          <a:lnTo>
                            <a:pt x="826843" y="3379246"/>
                          </a:lnTo>
                          <a:cubicBezTo>
                            <a:pt x="852246" y="3404143"/>
                            <a:pt x="852333" y="3438665"/>
                            <a:pt x="827040" y="3456355"/>
                          </a:cubicBezTo>
                          <a:lnTo>
                            <a:pt x="824185" y="3457542"/>
                          </a:lnTo>
                          <a:lnTo>
                            <a:pt x="834328" y="3459509"/>
                          </a:lnTo>
                          <a:cubicBezTo>
                            <a:pt x="838870" y="3461307"/>
                            <a:pt x="842323" y="3463827"/>
                            <a:pt x="844310" y="3467052"/>
                          </a:cubicBezTo>
                          <a:cubicBezTo>
                            <a:pt x="852261" y="3479948"/>
                            <a:pt x="833757" y="3499211"/>
                            <a:pt x="802981" y="3510081"/>
                          </a:cubicBezTo>
                          <a:lnTo>
                            <a:pt x="796792" y="3511085"/>
                          </a:lnTo>
                          <a:lnTo>
                            <a:pt x="798916" y="3511954"/>
                          </a:lnTo>
                          <a:cubicBezTo>
                            <a:pt x="780839" y="3522372"/>
                            <a:pt x="764861" y="3534869"/>
                            <a:pt x="751289" y="3549051"/>
                          </a:cubicBezTo>
                          <a:lnTo>
                            <a:pt x="740410" y="3564525"/>
                          </a:lnTo>
                          <a:lnTo>
                            <a:pt x="740257" y="3566519"/>
                          </a:lnTo>
                          <a:cubicBezTo>
                            <a:pt x="715797" y="3755445"/>
                            <a:pt x="665733" y="3873633"/>
                            <a:pt x="583568" y="3874419"/>
                          </a:cubicBezTo>
                          <a:cubicBezTo>
                            <a:pt x="521944" y="3875009"/>
                            <a:pt x="481195" y="3788124"/>
                            <a:pt x="456492" y="3669625"/>
                          </a:cubicBezTo>
                          <a:lnTo>
                            <a:pt x="437661" y="3547225"/>
                          </a:lnTo>
                          <a:lnTo>
                            <a:pt x="392376" y="3511953"/>
                          </a:lnTo>
                          <a:lnTo>
                            <a:pt x="394500" y="3511084"/>
                          </a:lnTo>
                          <a:lnTo>
                            <a:pt x="388311" y="3510080"/>
                          </a:lnTo>
                          <a:cubicBezTo>
                            <a:pt x="357535" y="3499210"/>
                            <a:pt x="339032" y="3479947"/>
                            <a:pt x="346982" y="3467051"/>
                          </a:cubicBezTo>
                          <a:cubicBezTo>
                            <a:pt x="348969" y="3463826"/>
                            <a:pt x="352422" y="3461306"/>
                            <a:pt x="356964" y="3459508"/>
                          </a:cubicBezTo>
                          <a:lnTo>
                            <a:pt x="367107" y="3457541"/>
                          </a:lnTo>
                          <a:lnTo>
                            <a:pt x="364252" y="3456354"/>
                          </a:lnTo>
                          <a:cubicBezTo>
                            <a:pt x="338959" y="3438664"/>
                            <a:pt x="339046" y="3404142"/>
                            <a:pt x="364449" y="3379245"/>
                          </a:cubicBezTo>
                          <a:lnTo>
                            <a:pt x="365207" y="3378966"/>
                          </a:lnTo>
                          <a:lnTo>
                            <a:pt x="366031" y="3371801"/>
                          </a:lnTo>
                          <a:cubicBezTo>
                            <a:pt x="368019" y="3368577"/>
                            <a:pt x="371472" y="3366056"/>
                            <a:pt x="376014" y="3364259"/>
                          </a:cubicBezTo>
                          <a:lnTo>
                            <a:pt x="386156" y="3362291"/>
                          </a:lnTo>
                          <a:lnTo>
                            <a:pt x="383303" y="3361103"/>
                          </a:lnTo>
                          <a:lnTo>
                            <a:pt x="371416" y="3347713"/>
                          </a:lnTo>
                          <a:lnTo>
                            <a:pt x="353125" y="3336924"/>
                          </a:lnTo>
                          <a:cubicBezTo>
                            <a:pt x="345646" y="3329138"/>
                            <a:pt x="343008" y="3321098"/>
                            <a:pt x="346983" y="3314650"/>
                          </a:cubicBezTo>
                          <a:cubicBezTo>
                            <a:pt x="348970" y="3311425"/>
                            <a:pt x="352423" y="3308905"/>
                            <a:pt x="356965" y="3307107"/>
                          </a:cubicBezTo>
                          <a:lnTo>
                            <a:pt x="367108" y="3305140"/>
                          </a:lnTo>
                          <a:lnTo>
                            <a:pt x="364253" y="3303953"/>
                          </a:lnTo>
                          <a:cubicBezTo>
                            <a:pt x="338960" y="3286263"/>
                            <a:pt x="339047" y="3251741"/>
                            <a:pt x="364450" y="3226844"/>
                          </a:cubicBezTo>
                          <a:lnTo>
                            <a:pt x="365208" y="3226565"/>
                          </a:lnTo>
                          <a:lnTo>
                            <a:pt x="366032" y="3219400"/>
                          </a:lnTo>
                          <a:cubicBezTo>
                            <a:pt x="368020" y="3216176"/>
                            <a:pt x="371473" y="3213655"/>
                            <a:pt x="376015" y="3211858"/>
                          </a:cubicBezTo>
                          <a:lnTo>
                            <a:pt x="386157" y="3209890"/>
                          </a:lnTo>
                          <a:lnTo>
                            <a:pt x="383304" y="3208702"/>
                          </a:lnTo>
                          <a:cubicBezTo>
                            <a:pt x="358010" y="3191013"/>
                            <a:pt x="358098" y="3156491"/>
                            <a:pt x="383499" y="3131594"/>
                          </a:cubicBezTo>
                          <a:cubicBezTo>
                            <a:pt x="392560" y="3123296"/>
                            <a:pt x="403093" y="3125801"/>
                            <a:pt x="413997" y="3131007"/>
                          </a:cubicBezTo>
                          <a:lnTo>
                            <a:pt x="414984" y="3131478"/>
                          </a:lnTo>
                          <a:lnTo>
                            <a:pt x="430241" y="3131184"/>
                          </a:lnTo>
                          <a:lnTo>
                            <a:pt x="430602" y="3120039"/>
                          </a:lnTo>
                          <a:lnTo>
                            <a:pt x="417358" y="3112789"/>
                          </a:lnTo>
                          <a:lnTo>
                            <a:pt x="409571" y="3102346"/>
                          </a:lnTo>
                          <a:lnTo>
                            <a:pt x="408484" y="3095709"/>
                          </a:lnTo>
                          <a:lnTo>
                            <a:pt x="397575" y="3089274"/>
                          </a:lnTo>
                          <a:cubicBezTo>
                            <a:pt x="390095" y="3081487"/>
                            <a:pt x="387457" y="3073448"/>
                            <a:pt x="391432" y="3067000"/>
                          </a:cubicBezTo>
                          <a:cubicBezTo>
                            <a:pt x="393420" y="3063776"/>
                            <a:pt x="396873" y="3061254"/>
                            <a:pt x="401415" y="3059458"/>
                          </a:cubicBezTo>
                          <a:lnTo>
                            <a:pt x="411557" y="3057490"/>
                          </a:lnTo>
                          <a:lnTo>
                            <a:pt x="408704" y="3056302"/>
                          </a:lnTo>
                          <a:cubicBezTo>
                            <a:pt x="383410" y="3038613"/>
                            <a:pt x="383498" y="3004091"/>
                            <a:pt x="408899" y="2979194"/>
                          </a:cubicBezTo>
                          <a:lnTo>
                            <a:pt x="435179" y="2978688"/>
                          </a:lnTo>
                          <a:lnTo>
                            <a:pt x="436062" y="2951409"/>
                          </a:lnTo>
                          <a:lnTo>
                            <a:pt x="434971" y="2949946"/>
                          </a:lnTo>
                          <a:cubicBezTo>
                            <a:pt x="432959" y="2944958"/>
                            <a:pt x="432145" y="2940125"/>
                            <a:pt x="432646" y="2935741"/>
                          </a:cubicBezTo>
                          <a:lnTo>
                            <a:pt x="436877" y="2927005"/>
                          </a:lnTo>
                          <a:lnTo>
                            <a:pt x="445478" y="2690080"/>
                          </a:lnTo>
                          <a:lnTo>
                            <a:pt x="447865" y="2629915"/>
                          </a:lnTo>
                          <a:lnTo>
                            <a:pt x="434469" y="2622002"/>
                          </a:lnTo>
                          <a:lnTo>
                            <a:pt x="435834" y="2620626"/>
                          </a:lnTo>
                          <a:lnTo>
                            <a:pt x="435469" y="2620474"/>
                          </a:lnTo>
                          <a:lnTo>
                            <a:pt x="395882" y="2658435"/>
                          </a:lnTo>
                          <a:cubicBezTo>
                            <a:pt x="385305" y="2668579"/>
                            <a:pt x="363263" y="2665617"/>
                            <a:pt x="346651" y="2651820"/>
                          </a:cubicBezTo>
                          <a:cubicBezTo>
                            <a:pt x="338345" y="2644921"/>
                            <a:pt x="332968" y="2636620"/>
                            <a:pt x="330991" y="2628776"/>
                          </a:cubicBezTo>
                          <a:lnTo>
                            <a:pt x="335691" y="2608608"/>
                          </a:lnTo>
                          <a:lnTo>
                            <a:pt x="367078" y="2596550"/>
                          </a:lnTo>
                          <a:lnTo>
                            <a:pt x="368142" y="2585274"/>
                          </a:lnTo>
                          <a:lnTo>
                            <a:pt x="353822" y="2579909"/>
                          </a:lnTo>
                          <a:lnTo>
                            <a:pt x="238847" y="2559265"/>
                          </a:lnTo>
                          <a:cubicBezTo>
                            <a:pt x="202963" y="2548680"/>
                            <a:pt x="173180" y="2516300"/>
                            <a:pt x="172322" y="2486941"/>
                          </a:cubicBezTo>
                          <a:cubicBezTo>
                            <a:pt x="171679" y="2464920"/>
                            <a:pt x="187488" y="2450855"/>
                            <a:pt x="210572" y="2449663"/>
                          </a:cubicBezTo>
                          <a:lnTo>
                            <a:pt x="215371" y="2450288"/>
                          </a:lnTo>
                          <a:lnTo>
                            <a:pt x="189678" y="2434421"/>
                          </a:lnTo>
                          <a:cubicBezTo>
                            <a:pt x="156061" y="2413659"/>
                            <a:pt x="139003" y="2377938"/>
                            <a:pt x="151579" y="2354637"/>
                          </a:cubicBezTo>
                          <a:cubicBezTo>
                            <a:pt x="164155" y="2331336"/>
                            <a:pt x="201601" y="2329280"/>
                            <a:pt x="235219" y="2350042"/>
                          </a:cubicBezTo>
                          <a:lnTo>
                            <a:pt x="254032" y="2361662"/>
                          </a:lnTo>
                          <a:lnTo>
                            <a:pt x="249521" y="2345151"/>
                          </a:lnTo>
                          <a:cubicBezTo>
                            <a:pt x="248763" y="2331443"/>
                            <a:pt x="254344" y="2319493"/>
                            <a:pt x="266443" y="2312550"/>
                          </a:cubicBezTo>
                          <a:cubicBezTo>
                            <a:pt x="272492" y="2309079"/>
                            <a:pt x="279600" y="2307188"/>
                            <a:pt x="287270" y="2306741"/>
                          </a:cubicBezTo>
                          <a:cubicBezTo>
                            <a:pt x="310282" y="2305401"/>
                            <a:pt x="338374" y="2317055"/>
                            <a:pt x="358257" y="2338017"/>
                          </a:cubicBezTo>
                          <a:lnTo>
                            <a:pt x="427068" y="2444198"/>
                          </a:lnTo>
                          <a:lnTo>
                            <a:pt x="438571" y="2454782"/>
                          </a:lnTo>
                          <a:lnTo>
                            <a:pt x="447167" y="2448158"/>
                          </a:lnTo>
                          <a:lnTo>
                            <a:pt x="442214" y="2418842"/>
                          </a:lnTo>
                          <a:lnTo>
                            <a:pt x="444587" y="2406768"/>
                          </a:lnTo>
                          <a:lnTo>
                            <a:pt x="457235" y="2393703"/>
                          </a:lnTo>
                          <a:lnTo>
                            <a:pt x="460342" y="2315375"/>
                          </a:lnTo>
                          <a:lnTo>
                            <a:pt x="467897" y="2142092"/>
                          </a:lnTo>
                          <a:lnTo>
                            <a:pt x="407359" y="2073790"/>
                          </a:lnTo>
                          <a:cubicBezTo>
                            <a:pt x="385538" y="2053214"/>
                            <a:pt x="362441" y="2037393"/>
                            <a:pt x="338202" y="2032935"/>
                          </a:cubicBezTo>
                          <a:lnTo>
                            <a:pt x="339713" y="2031412"/>
                          </a:lnTo>
                          <a:lnTo>
                            <a:pt x="339309" y="2031244"/>
                          </a:lnTo>
                          <a:lnTo>
                            <a:pt x="295483" y="2073270"/>
                          </a:lnTo>
                          <a:cubicBezTo>
                            <a:pt x="283773" y="2084499"/>
                            <a:pt x="259371" y="2081220"/>
                            <a:pt x="240981" y="2065946"/>
                          </a:cubicBezTo>
                          <a:cubicBezTo>
                            <a:pt x="231786" y="2058309"/>
                            <a:pt x="225833" y="2049119"/>
                            <a:pt x="223645" y="2040435"/>
                          </a:cubicBezTo>
                          <a:lnTo>
                            <a:pt x="228848" y="2018107"/>
                          </a:lnTo>
                          <a:lnTo>
                            <a:pt x="263595" y="2004758"/>
                          </a:lnTo>
                          <a:lnTo>
                            <a:pt x="264773" y="1992274"/>
                          </a:lnTo>
                          <a:lnTo>
                            <a:pt x="248920" y="1986336"/>
                          </a:lnTo>
                          <a:lnTo>
                            <a:pt x="121634" y="1963481"/>
                          </a:lnTo>
                          <a:cubicBezTo>
                            <a:pt x="81908" y="1951762"/>
                            <a:pt x="48936" y="1915916"/>
                            <a:pt x="47986" y="1883413"/>
                          </a:cubicBezTo>
                          <a:cubicBezTo>
                            <a:pt x="47274" y="1859034"/>
                            <a:pt x="64776" y="1843463"/>
                            <a:pt x="90332" y="1842143"/>
                          </a:cubicBezTo>
                          <a:lnTo>
                            <a:pt x="95644" y="1842836"/>
                          </a:lnTo>
                          <a:lnTo>
                            <a:pt x="67201" y="1825270"/>
                          </a:lnTo>
                          <a:cubicBezTo>
                            <a:pt x="29984" y="1802284"/>
                            <a:pt x="11099" y="1762739"/>
                            <a:pt x="25022" y="1736943"/>
                          </a:cubicBezTo>
                          <a:cubicBezTo>
                            <a:pt x="38944" y="1711147"/>
                            <a:pt x="80400" y="1708870"/>
                            <a:pt x="117618" y="1731856"/>
                          </a:cubicBezTo>
                          <a:lnTo>
                            <a:pt x="138445" y="1744719"/>
                          </a:lnTo>
                          <a:lnTo>
                            <a:pt x="133451" y="1726441"/>
                          </a:lnTo>
                          <a:cubicBezTo>
                            <a:pt x="132612" y="1711265"/>
                            <a:pt x="138790" y="1698036"/>
                            <a:pt x="152185" y="1690349"/>
                          </a:cubicBezTo>
                          <a:cubicBezTo>
                            <a:pt x="158882" y="1686507"/>
                            <a:pt x="166750" y="1684413"/>
                            <a:pt x="175241" y="1683918"/>
                          </a:cubicBezTo>
                          <a:cubicBezTo>
                            <a:pt x="200718" y="1682435"/>
                            <a:pt x="231818" y="1695337"/>
                            <a:pt x="253830" y="1718543"/>
                          </a:cubicBezTo>
                          <a:lnTo>
                            <a:pt x="330008" y="1836093"/>
                          </a:lnTo>
                          <a:lnTo>
                            <a:pt x="342744" y="1847811"/>
                          </a:lnTo>
                          <a:lnTo>
                            <a:pt x="352259" y="1840477"/>
                          </a:lnTo>
                          <a:lnTo>
                            <a:pt x="346776" y="1808022"/>
                          </a:lnTo>
                          <a:lnTo>
                            <a:pt x="349403" y="1794656"/>
                          </a:lnTo>
                          <a:cubicBezTo>
                            <a:pt x="352639" y="1778194"/>
                            <a:pt x="372741" y="1772470"/>
                            <a:pt x="394303" y="1781869"/>
                          </a:cubicBezTo>
                          <a:cubicBezTo>
                            <a:pt x="415863" y="1791271"/>
                            <a:pt x="430719" y="1812237"/>
                            <a:pt x="427483" y="1828699"/>
                          </a:cubicBezTo>
                          <a:lnTo>
                            <a:pt x="414287" y="1895830"/>
                          </a:lnTo>
                          <a:lnTo>
                            <a:pt x="437769" y="1925239"/>
                          </a:lnTo>
                          <a:cubicBezTo>
                            <a:pt x="446632" y="1933304"/>
                            <a:pt x="456775" y="1940614"/>
                            <a:pt x="467705" y="1947345"/>
                          </a:cubicBezTo>
                          <a:lnTo>
                            <a:pt x="476188" y="1951905"/>
                          </a:lnTo>
                          <a:lnTo>
                            <a:pt x="484329" y="1765175"/>
                          </a:lnTo>
                          <a:lnTo>
                            <a:pt x="494914" y="1551584"/>
                          </a:lnTo>
                          <a:lnTo>
                            <a:pt x="450357" y="1511965"/>
                          </a:lnTo>
                          <a:cubicBezTo>
                            <a:pt x="379664" y="1450340"/>
                            <a:pt x="320141" y="1397816"/>
                            <a:pt x="351396" y="1356145"/>
                          </a:cubicBezTo>
                          <a:cubicBezTo>
                            <a:pt x="367023" y="1335310"/>
                            <a:pt x="391009" y="1321033"/>
                            <a:pt x="419094" y="1312891"/>
                          </a:cubicBezTo>
                          <a:lnTo>
                            <a:pt x="458865" y="1310113"/>
                          </a:lnTo>
                          <a:lnTo>
                            <a:pt x="422353" y="1289488"/>
                          </a:lnTo>
                          <a:cubicBezTo>
                            <a:pt x="361276" y="1261098"/>
                            <a:pt x="294248" y="1247471"/>
                            <a:pt x="227890" y="1250498"/>
                          </a:cubicBezTo>
                          <a:lnTo>
                            <a:pt x="229230" y="1247781"/>
                          </a:lnTo>
                          <a:lnTo>
                            <a:pt x="221004" y="1251407"/>
                          </a:lnTo>
                          <a:cubicBezTo>
                            <a:pt x="172915" y="1262313"/>
                            <a:pt x="128438" y="1253431"/>
                            <a:pt x="121662" y="1231571"/>
                          </a:cubicBezTo>
                          <a:cubicBezTo>
                            <a:pt x="119967" y="1226105"/>
                            <a:pt x="120790" y="1220346"/>
                            <a:pt x="123728" y="1214611"/>
                          </a:cubicBezTo>
                          <a:lnTo>
                            <a:pt x="132791" y="1204288"/>
                          </a:lnTo>
                          <a:lnTo>
                            <a:pt x="128112" y="1205081"/>
                          </a:lnTo>
                          <a:cubicBezTo>
                            <a:pt x="77883" y="1203424"/>
                            <a:pt x="35774" y="1161490"/>
                            <a:pt x="34057" y="1111416"/>
                          </a:cubicBezTo>
                          <a:cubicBezTo>
                            <a:pt x="34255" y="1077109"/>
                            <a:pt x="93956" y="1090589"/>
                            <a:pt x="123906" y="1080176"/>
                          </a:cubicBezTo>
                          <a:cubicBezTo>
                            <a:pt x="129098" y="1080131"/>
                            <a:pt x="136816" y="1070953"/>
                            <a:pt x="135322" y="1066623"/>
                          </a:cubicBezTo>
                          <a:cubicBezTo>
                            <a:pt x="133827" y="1062294"/>
                            <a:pt x="134825" y="1058388"/>
                            <a:pt x="120707" y="1057405"/>
                          </a:cubicBezTo>
                          <a:lnTo>
                            <a:pt x="49351" y="1062113"/>
                          </a:lnTo>
                          <a:lnTo>
                            <a:pt x="27779" y="1055542"/>
                          </a:lnTo>
                          <a:cubicBezTo>
                            <a:pt x="11032" y="1046594"/>
                            <a:pt x="455" y="1034646"/>
                            <a:pt x="14" y="1021819"/>
                          </a:cubicBezTo>
                          <a:cubicBezTo>
                            <a:pt x="-425" y="1008993"/>
                            <a:pt x="9357" y="997717"/>
                            <a:pt x="25527" y="989854"/>
                          </a:cubicBezTo>
                          <a:lnTo>
                            <a:pt x="52276" y="981425"/>
                          </a:lnTo>
                          <a:cubicBezTo>
                            <a:pt x="42947" y="972637"/>
                            <a:pt x="32758" y="966778"/>
                            <a:pt x="24289" y="955061"/>
                          </a:cubicBezTo>
                          <a:cubicBezTo>
                            <a:pt x="15820" y="943344"/>
                            <a:pt x="13845" y="926375"/>
                            <a:pt x="20132" y="915486"/>
                          </a:cubicBezTo>
                          <a:cubicBezTo>
                            <a:pt x="26418" y="904598"/>
                            <a:pt x="41520" y="898830"/>
                            <a:pt x="56484" y="899299"/>
                          </a:cubicBezTo>
                          <a:cubicBezTo>
                            <a:pt x="71447" y="899767"/>
                            <a:pt x="75523" y="905014"/>
                            <a:pt x="85043" y="907872"/>
                          </a:cubicBezTo>
                          <a:lnTo>
                            <a:pt x="80363" y="894874"/>
                          </a:lnTo>
                          <a:cubicBezTo>
                            <a:pt x="79088" y="876939"/>
                            <a:pt x="83962" y="862830"/>
                            <a:pt x="95290" y="856797"/>
                          </a:cubicBezTo>
                          <a:cubicBezTo>
                            <a:pt x="106619" y="850764"/>
                            <a:pt x="122255" y="853951"/>
                            <a:pt x="138377" y="863980"/>
                          </a:cubicBezTo>
                          <a:lnTo>
                            <a:pt x="154180" y="880548"/>
                          </a:lnTo>
                          <a:lnTo>
                            <a:pt x="186221" y="943932"/>
                          </a:lnTo>
                          <a:cubicBezTo>
                            <a:pt x="189674" y="949197"/>
                            <a:pt x="193901" y="951898"/>
                            <a:pt x="201032" y="950430"/>
                          </a:cubicBezTo>
                          <a:cubicBezTo>
                            <a:pt x="208163" y="948962"/>
                            <a:pt x="209203" y="940590"/>
                            <a:pt x="207540" y="935316"/>
                          </a:cubicBezTo>
                          <a:cubicBezTo>
                            <a:pt x="201445" y="904413"/>
                            <a:pt x="166536" y="855533"/>
                            <a:pt x="189253" y="842609"/>
                          </a:cubicBezTo>
                          <a:cubicBezTo>
                            <a:pt x="233477" y="819059"/>
                            <a:pt x="290848" y="834559"/>
                            <a:pt x="317396" y="877230"/>
                          </a:cubicBezTo>
                          <a:lnTo>
                            <a:pt x="319049" y="881679"/>
                          </a:lnTo>
                          <a:lnTo>
                            <a:pt x="323458" y="868668"/>
                          </a:lnTo>
                          <a:cubicBezTo>
                            <a:pt x="326955" y="863256"/>
                            <a:pt x="331532" y="859665"/>
                            <a:pt x="337112" y="858400"/>
                          </a:cubicBezTo>
                          <a:cubicBezTo>
                            <a:pt x="359432" y="853338"/>
                            <a:pt x="389363" y="887415"/>
                            <a:pt x="403963" y="934514"/>
                          </a:cubicBezTo>
                          <a:lnTo>
                            <a:pt x="404911" y="943221"/>
                          </a:lnTo>
                          <a:lnTo>
                            <a:pt x="407746" y="938977"/>
                          </a:lnTo>
                          <a:cubicBezTo>
                            <a:pt x="423024" y="968468"/>
                            <a:pt x="441992" y="996022"/>
                            <a:pt x="464031" y="1021041"/>
                          </a:cubicBezTo>
                          <a:lnTo>
                            <a:pt x="518779" y="1070028"/>
                          </a:lnTo>
                          <a:lnTo>
                            <a:pt x="520617" y="1032942"/>
                          </a:lnTo>
                          <a:lnTo>
                            <a:pt x="523282" y="988009"/>
                          </a:lnTo>
                          <a:lnTo>
                            <a:pt x="491717" y="921064"/>
                          </a:lnTo>
                          <a:cubicBezTo>
                            <a:pt x="474644" y="892016"/>
                            <a:pt x="455190" y="864965"/>
                            <a:pt x="434273" y="840966"/>
                          </a:cubicBezTo>
                          <a:lnTo>
                            <a:pt x="412799" y="820926"/>
                          </a:lnTo>
                          <a:lnTo>
                            <a:pt x="408592" y="818338"/>
                          </a:lnTo>
                          <a:lnTo>
                            <a:pt x="389136" y="798846"/>
                          </a:lnTo>
                          <a:lnTo>
                            <a:pt x="368060" y="779179"/>
                          </a:lnTo>
                          <a:lnTo>
                            <a:pt x="369299" y="778971"/>
                          </a:lnTo>
                          <a:lnTo>
                            <a:pt x="369048" y="778721"/>
                          </a:lnTo>
                          <a:cubicBezTo>
                            <a:pt x="348752" y="751530"/>
                            <a:pt x="341391" y="723856"/>
                            <a:pt x="351775" y="702143"/>
                          </a:cubicBezTo>
                          <a:cubicBezTo>
                            <a:pt x="362159" y="680430"/>
                            <a:pt x="388323" y="668790"/>
                            <a:pt x="422230" y="667521"/>
                          </a:cubicBezTo>
                          <a:lnTo>
                            <a:pt x="426940" y="668022"/>
                          </a:lnTo>
                          <a:lnTo>
                            <a:pt x="367363" y="621091"/>
                          </a:lnTo>
                          <a:lnTo>
                            <a:pt x="279669" y="581519"/>
                          </a:lnTo>
                          <a:lnTo>
                            <a:pt x="261953" y="580226"/>
                          </a:lnTo>
                          <a:cubicBezTo>
                            <a:pt x="221784" y="574080"/>
                            <a:pt x="193599" y="559694"/>
                            <a:pt x="193599" y="542925"/>
                          </a:cubicBezTo>
                          <a:cubicBezTo>
                            <a:pt x="193598" y="520567"/>
                            <a:pt x="243707" y="502443"/>
                            <a:pt x="305518" y="502443"/>
                          </a:cubicBezTo>
                          <a:lnTo>
                            <a:pt x="312598" y="503225"/>
                          </a:lnTo>
                          <a:lnTo>
                            <a:pt x="310272" y="500032"/>
                          </a:lnTo>
                          <a:lnTo>
                            <a:pt x="240918" y="449503"/>
                          </a:lnTo>
                          <a:lnTo>
                            <a:pt x="238684" y="449256"/>
                          </a:lnTo>
                          <a:cubicBezTo>
                            <a:pt x="212190" y="443110"/>
                            <a:pt x="193598" y="428724"/>
                            <a:pt x="193599" y="411956"/>
                          </a:cubicBezTo>
                          <a:cubicBezTo>
                            <a:pt x="193598" y="400777"/>
                            <a:pt x="201861" y="390658"/>
                            <a:pt x="215219" y="383332"/>
                          </a:cubicBezTo>
                          <a:lnTo>
                            <a:pt x="217553" y="382469"/>
                          </a:lnTo>
                          <a:lnTo>
                            <a:pt x="212649" y="366034"/>
                          </a:lnTo>
                          <a:cubicBezTo>
                            <a:pt x="212649" y="340672"/>
                            <a:pt x="243034" y="320112"/>
                            <a:pt x="280515" y="320112"/>
                          </a:cubicBezTo>
                          <a:lnTo>
                            <a:pt x="319966" y="331169"/>
                          </a:lnTo>
                          <a:lnTo>
                            <a:pt x="342428" y="324873"/>
                          </a:lnTo>
                          <a:cubicBezTo>
                            <a:pt x="370539" y="324874"/>
                            <a:pt x="394658" y="336439"/>
                            <a:pt x="404961" y="352920"/>
                          </a:cubicBezTo>
                          <a:lnTo>
                            <a:pt x="405954" y="356252"/>
                          </a:lnTo>
                          <a:lnTo>
                            <a:pt x="407100" y="354506"/>
                          </a:lnTo>
                          <a:cubicBezTo>
                            <a:pt x="421857" y="380174"/>
                            <a:pt x="440144" y="402973"/>
                            <a:pt x="461465" y="422449"/>
                          </a:cubicBezTo>
                          <a:lnTo>
                            <a:pt x="478863" y="433958"/>
                          </a:lnTo>
                          <a:lnTo>
                            <a:pt x="465934" y="376806"/>
                          </a:lnTo>
                          <a:cubicBezTo>
                            <a:pt x="456017" y="349576"/>
                            <a:pt x="442624" y="323545"/>
                            <a:pt x="425951" y="299433"/>
                          </a:cubicBezTo>
                          <a:lnTo>
                            <a:pt x="428767" y="299261"/>
                          </a:lnTo>
                          <a:lnTo>
                            <a:pt x="422010" y="294685"/>
                          </a:lnTo>
                          <a:cubicBezTo>
                            <a:pt x="390817" y="263491"/>
                            <a:pt x="377267" y="226467"/>
                            <a:pt x="391745" y="211989"/>
                          </a:cubicBezTo>
                          <a:cubicBezTo>
                            <a:pt x="395366" y="208369"/>
                            <a:pt x="400394" y="206501"/>
                            <a:pt x="406388" y="206223"/>
                          </a:cubicBezTo>
                          <a:lnTo>
                            <a:pt x="418937" y="208538"/>
                          </a:lnTo>
                          <a:lnTo>
                            <a:pt x="416118" y="205388"/>
                          </a:lnTo>
                          <a:cubicBezTo>
                            <a:pt x="394061" y="167185"/>
                            <a:pt x="408277" y="117684"/>
                            <a:pt x="447870" y="94825"/>
                          </a:cubicBezTo>
                          <a:cubicBezTo>
                            <a:pt x="475636" y="80188"/>
                            <a:pt x="492566" y="130558"/>
                            <a:pt x="514915" y="148424"/>
                          </a:cubicBezTo>
                          <a:cubicBezTo>
                            <a:pt x="517369" y="152280"/>
                            <a:pt x="528368" y="154086"/>
                            <a:pt x="531164" y="151104"/>
                          </a:cubicBezTo>
                          <a:cubicBezTo>
                            <a:pt x="533961" y="148124"/>
                            <a:pt x="537576" y="147185"/>
                            <a:pt x="531794" y="136224"/>
                          </a:cubicBezTo>
                          <a:lnTo>
                            <a:pt x="494764" y="84994"/>
                          </a:lnTo>
                          <a:lnTo>
                            <a:pt x="490017" y="66061"/>
                          </a:lnTo>
                          <a:cubicBezTo>
                            <a:pt x="489436" y="49706"/>
                            <a:pt x="494148" y="36662"/>
                            <a:pt x="504289" y="30806"/>
                          </a:cubicBezTo>
                          <a:cubicBezTo>
                            <a:pt x="514432" y="24951"/>
                            <a:pt x="528083" y="27393"/>
                            <a:pt x="541957" y="36073"/>
                          </a:cubicBezTo>
                          <a:lnTo>
                            <a:pt x="561214" y="52407"/>
                          </a:lnTo>
                          <a:cubicBezTo>
                            <a:pt x="563958" y="41656"/>
                            <a:pt x="563939" y="31527"/>
                            <a:pt x="569446" y="20157"/>
                          </a:cubicBezTo>
                          <a:cubicBezTo>
                            <a:pt x="574953" y="8786"/>
                            <a:pt x="587723" y="0"/>
                            <a:pt x="599434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339933"/>
                        </a:gs>
                        <a:gs pos="50000">
                          <a:srgbClr val="006600"/>
                        </a:gs>
                      </a:gsLst>
                      <a:lin ang="5400000" scaled="1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57" name="楕円 2">
                      <a:extLst>
                        <a:ext uri="{FF2B5EF4-FFF2-40B4-BE49-F238E27FC236}">
                          <a16:creationId xmlns:a16="http://schemas.microsoft.com/office/drawing/2014/main" id="{C6A9D607-4434-471C-AA50-9D6BEE6F65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36706" y="1416047"/>
                      <a:ext cx="100243" cy="3702053"/>
                    </a:xfrm>
                    <a:custGeom>
                      <a:avLst/>
                      <a:gdLst>
                        <a:gd name="connsiteX0" fmla="*/ 0 w 336550"/>
                        <a:gd name="connsiteY0" fmla="*/ 825500 h 1651000"/>
                        <a:gd name="connsiteX1" fmla="*/ 168275 w 336550"/>
                        <a:gd name="connsiteY1" fmla="*/ 0 h 1651000"/>
                        <a:gd name="connsiteX2" fmla="*/ 336550 w 336550"/>
                        <a:gd name="connsiteY2" fmla="*/ 825500 h 1651000"/>
                        <a:gd name="connsiteX3" fmla="*/ 168275 w 336550"/>
                        <a:gd name="connsiteY3" fmla="*/ 1651000 h 1651000"/>
                        <a:gd name="connsiteX4" fmla="*/ 0 w 336550"/>
                        <a:gd name="connsiteY4" fmla="*/ 825500 h 16510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62 w 337012"/>
                        <a:gd name="connsiteY0" fmla="*/ 3060700 h 3886200"/>
                        <a:gd name="connsiteX1" fmla="*/ 213187 w 337012"/>
                        <a:gd name="connsiteY1" fmla="*/ 0 h 3886200"/>
                        <a:gd name="connsiteX2" fmla="*/ 337012 w 337012"/>
                        <a:gd name="connsiteY2" fmla="*/ 3060700 h 3886200"/>
                        <a:gd name="connsiteX3" fmla="*/ 168737 w 337012"/>
                        <a:gd name="connsiteY3" fmla="*/ 3886200 h 3886200"/>
                        <a:gd name="connsiteX4" fmla="*/ 462 w 337012"/>
                        <a:gd name="connsiteY4" fmla="*/ 3060700 h 3886200"/>
                        <a:gd name="connsiteX0" fmla="*/ 497 w 286247"/>
                        <a:gd name="connsiteY0" fmla="*/ 3054350 h 3886202"/>
                        <a:gd name="connsiteX1" fmla="*/ 162422 w 286247"/>
                        <a:gd name="connsiteY1" fmla="*/ 0 h 3886202"/>
                        <a:gd name="connsiteX2" fmla="*/ 286247 w 286247"/>
                        <a:gd name="connsiteY2" fmla="*/ 3060700 h 3886202"/>
                        <a:gd name="connsiteX3" fmla="*/ 117972 w 286247"/>
                        <a:gd name="connsiteY3" fmla="*/ 3886200 h 3886202"/>
                        <a:gd name="connsiteX4" fmla="*/ 497 w 286247"/>
                        <a:gd name="connsiteY4" fmla="*/ 3054350 h 3886202"/>
                        <a:gd name="connsiteX0" fmla="*/ 437 w 216337"/>
                        <a:gd name="connsiteY0" fmla="*/ 3054350 h 3886202"/>
                        <a:gd name="connsiteX1" fmla="*/ 162362 w 216337"/>
                        <a:gd name="connsiteY1" fmla="*/ 0 h 3886202"/>
                        <a:gd name="connsiteX2" fmla="*/ 216337 w 216337"/>
                        <a:gd name="connsiteY2" fmla="*/ 3060700 h 3886202"/>
                        <a:gd name="connsiteX3" fmla="*/ 117912 w 216337"/>
                        <a:gd name="connsiteY3" fmla="*/ 3886200 h 3886202"/>
                        <a:gd name="connsiteX4" fmla="*/ 437 w 216337"/>
                        <a:gd name="connsiteY4" fmla="*/ 3054350 h 3886202"/>
                        <a:gd name="connsiteX0" fmla="*/ 2102 w 219292"/>
                        <a:gd name="connsiteY0" fmla="*/ 3054350 h 3886202"/>
                        <a:gd name="connsiteX1" fmla="*/ 164027 w 219292"/>
                        <a:gd name="connsiteY1" fmla="*/ 0 h 3886202"/>
                        <a:gd name="connsiteX2" fmla="*/ 218002 w 219292"/>
                        <a:gd name="connsiteY2" fmla="*/ 3060700 h 3886202"/>
                        <a:gd name="connsiteX3" fmla="*/ 119577 w 219292"/>
                        <a:gd name="connsiteY3" fmla="*/ 3886200 h 3886202"/>
                        <a:gd name="connsiteX4" fmla="*/ 2102 w 219292"/>
                        <a:gd name="connsiteY4" fmla="*/ 3054350 h 3886202"/>
                        <a:gd name="connsiteX0" fmla="*/ 4320 w 220311"/>
                        <a:gd name="connsiteY0" fmla="*/ 3054350 h 3571927"/>
                        <a:gd name="connsiteX1" fmla="*/ 166245 w 220311"/>
                        <a:gd name="connsiteY1" fmla="*/ 0 h 3571927"/>
                        <a:gd name="connsiteX2" fmla="*/ 220220 w 220311"/>
                        <a:gd name="connsiteY2" fmla="*/ 3060700 h 3571927"/>
                        <a:gd name="connsiteX3" fmla="*/ 109095 w 220311"/>
                        <a:gd name="connsiteY3" fmla="*/ 3568700 h 3571927"/>
                        <a:gd name="connsiteX4" fmla="*/ 4320 w 220311"/>
                        <a:gd name="connsiteY4" fmla="*/ 3054350 h 3571927"/>
                        <a:gd name="connsiteX0" fmla="*/ 1564 w 217464"/>
                        <a:gd name="connsiteY0" fmla="*/ 3054350 h 3569464"/>
                        <a:gd name="connsiteX1" fmla="*/ 163489 w 217464"/>
                        <a:gd name="connsiteY1" fmla="*/ 0 h 3569464"/>
                        <a:gd name="connsiteX2" fmla="*/ 217464 w 217464"/>
                        <a:gd name="connsiteY2" fmla="*/ 3060700 h 3569464"/>
                        <a:gd name="connsiteX3" fmla="*/ 106339 w 217464"/>
                        <a:gd name="connsiteY3" fmla="*/ 3568700 h 3569464"/>
                        <a:gd name="connsiteX4" fmla="*/ 1564 w 217464"/>
                        <a:gd name="connsiteY4" fmla="*/ 3054350 h 3569464"/>
                        <a:gd name="connsiteX0" fmla="*/ 7834 w 223734"/>
                        <a:gd name="connsiteY0" fmla="*/ 3054350 h 3569464"/>
                        <a:gd name="connsiteX1" fmla="*/ 169759 w 223734"/>
                        <a:gd name="connsiteY1" fmla="*/ 0 h 3569464"/>
                        <a:gd name="connsiteX2" fmla="*/ 223734 w 223734"/>
                        <a:gd name="connsiteY2" fmla="*/ 3060700 h 3569464"/>
                        <a:gd name="connsiteX3" fmla="*/ 112609 w 223734"/>
                        <a:gd name="connsiteY3" fmla="*/ 3568700 h 3569464"/>
                        <a:gd name="connsiteX4" fmla="*/ 7834 w 223734"/>
                        <a:gd name="connsiteY4" fmla="*/ 3054350 h 3569464"/>
                        <a:gd name="connsiteX0" fmla="*/ 7834 w 223734"/>
                        <a:gd name="connsiteY0" fmla="*/ 3054350 h 3569268"/>
                        <a:gd name="connsiteX1" fmla="*/ 169759 w 223734"/>
                        <a:gd name="connsiteY1" fmla="*/ 0 h 3569268"/>
                        <a:gd name="connsiteX2" fmla="*/ 223734 w 223734"/>
                        <a:gd name="connsiteY2" fmla="*/ 3060700 h 3569268"/>
                        <a:gd name="connsiteX3" fmla="*/ 112609 w 223734"/>
                        <a:gd name="connsiteY3" fmla="*/ 3568700 h 3569268"/>
                        <a:gd name="connsiteX4" fmla="*/ 7834 w 223734"/>
                        <a:gd name="connsiteY4" fmla="*/ 3054350 h 3569268"/>
                        <a:gd name="connsiteX0" fmla="*/ 7834 w 232168"/>
                        <a:gd name="connsiteY0" fmla="*/ 3054350 h 3568998"/>
                        <a:gd name="connsiteX1" fmla="*/ 169759 w 232168"/>
                        <a:gd name="connsiteY1" fmla="*/ 0 h 3568998"/>
                        <a:gd name="connsiteX2" fmla="*/ 223734 w 232168"/>
                        <a:gd name="connsiteY2" fmla="*/ 3060700 h 3568998"/>
                        <a:gd name="connsiteX3" fmla="*/ 112609 w 232168"/>
                        <a:gd name="connsiteY3" fmla="*/ 3568700 h 3568998"/>
                        <a:gd name="connsiteX4" fmla="*/ 7834 w 232168"/>
                        <a:gd name="connsiteY4" fmla="*/ 3054350 h 3568998"/>
                        <a:gd name="connsiteX0" fmla="*/ 7834 w 232168"/>
                        <a:gd name="connsiteY0" fmla="*/ 3054350 h 3568953"/>
                        <a:gd name="connsiteX1" fmla="*/ 169759 w 232168"/>
                        <a:gd name="connsiteY1" fmla="*/ 0 h 3568953"/>
                        <a:gd name="connsiteX2" fmla="*/ 223734 w 232168"/>
                        <a:gd name="connsiteY2" fmla="*/ 3060700 h 3568953"/>
                        <a:gd name="connsiteX3" fmla="*/ 112609 w 232168"/>
                        <a:gd name="connsiteY3" fmla="*/ 3568700 h 3568953"/>
                        <a:gd name="connsiteX4" fmla="*/ 7834 w 232168"/>
                        <a:gd name="connsiteY4" fmla="*/ 3054350 h 3568953"/>
                        <a:gd name="connsiteX0" fmla="*/ 757 w 216976"/>
                        <a:gd name="connsiteY0" fmla="*/ 3060303 h 3582242"/>
                        <a:gd name="connsiteX1" fmla="*/ 142140 w 216976"/>
                        <a:gd name="connsiteY1" fmla="*/ 0 h 3582242"/>
                        <a:gd name="connsiteX2" fmla="*/ 216657 w 216976"/>
                        <a:gd name="connsiteY2" fmla="*/ 3066653 h 3582242"/>
                        <a:gd name="connsiteX3" fmla="*/ 105532 w 216976"/>
                        <a:gd name="connsiteY3" fmla="*/ 3574653 h 3582242"/>
                        <a:gd name="connsiteX4" fmla="*/ 757 w 216976"/>
                        <a:gd name="connsiteY4" fmla="*/ 3060303 h 3582242"/>
                        <a:gd name="connsiteX0" fmla="*/ 179 w 216131"/>
                        <a:gd name="connsiteY0" fmla="*/ 3042443 h 3564006"/>
                        <a:gd name="connsiteX1" fmla="*/ 121019 w 216131"/>
                        <a:gd name="connsiteY1" fmla="*/ 0 h 3564006"/>
                        <a:gd name="connsiteX2" fmla="*/ 216079 w 216131"/>
                        <a:gd name="connsiteY2" fmla="*/ 3048793 h 3564006"/>
                        <a:gd name="connsiteX3" fmla="*/ 104954 w 216131"/>
                        <a:gd name="connsiteY3" fmla="*/ 3556793 h 3564006"/>
                        <a:gd name="connsiteX4" fmla="*/ 179 w 216131"/>
                        <a:gd name="connsiteY4" fmla="*/ 3042443 h 3564006"/>
                        <a:gd name="connsiteX0" fmla="*/ 179 w 216235"/>
                        <a:gd name="connsiteY0" fmla="*/ 3042443 h 3564006"/>
                        <a:gd name="connsiteX1" fmla="*/ 121019 w 216235"/>
                        <a:gd name="connsiteY1" fmla="*/ 0 h 3564006"/>
                        <a:gd name="connsiteX2" fmla="*/ 216079 w 216235"/>
                        <a:gd name="connsiteY2" fmla="*/ 3048793 h 3564006"/>
                        <a:gd name="connsiteX3" fmla="*/ 104954 w 216235"/>
                        <a:gd name="connsiteY3" fmla="*/ 3556793 h 3564006"/>
                        <a:gd name="connsiteX4" fmla="*/ 179 w 216235"/>
                        <a:gd name="connsiteY4" fmla="*/ 3042443 h 3564006"/>
                        <a:gd name="connsiteX0" fmla="*/ 179 w 216167"/>
                        <a:gd name="connsiteY0" fmla="*/ 3042443 h 3564006"/>
                        <a:gd name="connsiteX1" fmla="*/ 121019 w 216167"/>
                        <a:gd name="connsiteY1" fmla="*/ 0 h 3564006"/>
                        <a:gd name="connsiteX2" fmla="*/ 216079 w 216167"/>
                        <a:gd name="connsiteY2" fmla="*/ 3048793 h 3564006"/>
                        <a:gd name="connsiteX3" fmla="*/ 104954 w 216167"/>
                        <a:gd name="connsiteY3" fmla="*/ 3556793 h 3564006"/>
                        <a:gd name="connsiteX4" fmla="*/ 179 w 216167"/>
                        <a:gd name="connsiteY4" fmla="*/ 3042443 h 3564006"/>
                        <a:gd name="connsiteX0" fmla="*/ 179 w 224444"/>
                        <a:gd name="connsiteY0" fmla="*/ 3042443 h 3564006"/>
                        <a:gd name="connsiteX1" fmla="*/ 121019 w 224444"/>
                        <a:gd name="connsiteY1" fmla="*/ 0 h 3564006"/>
                        <a:gd name="connsiteX2" fmla="*/ 216079 w 224444"/>
                        <a:gd name="connsiteY2" fmla="*/ 3048793 h 3564006"/>
                        <a:gd name="connsiteX3" fmla="*/ 104954 w 224444"/>
                        <a:gd name="connsiteY3" fmla="*/ 3556793 h 3564006"/>
                        <a:gd name="connsiteX4" fmla="*/ 179 w 224444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40464"/>
                        <a:gd name="connsiteY0" fmla="*/ 3042443 h 3557455"/>
                        <a:gd name="connsiteX1" fmla="*/ 131846 w 240464"/>
                        <a:gd name="connsiteY1" fmla="*/ 0 h 3557455"/>
                        <a:gd name="connsiteX2" fmla="*/ 226906 w 240464"/>
                        <a:gd name="connsiteY2" fmla="*/ 3048793 h 3557455"/>
                        <a:gd name="connsiteX3" fmla="*/ 115781 w 240464"/>
                        <a:gd name="connsiteY3" fmla="*/ 3556793 h 3557455"/>
                        <a:gd name="connsiteX4" fmla="*/ 11006 w 240464"/>
                        <a:gd name="connsiteY4" fmla="*/ 3042443 h 35574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464" h="3557455">
                          <a:moveTo>
                            <a:pt x="11006" y="3042443"/>
                          </a:moveTo>
                          <a:cubicBezTo>
                            <a:pt x="47921" y="2640148"/>
                            <a:pt x="45260" y="2190750"/>
                            <a:pt x="131846" y="0"/>
                          </a:cubicBezTo>
                          <a:cubicBezTo>
                            <a:pt x="170617" y="2184797"/>
                            <a:pt x="181651" y="2581012"/>
                            <a:pt x="226906" y="3048793"/>
                          </a:cubicBezTo>
                          <a:cubicBezTo>
                            <a:pt x="272161" y="3516574"/>
                            <a:pt x="196214" y="3564201"/>
                            <a:pt x="115781" y="3556793"/>
                          </a:cubicBezTo>
                          <a:cubicBezTo>
                            <a:pt x="35348" y="3549385"/>
                            <a:pt x="-25909" y="3444738"/>
                            <a:pt x="11006" y="304244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FF99"/>
                        </a:gs>
                        <a:gs pos="100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</p:grp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2D0AF08D-0A2B-426E-8E38-290831DD0804}"/>
                    </a:ext>
                  </a:extLst>
                </p:cNvPr>
                <p:cNvGrpSpPr/>
                <p:nvPr/>
              </p:nvGrpSpPr>
              <p:grpSpPr>
                <a:xfrm>
                  <a:off x="2414536" y="1128713"/>
                  <a:ext cx="2131979" cy="3989387"/>
                  <a:chOff x="2414536" y="1128713"/>
                  <a:chExt cx="2131979" cy="3989387"/>
                </a:xfrm>
              </p:grpSpPr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9DB8FE39-0ABC-4B7A-9918-E421FE9D1BEF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414536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6C4036C8-7913-43A2-8088-B8050140743B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324539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46" name="楕円 2">
                    <a:extLst>
                      <a:ext uri="{FF2B5EF4-FFF2-40B4-BE49-F238E27FC236}">
                        <a16:creationId xmlns:a16="http://schemas.microsoft.com/office/drawing/2014/main" id="{B18F4603-383A-47CA-AA52-5ABF8824B8AF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976752" y="1550433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47" name="楕円 2">
                    <a:extLst>
                      <a:ext uri="{FF2B5EF4-FFF2-40B4-BE49-F238E27FC236}">
                        <a16:creationId xmlns:a16="http://schemas.microsoft.com/office/drawing/2014/main" id="{909F736E-F11D-40F8-BA03-1FF5DCE4EEA1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885173" y="1550561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148" name="グループ化 147">
                    <a:extLst>
                      <a:ext uri="{FF2B5EF4-FFF2-40B4-BE49-F238E27FC236}">
                        <a16:creationId xmlns:a16="http://schemas.microsoft.com/office/drawing/2014/main" id="{07EA8032-ABE0-4485-981E-F34B22DDF23F}"/>
                      </a:ext>
                    </a:extLst>
                  </p:cNvPr>
                  <p:cNvGrpSpPr/>
                  <p:nvPr/>
                </p:nvGrpSpPr>
                <p:grpSpPr>
                  <a:xfrm>
                    <a:off x="2896766" y="1128713"/>
                    <a:ext cx="1221976" cy="3989387"/>
                    <a:chOff x="2896766" y="1128713"/>
                    <a:chExt cx="1221976" cy="3989387"/>
                  </a:xfrm>
                </p:grpSpPr>
                <p:sp>
                  <p:nvSpPr>
                    <p:cNvPr id="149" name="フリーフォーム: 図形 148">
                      <a:extLst>
                        <a:ext uri="{FF2B5EF4-FFF2-40B4-BE49-F238E27FC236}">
                          <a16:creationId xmlns:a16="http://schemas.microsoft.com/office/drawing/2014/main" id="{EF0E2AAF-A143-44F9-94C3-E30504291F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766" y="1128713"/>
                      <a:ext cx="1221976" cy="3874421"/>
                    </a:xfrm>
                    <a:custGeom>
                      <a:avLst/>
                      <a:gdLst>
                        <a:gd name="connsiteX0" fmla="*/ 599434 w 1221976"/>
                        <a:gd name="connsiteY0" fmla="*/ 0 h 3874421"/>
                        <a:gd name="connsiteX1" fmla="*/ 629421 w 1221976"/>
                        <a:gd name="connsiteY1" fmla="*/ 20157 h 3874421"/>
                        <a:gd name="connsiteX2" fmla="*/ 635807 w 1221976"/>
                        <a:gd name="connsiteY2" fmla="*/ 45167 h 3874421"/>
                        <a:gd name="connsiteX3" fmla="*/ 644112 w 1221976"/>
                        <a:gd name="connsiteY3" fmla="*/ 36073 h 3874421"/>
                        <a:gd name="connsiteX4" fmla="*/ 681779 w 1221976"/>
                        <a:gd name="connsiteY4" fmla="*/ 30806 h 3874421"/>
                        <a:gd name="connsiteX5" fmla="*/ 696052 w 1221976"/>
                        <a:gd name="connsiteY5" fmla="*/ 66061 h 3874421"/>
                        <a:gd name="connsiteX6" fmla="*/ 690047 w 1221976"/>
                        <a:gd name="connsiteY6" fmla="*/ 84996 h 3874421"/>
                        <a:gd name="connsiteX7" fmla="*/ 653839 w 1221976"/>
                        <a:gd name="connsiteY7" fmla="*/ 136224 h 3874421"/>
                        <a:gd name="connsiteX8" fmla="*/ 655496 w 1221976"/>
                        <a:gd name="connsiteY8" fmla="*/ 150079 h 3874421"/>
                        <a:gd name="connsiteX9" fmla="*/ 670719 w 1221976"/>
                        <a:gd name="connsiteY9" fmla="*/ 148424 h 3874421"/>
                        <a:gd name="connsiteX10" fmla="*/ 736985 w 1221976"/>
                        <a:gd name="connsiteY10" fmla="*/ 94825 h 3874421"/>
                        <a:gd name="connsiteX11" fmla="*/ 768737 w 1221976"/>
                        <a:gd name="connsiteY11" fmla="*/ 205388 h 3874421"/>
                        <a:gd name="connsiteX12" fmla="*/ 765918 w 1221976"/>
                        <a:gd name="connsiteY12" fmla="*/ 208538 h 3874421"/>
                        <a:gd name="connsiteX13" fmla="*/ 778467 w 1221976"/>
                        <a:gd name="connsiteY13" fmla="*/ 206223 h 3874421"/>
                        <a:gd name="connsiteX14" fmla="*/ 793110 w 1221976"/>
                        <a:gd name="connsiteY14" fmla="*/ 211989 h 3874421"/>
                        <a:gd name="connsiteX15" fmla="*/ 762845 w 1221976"/>
                        <a:gd name="connsiteY15" fmla="*/ 294685 h 3874421"/>
                        <a:gd name="connsiteX16" fmla="*/ 756263 w 1221976"/>
                        <a:gd name="connsiteY16" fmla="*/ 299145 h 3874421"/>
                        <a:gd name="connsiteX17" fmla="*/ 761006 w 1221976"/>
                        <a:gd name="connsiteY17" fmla="*/ 299432 h 3874421"/>
                        <a:gd name="connsiteX18" fmla="*/ 721023 w 1221976"/>
                        <a:gd name="connsiteY18" fmla="*/ 376806 h 3874421"/>
                        <a:gd name="connsiteX19" fmla="*/ 703600 w 1221976"/>
                        <a:gd name="connsiteY19" fmla="*/ 453827 h 3874421"/>
                        <a:gd name="connsiteX20" fmla="*/ 751032 w 1221976"/>
                        <a:gd name="connsiteY20" fmla="*/ 422449 h 3874421"/>
                        <a:gd name="connsiteX21" fmla="*/ 805397 w 1221976"/>
                        <a:gd name="connsiteY21" fmla="*/ 354506 h 3874421"/>
                        <a:gd name="connsiteX22" fmla="*/ 806543 w 1221976"/>
                        <a:gd name="connsiteY22" fmla="*/ 356252 h 3874421"/>
                        <a:gd name="connsiteX23" fmla="*/ 807536 w 1221976"/>
                        <a:gd name="connsiteY23" fmla="*/ 352920 h 3874421"/>
                        <a:gd name="connsiteX24" fmla="*/ 870069 w 1221976"/>
                        <a:gd name="connsiteY24" fmla="*/ 324873 h 3874421"/>
                        <a:gd name="connsiteX25" fmla="*/ 892531 w 1221976"/>
                        <a:gd name="connsiteY25" fmla="*/ 331169 h 3874421"/>
                        <a:gd name="connsiteX26" fmla="*/ 931982 w 1221976"/>
                        <a:gd name="connsiteY26" fmla="*/ 320112 h 3874421"/>
                        <a:gd name="connsiteX27" fmla="*/ 999848 w 1221976"/>
                        <a:gd name="connsiteY27" fmla="*/ 366034 h 3874421"/>
                        <a:gd name="connsiteX28" fmla="*/ 994944 w 1221976"/>
                        <a:gd name="connsiteY28" fmla="*/ 382469 h 3874421"/>
                        <a:gd name="connsiteX29" fmla="*/ 997278 w 1221976"/>
                        <a:gd name="connsiteY29" fmla="*/ 383332 h 3874421"/>
                        <a:gd name="connsiteX30" fmla="*/ 1018898 w 1221976"/>
                        <a:gd name="connsiteY30" fmla="*/ 411956 h 3874421"/>
                        <a:gd name="connsiteX31" fmla="*/ 973813 w 1221976"/>
                        <a:gd name="connsiteY31" fmla="*/ 449256 h 3874421"/>
                        <a:gd name="connsiteX32" fmla="*/ 971579 w 1221976"/>
                        <a:gd name="connsiteY32" fmla="*/ 449503 h 3874421"/>
                        <a:gd name="connsiteX33" fmla="*/ 902225 w 1221976"/>
                        <a:gd name="connsiteY33" fmla="*/ 500032 h 3874421"/>
                        <a:gd name="connsiteX34" fmla="*/ 899899 w 1221976"/>
                        <a:gd name="connsiteY34" fmla="*/ 503225 h 3874421"/>
                        <a:gd name="connsiteX35" fmla="*/ 906979 w 1221976"/>
                        <a:gd name="connsiteY35" fmla="*/ 502443 h 3874421"/>
                        <a:gd name="connsiteX36" fmla="*/ 1018898 w 1221976"/>
                        <a:gd name="connsiteY36" fmla="*/ 542925 h 3874421"/>
                        <a:gd name="connsiteX37" fmla="*/ 950544 w 1221976"/>
                        <a:gd name="connsiteY37" fmla="*/ 580226 h 3874421"/>
                        <a:gd name="connsiteX38" fmla="*/ 932828 w 1221976"/>
                        <a:gd name="connsiteY38" fmla="*/ 581519 h 3874421"/>
                        <a:gd name="connsiteX39" fmla="*/ 845134 w 1221976"/>
                        <a:gd name="connsiteY39" fmla="*/ 621091 h 3874421"/>
                        <a:gd name="connsiteX40" fmla="*/ 784513 w 1221976"/>
                        <a:gd name="connsiteY40" fmla="*/ 668845 h 3874421"/>
                        <a:gd name="connsiteX41" fmla="*/ 796944 w 1221976"/>
                        <a:gd name="connsiteY41" fmla="*/ 667524 h 3874421"/>
                        <a:gd name="connsiteX42" fmla="*/ 867399 w 1221976"/>
                        <a:gd name="connsiteY42" fmla="*/ 702145 h 3874421"/>
                        <a:gd name="connsiteX43" fmla="*/ 850126 w 1221976"/>
                        <a:gd name="connsiteY43" fmla="*/ 778723 h 3874421"/>
                        <a:gd name="connsiteX44" fmla="*/ 849875 w 1221976"/>
                        <a:gd name="connsiteY44" fmla="*/ 778973 h 3874421"/>
                        <a:gd name="connsiteX45" fmla="*/ 851114 w 1221976"/>
                        <a:gd name="connsiteY45" fmla="*/ 779182 h 3874421"/>
                        <a:gd name="connsiteX46" fmla="*/ 830038 w 1221976"/>
                        <a:gd name="connsiteY46" fmla="*/ 798848 h 3874421"/>
                        <a:gd name="connsiteX47" fmla="*/ 810582 w 1221976"/>
                        <a:gd name="connsiteY47" fmla="*/ 818340 h 3874421"/>
                        <a:gd name="connsiteX48" fmla="*/ 806375 w 1221976"/>
                        <a:gd name="connsiteY48" fmla="*/ 820928 h 3874421"/>
                        <a:gd name="connsiteX49" fmla="*/ 784901 w 1221976"/>
                        <a:gd name="connsiteY49" fmla="*/ 840968 h 3874421"/>
                        <a:gd name="connsiteX50" fmla="*/ 727457 w 1221976"/>
                        <a:gd name="connsiteY50" fmla="*/ 921066 h 3874421"/>
                        <a:gd name="connsiteX51" fmla="*/ 685421 w 1221976"/>
                        <a:gd name="connsiteY51" fmla="*/ 1010221 h 3874421"/>
                        <a:gd name="connsiteX52" fmla="*/ 678914 w 1221976"/>
                        <a:gd name="connsiteY52" fmla="*/ 1036493 h 3874421"/>
                        <a:gd name="connsiteX53" fmla="*/ 681256 w 1221976"/>
                        <a:gd name="connsiteY53" fmla="*/ 1089059 h 3874421"/>
                        <a:gd name="connsiteX54" fmla="*/ 683234 w 1221976"/>
                        <a:gd name="connsiteY54" fmla="*/ 1087891 h 3874421"/>
                        <a:gd name="connsiteX55" fmla="*/ 814232 w 1221976"/>
                        <a:gd name="connsiteY55" fmla="*/ 938978 h 3874421"/>
                        <a:gd name="connsiteX56" fmla="*/ 817066 w 1221976"/>
                        <a:gd name="connsiteY56" fmla="*/ 943221 h 3874421"/>
                        <a:gd name="connsiteX57" fmla="*/ 818015 w 1221976"/>
                        <a:gd name="connsiteY57" fmla="*/ 934514 h 3874421"/>
                        <a:gd name="connsiteX58" fmla="*/ 884865 w 1221976"/>
                        <a:gd name="connsiteY58" fmla="*/ 858400 h 3874421"/>
                        <a:gd name="connsiteX59" fmla="*/ 898519 w 1221976"/>
                        <a:gd name="connsiteY59" fmla="*/ 868668 h 3874421"/>
                        <a:gd name="connsiteX60" fmla="*/ 902928 w 1221976"/>
                        <a:gd name="connsiteY60" fmla="*/ 881679 h 3874421"/>
                        <a:gd name="connsiteX61" fmla="*/ 904581 w 1221976"/>
                        <a:gd name="connsiteY61" fmla="*/ 877231 h 3874421"/>
                        <a:gd name="connsiteX62" fmla="*/ 1032723 w 1221976"/>
                        <a:gd name="connsiteY62" fmla="*/ 842609 h 3874421"/>
                        <a:gd name="connsiteX63" fmla="*/ 1014436 w 1221976"/>
                        <a:gd name="connsiteY63" fmla="*/ 935316 h 3874421"/>
                        <a:gd name="connsiteX64" fmla="*/ 1020945 w 1221976"/>
                        <a:gd name="connsiteY64" fmla="*/ 950431 h 3874421"/>
                        <a:gd name="connsiteX65" fmla="*/ 1035756 w 1221976"/>
                        <a:gd name="connsiteY65" fmla="*/ 943932 h 3874421"/>
                        <a:gd name="connsiteX66" fmla="*/ 1067796 w 1221976"/>
                        <a:gd name="connsiteY66" fmla="*/ 880549 h 3874421"/>
                        <a:gd name="connsiteX67" fmla="*/ 1083599 w 1221976"/>
                        <a:gd name="connsiteY67" fmla="*/ 863980 h 3874421"/>
                        <a:gd name="connsiteX68" fmla="*/ 1126686 w 1221976"/>
                        <a:gd name="connsiteY68" fmla="*/ 856797 h 3874421"/>
                        <a:gd name="connsiteX69" fmla="*/ 1141613 w 1221976"/>
                        <a:gd name="connsiteY69" fmla="*/ 894874 h 3874421"/>
                        <a:gd name="connsiteX70" fmla="*/ 1136933 w 1221976"/>
                        <a:gd name="connsiteY70" fmla="*/ 907873 h 3874421"/>
                        <a:gd name="connsiteX71" fmla="*/ 1165493 w 1221976"/>
                        <a:gd name="connsiteY71" fmla="*/ 899299 h 3874421"/>
                        <a:gd name="connsiteX72" fmla="*/ 1201844 w 1221976"/>
                        <a:gd name="connsiteY72" fmla="*/ 915487 h 3874421"/>
                        <a:gd name="connsiteX73" fmla="*/ 1197687 w 1221976"/>
                        <a:gd name="connsiteY73" fmla="*/ 955062 h 3874421"/>
                        <a:gd name="connsiteX74" fmla="*/ 1169700 w 1221976"/>
                        <a:gd name="connsiteY74" fmla="*/ 981425 h 3874421"/>
                        <a:gd name="connsiteX75" fmla="*/ 1196450 w 1221976"/>
                        <a:gd name="connsiteY75" fmla="*/ 989854 h 3874421"/>
                        <a:gd name="connsiteX76" fmla="*/ 1221962 w 1221976"/>
                        <a:gd name="connsiteY76" fmla="*/ 1021820 h 3874421"/>
                        <a:gd name="connsiteX77" fmla="*/ 1194198 w 1221976"/>
                        <a:gd name="connsiteY77" fmla="*/ 1055543 h 3874421"/>
                        <a:gd name="connsiteX78" fmla="*/ 1172625 w 1221976"/>
                        <a:gd name="connsiteY78" fmla="*/ 1062113 h 3874421"/>
                        <a:gd name="connsiteX79" fmla="*/ 1101269 w 1221976"/>
                        <a:gd name="connsiteY79" fmla="*/ 1057405 h 3874421"/>
                        <a:gd name="connsiteX80" fmla="*/ 1086655 w 1221976"/>
                        <a:gd name="connsiteY80" fmla="*/ 1066623 h 3874421"/>
                        <a:gd name="connsiteX81" fmla="*/ 1098071 w 1221976"/>
                        <a:gd name="connsiteY81" fmla="*/ 1080176 h 3874421"/>
                        <a:gd name="connsiteX82" fmla="*/ 1187919 w 1221976"/>
                        <a:gd name="connsiteY82" fmla="*/ 1111417 h 3874421"/>
                        <a:gd name="connsiteX83" fmla="*/ 1093865 w 1221976"/>
                        <a:gd name="connsiteY83" fmla="*/ 1205081 h 3874421"/>
                        <a:gd name="connsiteX84" fmla="*/ 1089186 w 1221976"/>
                        <a:gd name="connsiteY84" fmla="*/ 1204288 h 3874421"/>
                        <a:gd name="connsiteX85" fmla="*/ 1098249 w 1221976"/>
                        <a:gd name="connsiteY85" fmla="*/ 1214612 h 3874421"/>
                        <a:gd name="connsiteX86" fmla="*/ 1100315 w 1221976"/>
                        <a:gd name="connsiteY86" fmla="*/ 1231571 h 3874421"/>
                        <a:gd name="connsiteX87" fmla="*/ 1000973 w 1221976"/>
                        <a:gd name="connsiteY87" fmla="*/ 1251407 h 3874421"/>
                        <a:gd name="connsiteX88" fmla="*/ 992747 w 1221976"/>
                        <a:gd name="connsiteY88" fmla="*/ 1247781 h 3874421"/>
                        <a:gd name="connsiteX89" fmla="*/ 994087 w 1221976"/>
                        <a:gd name="connsiteY89" fmla="*/ 1250498 h 3874421"/>
                        <a:gd name="connsiteX90" fmla="*/ 799625 w 1221976"/>
                        <a:gd name="connsiteY90" fmla="*/ 1289488 h 3874421"/>
                        <a:gd name="connsiteX91" fmla="*/ 763404 w 1221976"/>
                        <a:gd name="connsiteY91" fmla="*/ 1309948 h 3874421"/>
                        <a:gd name="connsiteX92" fmla="*/ 805536 w 1221976"/>
                        <a:gd name="connsiteY92" fmla="*/ 1312891 h 3874421"/>
                        <a:gd name="connsiteX93" fmla="*/ 873234 w 1221976"/>
                        <a:gd name="connsiteY93" fmla="*/ 1356145 h 3874421"/>
                        <a:gd name="connsiteX94" fmla="*/ 720402 w 1221976"/>
                        <a:gd name="connsiteY94" fmla="*/ 1559864 h 3874421"/>
                        <a:gd name="connsiteX95" fmla="*/ 703009 w 1221976"/>
                        <a:gd name="connsiteY95" fmla="*/ 1577447 h 3874421"/>
                        <a:gd name="connsiteX96" fmla="*/ 709950 w 1221976"/>
                        <a:gd name="connsiteY96" fmla="*/ 1733276 h 3874421"/>
                        <a:gd name="connsiteX97" fmla="*/ 719471 w 1221976"/>
                        <a:gd name="connsiteY97" fmla="*/ 1985327 h 3874421"/>
                        <a:gd name="connsiteX98" fmla="*/ 728110 w 1221976"/>
                        <a:gd name="connsiteY98" fmla="*/ 1980683 h 3874421"/>
                        <a:gd name="connsiteX99" fmla="*/ 758047 w 1221976"/>
                        <a:gd name="connsiteY99" fmla="*/ 1958577 h 3874421"/>
                        <a:gd name="connsiteX100" fmla="*/ 781528 w 1221976"/>
                        <a:gd name="connsiteY100" fmla="*/ 1929168 h 3874421"/>
                        <a:gd name="connsiteX101" fmla="*/ 768333 w 1221976"/>
                        <a:gd name="connsiteY101" fmla="*/ 1862037 h 3874421"/>
                        <a:gd name="connsiteX102" fmla="*/ 801513 w 1221976"/>
                        <a:gd name="connsiteY102" fmla="*/ 1815207 h 3874421"/>
                        <a:gd name="connsiteX103" fmla="*/ 846412 w 1221976"/>
                        <a:gd name="connsiteY103" fmla="*/ 1827994 h 3874421"/>
                        <a:gd name="connsiteX104" fmla="*/ 849039 w 1221976"/>
                        <a:gd name="connsiteY104" fmla="*/ 1841360 h 3874421"/>
                        <a:gd name="connsiteX105" fmla="*/ 843556 w 1221976"/>
                        <a:gd name="connsiteY105" fmla="*/ 1873815 h 3874421"/>
                        <a:gd name="connsiteX106" fmla="*/ 853072 w 1221976"/>
                        <a:gd name="connsiteY106" fmla="*/ 1881149 h 3874421"/>
                        <a:gd name="connsiteX107" fmla="*/ 865807 w 1221976"/>
                        <a:gd name="connsiteY107" fmla="*/ 1869431 h 3874421"/>
                        <a:gd name="connsiteX108" fmla="*/ 941985 w 1221976"/>
                        <a:gd name="connsiteY108" fmla="*/ 1751881 h 3874421"/>
                        <a:gd name="connsiteX109" fmla="*/ 1020574 w 1221976"/>
                        <a:gd name="connsiteY109" fmla="*/ 1717256 h 3874421"/>
                        <a:gd name="connsiteX110" fmla="*/ 1043630 w 1221976"/>
                        <a:gd name="connsiteY110" fmla="*/ 1723687 h 3874421"/>
                        <a:gd name="connsiteX111" fmla="*/ 1062364 w 1221976"/>
                        <a:gd name="connsiteY111" fmla="*/ 1759779 h 3874421"/>
                        <a:gd name="connsiteX112" fmla="*/ 1057370 w 1221976"/>
                        <a:gd name="connsiteY112" fmla="*/ 1778057 h 3874421"/>
                        <a:gd name="connsiteX113" fmla="*/ 1078197 w 1221976"/>
                        <a:gd name="connsiteY113" fmla="*/ 1765194 h 3874421"/>
                        <a:gd name="connsiteX114" fmla="*/ 1170793 w 1221976"/>
                        <a:gd name="connsiteY114" fmla="*/ 1770281 h 3874421"/>
                        <a:gd name="connsiteX115" fmla="*/ 1128614 w 1221976"/>
                        <a:gd name="connsiteY115" fmla="*/ 1858608 h 3874421"/>
                        <a:gd name="connsiteX116" fmla="*/ 1100171 w 1221976"/>
                        <a:gd name="connsiteY116" fmla="*/ 1876174 h 3874421"/>
                        <a:gd name="connsiteX117" fmla="*/ 1105483 w 1221976"/>
                        <a:gd name="connsiteY117" fmla="*/ 1875481 h 3874421"/>
                        <a:gd name="connsiteX118" fmla="*/ 1147829 w 1221976"/>
                        <a:gd name="connsiteY118" fmla="*/ 1916751 h 3874421"/>
                        <a:gd name="connsiteX119" fmla="*/ 1074181 w 1221976"/>
                        <a:gd name="connsiteY119" fmla="*/ 1996819 h 3874421"/>
                        <a:gd name="connsiteX120" fmla="*/ 946896 w 1221976"/>
                        <a:gd name="connsiteY120" fmla="*/ 2019674 h 3874421"/>
                        <a:gd name="connsiteX121" fmla="*/ 931042 w 1221976"/>
                        <a:gd name="connsiteY121" fmla="*/ 2025612 h 3874421"/>
                        <a:gd name="connsiteX122" fmla="*/ 932220 w 1221976"/>
                        <a:gd name="connsiteY122" fmla="*/ 2038096 h 3874421"/>
                        <a:gd name="connsiteX123" fmla="*/ 966967 w 1221976"/>
                        <a:gd name="connsiteY123" fmla="*/ 2051445 h 3874421"/>
                        <a:gd name="connsiteX124" fmla="*/ 972170 w 1221976"/>
                        <a:gd name="connsiteY124" fmla="*/ 2073773 h 3874421"/>
                        <a:gd name="connsiteX125" fmla="*/ 954834 w 1221976"/>
                        <a:gd name="connsiteY125" fmla="*/ 2099284 h 3874421"/>
                        <a:gd name="connsiteX126" fmla="*/ 900332 w 1221976"/>
                        <a:gd name="connsiteY126" fmla="*/ 2106608 h 3874421"/>
                        <a:gd name="connsiteX127" fmla="*/ 856506 w 1221976"/>
                        <a:gd name="connsiteY127" fmla="*/ 2064582 h 3874421"/>
                        <a:gd name="connsiteX128" fmla="*/ 856102 w 1221976"/>
                        <a:gd name="connsiteY128" fmla="*/ 2064750 h 3874421"/>
                        <a:gd name="connsiteX129" fmla="*/ 857613 w 1221976"/>
                        <a:gd name="connsiteY129" fmla="*/ 2066273 h 3874421"/>
                        <a:gd name="connsiteX130" fmla="*/ 726961 w 1221976"/>
                        <a:gd name="connsiteY130" fmla="*/ 2176509 h 3874421"/>
                        <a:gd name="connsiteX131" fmla="*/ 726704 w 1221976"/>
                        <a:gd name="connsiteY131" fmla="*/ 2176792 h 3874421"/>
                        <a:gd name="connsiteX132" fmla="*/ 730580 w 1221976"/>
                        <a:gd name="connsiteY132" fmla="*/ 2279387 h 3874421"/>
                        <a:gd name="connsiteX133" fmla="*/ 734681 w 1221976"/>
                        <a:gd name="connsiteY133" fmla="*/ 2403798 h 3874421"/>
                        <a:gd name="connsiteX134" fmla="*/ 737556 w 1221976"/>
                        <a:gd name="connsiteY134" fmla="*/ 2406768 h 3874421"/>
                        <a:gd name="connsiteX135" fmla="*/ 739929 w 1221976"/>
                        <a:gd name="connsiteY135" fmla="*/ 2418842 h 3874421"/>
                        <a:gd name="connsiteX136" fmla="*/ 735952 w 1221976"/>
                        <a:gd name="connsiteY136" fmla="*/ 2442380 h 3874421"/>
                        <a:gd name="connsiteX137" fmla="*/ 736173 w 1221976"/>
                        <a:gd name="connsiteY137" fmla="*/ 2449080 h 3874421"/>
                        <a:gd name="connsiteX138" fmla="*/ 743572 w 1221976"/>
                        <a:gd name="connsiteY138" fmla="*/ 2454782 h 3874421"/>
                        <a:gd name="connsiteX139" fmla="*/ 755076 w 1221976"/>
                        <a:gd name="connsiteY139" fmla="*/ 2444198 h 3874421"/>
                        <a:gd name="connsiteX140" fmla="*/ 823886 w 1221976"/>
                        <a:gd name="connsiteY140" fmla="*/ 2338017 h 3874421"/>
                        <a:gd name="connsiteX141" fmla="*/ 894874 w 1221976"/>
                        <a:gd name="connsiteY141" fmla="*/ 2306741 h 3874421"/>
                        <a:gd name="connsiteX142" fmla="*/ 915700 w 1221976"/>
                        <a:gd name="connsiteY142" fmla="*/ 2312550 h 3874421"/>
                        <a:gd name="connsiteX143" fmla="*/ 932622 w 1221976"/>
                        <a:gd name="connsiteY143" fmla="*/ 2345151 h 3874421"/>
                        <a:gd name="connsiteX144" fmla="*/ 928111 w 1221976"/>
                        <a:gd name="connsiteY144" fmla="*/ 2361662 h 3874421"/>
                        <a:gd name="connsiteX145" fmla="*/ 946924 w 1221976"/>
                        <a:gd name="connsiteY145" fmla="*/ 2350042 h 3874421"/>
                        <a:gd name="connsiteX146" fmla="*/ 1030564 w 1221976"/>
                        <a:gd name="connsiteY146" fmla="*/ 2354637 h 3874421"/>
                        <a:gd name="connsiteX147" fmla="*/ 992465 w 1221976"/>
                        <a:gd name="connsiteY147" fmla="*/ 2434421 h 3874421"/>
                        <a:gd name="connsiteX148" fmla="*/ 966772 w 1221976"/>
                        <a:gd name="connsiteY148" fmla="*/ 2450288 h 3874421"/>
                        <a:gd name="connsiteX149" fmla="*/ 971571 w 1221976"/>
                        <a:gd name="connsiteY149" fmla="*/ 2449663 h 3874421"/>
                        <a:gd name="connsiteX150" fmla="*/ 1009821 w 1221976"/>
                        <a:gd name="connsiteY150" fmla="*/ 2486941 h 3874421"/>
                        <a:gd name="connsiteX151" fmla="*/ 943296 w 1221976"/>
                        <a:gd name="connsiteY151" fmla="*/ 2559265 h 3874421"/>
                        <a:gd name="connsiteX152" fmla="*/ 828321 w 1221976"/>
                        <a:gd name="connsiteY152" fmla="*/ 2579909 h 3874421"/>
                        <a:gd name="connsiteX153" fmla="*/ 814001 w 1221976"/>
                        <a:gd name="connsiteY153" fmla="*/ 2585274 h 3874421"/>
                        <a:gd name="connsiteX154" fmla="*/ 815065 w 1221976"/>
                        <a:gd name="connsiteY154" fmla="*/ 2596550 h 3874421"/>
                        <a:gd name="connsiteX155" fmla="*/ 846452 w 1221976"/>
                        <a:gd name="connsiteY155" fmla="*/ 2608608 h 3874421"/>
                        <a:gd name="connsiteX156" fmla="*/ 851152 w 1221976"/>
                        <a:gd name="connsiteY156" fmla="*/ 2628776 h 3874421"/>
                        <a:gd name="connsiteX157" fmla="*/ 835492 w 1221976"/>
                        <a:gd name="connsiteY157" fmla="*/ 2651820 h 3874421"/>
                        <a:gd name="connsiteX158" fmla="*/ 786262 w 1221976"/>
                        <a:gd name="connsiteY158" fmla="*/ 2658435 h 3874421"/>
                        <a:gd name="connsiteX159" fmla="*/ 746674 w 1221976"/>
                        <a:gd name="connsiteY159" fmla="*/ 2620474 h 3874421"/>
                        <a:gd name="connsiteX160" fmla="*/ 746309 w 1221976"/>
                        <a:gd name="connsiteY160" fmla="*/ 2620626 h 3874421"/>
                        <a:gd name="connsiteX161" fmla="*/ 747674 w 1221976"/>
                        <a:gd name="connsiteY161" fmla="*/ 2622002 h 3874421"/>
                        <a:gd name="connsiteX162" fmla="*/ 741984 w 1221976"/>
                        <a:gd name="connsiteY162" fmla="*/ 2625363 h 3874421"/>
                        <a:gd name="connsiteX163" fmla="*/ 742947 w 1221976"/>
                        <a:gd name="connsiteY163" fmla="*/ 2654589 h 3874421"/>
                        <a:gd name="connsiteX164" fmla="*/ 749992 w 1221976"/>
                        <a:gd name="connsiteY164" fmla="*/ 2900992 h 3874421"/>
                        <a:gd name="connsiteX165" fmla="*/ 750452 w 1221976"/>
                        <a:gd name="connsiteY165" fmla="*/ 2920694 h 3874421"/>
                        <a:gd name="connsiteX166" fmla="*/ 765776 w 1221976"/>
                        <a:gd name="connsiteY166" fmla="*/ 2924235 h 3874421"/>
                        <a:gd name="connsiteX167" fmla="*/ 769024 w 1221976"/>
                        <a:gd name="connsiteY167" fmla="*/ 2949946 h 3874421"/>
                        <a:gd name="connsiteX168" fmla="*/ 761237 w 1221976"/>
                        <a:gd name="connsiteY168" fmla="*/ 2960389 h 3874421"/>
                        <a:gd name="connsiteX169" fmla="*/ 751503 w 1221976"/>
                        <a:gd name="connsiteY169" fmla="*/ 2965718 h 3874421"/>
                        <a:gd name="connsiteX170" fmla="*/ 751944 w 1221976"/>
                        <a:gd name="connsiteY170" fmla="*/ 2984649 h 3874421"/>
                        <a:gd name="connsiteX171" fmla="*/ 764598 w 1221976"/>
                        <a:gd name="connsiteY171" fmla="*/ 2978607 h 3874421"/>
                        <a:gd name="connsiteX172" fmla="*/ 795096 w 1221976"/>
                        <a:gd name="connsiteY172" fmla="*/ 2979194 h 3874421"/>
                        <a:gd name="connsiteX173" fmla="*/ 795291 w 1221976"/>
                        <a:gd name="connsiteY173" fmla="*/ 3056302 h 3874421"/>
                        <a:gd name="connsiteX174" fmla="*/ 792438 w 1221976"/>
                        <a:gd name="connsiteY174" fmla="*/ 3057490 h 3874421"/>
                        <a:gd name="connsiteX175" fmla="*/ 802580 w 1221976"/>
                        <a:gd name="connsiteY175" fmla="*/ 3059458 h 3874421"/>
                        <a:gd name="connsiteX176" fmla="*/ 812563 w 1221976"/>
                        <a:gd name="connsiteY176" fmla="*/ 3067000 h 3874421"/>
                        <a:gd name="connsiteX177" fmla="*/ 806420 w 1221976"/>
                        <a:gd name="connsiteY177" fmla="*/ 3089274 h 3874421"/>
                        <a:gd name="connsiteX178" fmla="*/ 795511 w 1221976"/>
                        <a:gd name="connsiteY178" fmla="*/ 3095709 h 3874421"/>
                        <a:gd name="connsiteX179" fmla="*/ 794424 w 1221976"/>
                        <a:gd name="connsiteY179" fmla="*/ 3102346 h 3874421"/>
                        <a:gd name="connsiteX180" fmla="*/ 786637 w 1221976"/>
                        <a:gd name="connsiteY180" fmla="*/ 3112789 h 3874421"/>
                        <a:gd name="connsiteX181" fmla="*/ 755129 w 1221976"/>
                        <a:gd name="connsiteY181" fmla="*/ 3130037 h 3874421"/>
                        <a:gd name="connsiteX182" fmla="*/ 755144 w 1221976"/>
                        <a:gd name="connsiteY182" fmla="*/ 3131072 h 3874421"/>
                        <a:gd name="connsiteX183" fmla="*/ 782394 w 1221976"/>
                        <a:gd name="connsiteY183" fmla="*/ 3131596 h 3874421"/>
                        <a:gd name="connsiteX184" fmla="*/ 784012 w 1221976"/>
                        <a:gd name="connsiteY184" fmla="*/ 3133866 h 3874421"/>
                        <a:gd name="connsiteX185" fmla="*/ 789998 w 1221976"/>
                        <a:gd name="connsiteY185" fmla="*/ 3131007 h 3874421"/>
                        <a:gd name="connsiteX186" fmla="*/ 820496 w 1221976"/>
                        <a:gd name="connsiteY186" fmla="*/ 3131594 h 3874421"/>
                        <a:gd name="connsiteX187" fmla="*/ 820691 w 1221976"/>
                        <a:gd name="connsiteY187" fmla="*/ 3208702 h 3874421"/>
                        <a:gd name="connsiteX188" fmla="*/ 817838 w 1221976"/>
                        <a:gd name="connsiteY188" fmla="*/ 3209890 h 3874421"/>
                        <a:gd name="connsiteX189" fmla="*/ 827980 w 1221976"/>
                        <a:gd name="connsiteY189" fmla="*/ 3211858 h 3874421"/>
                        <a:gd name="connsiteX190" fmla="*/ 837963 w 1221976"/>
                        <a:gd name="connsiteY190" fmla="*/ 3219400 h 3874421"/>
                        <a:gd name="connsiteX191" fmla="*/ 838787 w 1221976"/>
                        <a:gd name="connsiteY191" fmla="*/ 3226565 h 3874421"/>
                        <a:gd name="connsiteX192" fmla="*/ 839545 w 1221976"/>
                        <a:gd name="connsiteY192" fmla="*/ 3226844 h 3874421"/>
                        <a:gd name="connsiteX193" fmla="*/ 839742 w 1221976"/>
                        <a:gd name="connsiteY193" fmla="*/ 3303953 h 3874421"/>
                        <a:gd name="connsiteX194" fmla="*/ 836887 w 1221976"/>
                        <a:gd name="connsiteY194" fmla="*/ 3305140 h 3874421"/>
                        <a:gd name="connsiteX195" fmla="*/ 847030 w 1221976"/>
                        <a:gd name="connsiteY195" fmla="*/ 3307107 h 3874421"/>
                        <a:gd name="connsiteX196" fmla="*/ 857012 w 1221976"/>
                        <a:gd name="connsiteY196" fmla="*/ 3314650 h 3874421"/>
                        <a:gd name="connsiteX197" fmla="*/ 815683 w 1221976"/>
                        <a:gd name="connsiteY197" fmla="*/ 3357679 h 3874421"/>
                        <a:gd name="connsiteX198" fmla="*/ 810246 w 1221976"/>
                        <a:gd name="connsiteY198" fmla="*/ 3358561 h 3874421"/>
                        <a:gd name="connsiteX199" fmla="*/ 809966 w 1221976"/>
                        <a:gd name="connsiteY199" fmla="*/ 3358876 h 3874421"/>
                        <a:gd name="connsiteX200" fmla="*/ 811618 w 1221976"/>
                        <a:gd name="connsiteY200" fmla="*/ 3359552 h 3874421"/>
                        <a:gd name="connsiteX201" fmla="*/ 807510 w 1221976"/>
                        <a:gd name="connsiteY201" fmla="*/ 3362752 h 3874421"/>
                        <a:gd name="connsiteX202" fmla="*/ 815278 w 1221976"/>
                        <a:gd name="connsiteY202" fmla="*/ 3364260 h 3874421"/>
                        <a:gd name="connsiteX203" fmla="*/ 825261 w 1221976"/>
                        <a:gd name="connsiteY203" fmla="*/ 3371802 h 3874421"/>
                        <a:gd name="connsiteX204" fmla="*/ 826085 w 1221976"/>
                        <a:gd name="connsiteY204" fmla="*/ 3378967 h 3874421"/>
                        <a:gd name="connsiteX205" fmla="*/ 826843 w 1221976"/>
                        <a:gd name="connsiteY205" fmla="*/ 3379246 h 3874421"/>
                        <a:gd name="connsiteX206" fmla="*/ 827040 w 1221976"/>
                        <a:gd name="connsiteY206" fmla="*/ 3456355 h 3874421"/>
                        <a:gd name="connsiteX207" fmla="*/ 824185 w 1221976"/>
                        <a:gd name="connsiteY207" fmla="*/ 3457542 h 3874421"/>
                        <a:gd name="connsiteX208" fmla="*/ 834328 w 1221976"/>
                        <a:gd name="connsiteY208" fmla="*/ 3459509 h 3874421"/>
                        <a:gd name="connsiteX209" fmla="*/ 844310 w 1221976"/>
                        <a:gd name="connsiteY209" fmla="*/ 3467052 h 3874421"/>
                        <a:gd name="connsiteX210" fmla="*/ 802981 w 1221976"/>
                        <a:gd name="connsiteY210" fmla="*/ 3510081 h 3874421"/>
                        <a:gd name="connsiteX211" fmla="*/ 796792 w 1221976"/>
                        <a:gd name="connsiteY211" fmla="*/ 3511085 h 3874421"/>
                        <a:gd name="connsiteX212" fmla="*/ 798916 w 1221976"/>
                        <a:gd name="connsiteY212" fmla="*/ 3511954 h 3874421"/>
                        <a:gd name="connsiteX213" fmla="*/ 751289 w 1221976"/>
                        <a:gd name="connsiteY213" fmla="*/ 3549051 h 3874421"/>
                        <a:gd name="connsiteX214" fmla="*/ 740410 w 1221976"/>
                        <a:gd name="connsiteY214" fmla="*/ 3564525 h 3874421"/>
                        <a:gd name="connsiteX215" fmla="*/ 740257 w 1221976"/>
                        <a:gd name="connsiteY215" fmla="*/ 3566519 h 3874421"/>
                        <a:gd name="connsiteX216" fmla="*/ 583568 w 1221976"/>
                        <a:gd name="connsiteY216" fmla="*/ 3874419 h 3874421"/>
                        <a:gd name="connsiteX217" fmla="*/ 456492 w 1221976"/>
                        <a:gd name="connsiteY217" fmla="*/ 3669625 h 3874421"/>
                        <a:gd name="connsiteX218" fmla="*/ 437661 w 1221976"/>
                        <a:gd name="connsiteY218" fmla="*/ 3547225 h 3874421"/>
                        <a:gd name="connsiteX219" fmla="*/ 392376 w 1221976"/>
                        <a:gd name="connsiteY219" fmla="*/ 3511953 h 3874421"/>
                        <a:gd name="connsiteX220" fmla="*/ 394500 w 1221976"/>
                        <a:gd name="connsiteY220" fmla="*/ 3511084 h 3874421"/>
                        <a:gd name="connsiteX221" fmla="*/ 388311 w 1221976"/>
                        <a:gd name="connsiteY221" fmla="*/ 3510080 h 3874421"/>
                        <a:gd name="connsiteX222" fmla="*/ 346982 w 1221976"/>
                        <a:gd name="connsiteY222" fmla="*/ 3467051 h 3874421"/>
                        <a:gd name="connsiteX223" fmla="*/ 356964 w 1221976"/>
                        <a:gd name="connsiteY223" fmla="*/ 3459508 h 3874421"/>
                        <a:gd name="connsiteX224" fmla="*/ 367107 w 1221976"/>
                        <a:gd name="connsiteY224" fmla="*/ 3457541 h 3874421"/>
                        <a:gd name="connsiteX225" fmla="*/ 364252 w 1221976"/>
                        <a:gd name="connsiteY225" fmla="*/ 3456354 h 3874421"/>
                        <a:gd name="connsiteX226" fmla="*/ 364449 w 1221976"/>
                        <a:gd name="connsiteY226" fmla="*/ 3379245 h 3874421"/>
                        <a:gd name="connsiteX227" fmla="*/ 365207 w 1221976"/>
                        <a:gd name="connsiteY227" fmla="*/ 3378966 h 3874421"/>
                        <a:gd name="connsiteX228" fmla="*/ 366031 w 1221976"/>
                        <a:gd name="connsiteY228" fmla="*/ 3371801 h 3874421"/>
                        <a:gd name="connsiteX229" fmla="*/ 376014 w 1221976"/>
                        <a:gd name="connsiteY229" fmla="*/ 3364259 h 3874421"/>
                        <a:gd name="connsiteX230" fmla="*/ 386156 w 1221976"/>
                        <a:gd name="connsiteY230" fmla="*/ 3362291 h 3874421"/>
                        <a:gd name="connsiteX231" fmla="*/ 383303 w 1221976"/>
                        <a:gd name="connsiteY231" fmla="*/ 3361103 h 3874421"/>
                        <a:gd name="connsiteX232" fmla="*/ 371416 w 1221976"/>
                        <a:gd name="connsiteY232" fmla="*/ 3347713 h 3874421"/>
                        <a:gd name="connsiteX233" fmla="*/ 353125 w 1221976"/>
                        <a:gd name="connsiteY233" fmla="*/ 3336924 h 3874421"/>
                        <a:gd name="connsiteX234" fmla="*/ 346983 w 1221976"/>
                        <a:gd name="connsiteY234" fmla="*/ 3314650 h 3874421"/>
                        <a:gd name="connsiteX235" fmla="*/ 356965 w 1221976"/>
                        <a:gd name="connsiteY235" fmla="*/ 3307107 h 3874421"/>
                        <a:gd name="connsiteX236" fmla="*/ 367108 w 1221976"/>
                        <a:gd name="connsiteY236" fmla="*/ 3305140 h 3874421"/>
                        <a:gd name="connsiteX237" fmla="*/ 364253 w 1221976"/>
                        <a:gd name="connsiteY237" fmla="*/ 3303953 h 3874421"/>
                        <a:gd name="connsiteX238" fmla="*/ 364450 w 1221976"/>
                        <a:gd name="connsiteY238" fmla="*/ 3226844 h 3874421"/>
                        <a:gd name="connsiteX239" fmla="*/ 365208 w 1221976"/>
                        <a:gd name="connsiteY239" fmla="*/ 3226565 h 3874421"/>
                        <a:gd name="connsiteX240" fmla="*/ 366032 w 1221976"/>
                        <a:gd name="connsiteY240" fmla="*/ 3219400 h 3874421"/>
                        <a:gd name="connsiteX241" fmla="*/ 376015 w 1221976"/>
                        <a:gd name="connsiteY241" fmla="*/ 3211858 h 3874421"/>
                        <a:gd name="connsiteX242" fmla="*/ 386157 w 1221976"/>
                        <a:gd name="connsiteY242" fmla="*/ 3209890 h 3874421"/>
                        <a:gd name="connsiteX243" fmla="*/ 383304 w 1221976"/>
                        <a:gd name="connsiteY243" fmla="*/ 3208702 h 3874421"/>
                        <a:gd name="connsiteX244" fmla="*/ 383499 w 1221976"/>
                        <a:gd name="connsiteY244" fmla="*/ 3131594 h 3874421"/>
                        <a:gd name="connsiteX245" fmla="*/ 413997 w 1221976"/>
                        <a:gd name="connsiteY245" fmla="*/ 3131007 h 3874421"/>
                        <a:gd name="connsiteX246" fmla="*/ 414984 w 1221976"/>
                        <a:gd name="connsiteY246" fmla="*/ 3131478 h 3874421"/>
                        <a:gd name="connsiteX247" fmla="*/ 430241 w 1221976"/>
                        <a:gd name="connsiteY247" fmla="*/ 3131184 h 3874421"/>
                        <a:gd name="connsiteX248" fmla="*/ 430602 w 1221976"/>
                        <a:gd name="connsiteY248" fmla="*/ 3120039 h 3874421"/>
                        <a:gd name="connsiteX249" fmla="*/ 417358 w 1221976"/>
                        <a:gd name="connsiteY249" fmla="*/ 3112789 h 3874421"/>
                        <a:gd name="connsiteX250" fmla="*/ 409571 w 1221976"/>
                        <a:gd name="connsiteY250" fmla="*/ 3102346 h 3874421"/>
                        <a:gd name="connsiteX251" fmla="*/ 408484 w 1221976"/>
                        <a:gd name="connsiteY251" fmla="*/ 3095709 h 3874421"/>
                        <a:gd name="connsiteX252" fmla="*/ 397575 w 1221976"/>
                        <a:gd name="connsiteY252" fmla="*/ 3089274 h 3874421"/>
                        <a:gd name="connsiteX253" fmla="*/ 391432 w 1221976"/>
                        <a:gd name="connsiteY253" fmla="*/ 3067000 h 3874421"/>
                        <a:gd name="connsiteX254" fmla="*/ 401415 w 1221976"/>
                        <a:gd name="connsiteY254" fmla="*/ 3059458 h 3874421"/>
                        <a:gd name="connsiteX255" fmla="*/ 411557 w 1221976"/>
                        <a:gd name="connsiteY255" fmla="*/ 3057490 h 3874421"/>
                        <a:gd name="connsiteX256" fmla="*/ 408704 w 1221976"/>
                        <a:gd name="connsiteY256" fmla="*/ 3056302 h 3874421"/>
                        <a:gd name="connsiteX257" fmla="*/ 408899 w 1221976"/>
                        <a:gd name="connsiteY257" fmla="*/ 2979194 h 3874421"/>
                        <a:gd name="connsiteX258" fmla="*/ 435179 w 1221976"/>
                        <a:gd name="connsiteY258" fmla="*/ 2978688 h 3874421"/>
                        <a:gd name="connsiteX259" fmla="*/ 436062 w 1221976"/>
                        <a:gd name="connsiteY259" fmla="*/ 2951409 h 3874421"/>
                        <a:gd name="connsiteX260" fmla="*/ 434971 w 1221976"/>
                        <a:gd name="connsiteY260" fmla="*/ 2949946 h 3874421"/>
                        <a:gd name="connsiteX261" fmla="*/ 432646 w 1221976"/>
                        <a:gd name="connsiteY261" fmla="*/ 2935741 h 3874421"/>
                        <a:gd name="connsiteX262" fmla="*/ 436877 w 1221976"/>
                        <a:gd name="connsiteY262" fmla="*/ 2927005 h 3874421"/>
                        <a:gd name="connsiteX263" fmla="*/ 445478 w 1221976"/>
                        <a:gd name="connsiteY263" fmla="*/ 2690080 h 3874421"/>
                        <a:gd name="connsiteX264" fmla="*/ 447865 w 1221976"/>
                        <a:gd name="connsiteY264" fmla="*/ 2629915 h 3874421"/>
                        <a:gd name="connsiteX265" fmla="*/ 434469 w 1221976"/>
                        <a:gd name="connsiteY265" fmla="*/ 2622002 h 3874421"/>
                        <a:gd name="connsiteX266" fmla="*/ 435834 w 1221976"/>
                        <a:gd name="connsiteY266" fmla="*/ 2620626 h 3874421"/>
                        <a:gd name="connsiteX267" fmla="*/ 435469 w 1221976"/>
                        <a:gd name="connsiteY267" fmla="*/ 2620474 h 3874421"/>
                        <a:gd name="connsiteX268" fmla="*/ 395882 w 1221976"/>
                        <a:gd name="connsiteY268" fmla="*/ 2658435 h 3874421"/>
                        <a:gd name="connsiteX269" fmla="*/ 346651 w 1221976"/>
                        <a:gd name="connsiteY269" fmla="*/ 2651820 h 3874421"/>
                        <a:gd name="connsiteX270" fmla="*/ 330991 w 1221976"/>
                        <a:gd name="connsiteY270" fmla="*/ 2628776 h 3874421"/>
                        <a:gd name="connsiteX271" fmla="*/ 335691 w 1221976"/>
                        <a:gd name="connsiteY271" fmla="*/ 2608608 h 3874421"/>
                        <a:gd name="connsiteX272" fmla="*/ 367078 w 1221976"/>
                        <a:gd name="connsiteY272" fmla="*/ 2596550 h 3874421"/>
                        <a:gd name="connsiteX273" fmla="*/ 368142 w 1221976"/>
                        <a:gd name="connsiteY273" fmla="*/ 2585274 h 3874421"/>
                        <a:gd name="connsiteX274" fmla="*/ 353822 w 1221976"/>
                        <a:gd name="connsiteY274" fmla="*/ 2579909 h 3874421"/>
                        <a:gd name="connsiteX275" fmla="*/ 238847 w 1221976"/>
                        <a:gd name="connsiteY275" fmla="*/ 2559265 h 3874421"/>
                        <a:gd name="connsiteX276" fmla="*/ 172322 w 1221976"/>
                        <a:gd name="connsiteY276" fmla="*/ 2486941 h 3874421"/>
                        <a:gd name="connsiteX277" fmla="*/ 210572 w 1221976"/>
                        <a:gd name="connsiteY277" fmla="*/ 2449663 h 3874421"/>
                        <a:gd name="connsiteX278" fmla="*/ 215371 w 1221976"/>
                        <a:gd name="connsiteY278" fmla="*/ 2450288 h 3874421"/>
                        <a:gd name="connsiteX279" fmla="*/ 189678 w 1221976"/>
                        <a:gd name="connsiteY279" fmla="*/ 2434421 h 3874421"/>
                        <a:gd name="connsiteX280" fmla="*/ 151579 w 1221976"/>
                        <a:gd name="connsiteY280" fmla="*/ 2354637 h 3874421"/>
                        <a:gd name="connsiteX281" fmla="*/ 235219 w 1221976"/>
                        <a:gd name="connsiteY281" fmla="*/ 2350042 h 3874421"/>
                        <a:gd name="connsiteX282" fmla="*/ 254032 w 1221976"/>
                        <a:gd name="connsiteY282" fmla="*/ 2361662 h 3874421"/>
                        <a:gd name="connsiteX283" fmla="*/ 249521 w 1221976"/>
                        <a:gd name="connsiteY283" fmla="*/ 2345151 h 3874421"/>
                        <a:gd name="connsiteX284" fmla="*/ 266443 w 1221976"/>
                        <a:gd name="connsiteY284" fmla="*/ 2312550 h 3874421"/>
                        <a:gd name="connsiteX285" fmla="*/ 287270 w 1221976"/>
                        <a:gd name="connsiteY285" fmla="*/ 2306741 h 3874421"/>
                        <a:gd name="connsiteX286" fmla="*/ 358257 w 1221976"/>
                        <a:gd name="connsiteY286" fmla="*/ 2338017 h 3874421"/>
                        <a:gd name="connsiteX287" fmla="*/ 427068 w 1221976"/>
                        <a:gd name="connsiteY287" fmla="*/ 2444198 h 3874421"/>
                        <a:gd name="connsiteX288" fmla="*/ 438571 w 1221976"/>
                        <a:gd name="connsiteY288" fmla="*/ 2454782 h 3874421"/>
                        <a:gd name="connsiteX289" fmla="*/ 447167 w 1221976"/>
                        <a:gd name="connsiteY289" fmla="*/ 2448158 h 3874421"/>
                        <a:gd name="connsiteX290" fmla="*/ 442214 w 1221976"/>
                        <a:gd name="connsiteY290" fmla="*/ 2418842 h 3874421"/>
                        <a:gd name="connsiteX291" fmla="*/ 444587 w 1221976"/>
                        <a:gd name="connsiteY291" fmla="*/ 2406768 h 3874421"/>
                        <a:gd name="connsiteX292" fmla="*/ 457235 w 1221976"/>
                        <a:gd name="connsiteY292" fmla="*/ 2393703 h 3874421"/>
                        <a:gd name="connsiteX293" fmla="*/ 460342 w 1221976"/>
                        <a:gd name="connsiteY293" fmla="*/ 2315375 h 3874421"/>
                        <a:gd name="connsiteX294" fmla="*/ 467897 w 1221976"/>
                        <a:gd name="connsiteY294" fmla="*/ 2142092 h 3874421"/>
                        <a:gd name="connsiteX295" fmla="*/ 407359 w 1221976"/>
                        <a:gd name="connsiteY295" fmla="*/ 2073790 h 3874421"/>
                        <a:gd name="connsiteX296" fmla="*/ 338202 w 1221976"/>
                        <a:gd name="connsiteY296" fmla="*/ 2032935 h 3874421"/>
                        <a:gd name="connsiteX297" fmla="*/ 339713 w 1221976"/>
                        <a:gd name="connsiteY297" fmla="*/ 2031412 h 3874421"/>
                        <a:gd name="connsiteX298" fmla="*/ 339309 w 1221976"/>
                        <a:gd name="connsiteY298" fmla="*/ 2031244 h 3874421"/>
                        <a:gd name="connsiteX299" fmla="*/ 295483 w 1221976"/>
                        <a:gd name="connsiteY299" fmla="*/ 2073270 h 3874421"/>
                        <a:gd name="connsiteX300" fmla="*/ 240981 w 1221976"/>
                        <a:gd name="connsiteY300" fmla="*/ 2065946 h 3874421"/>
                        <a:gd name="connsiteX301" fmla="*/ 223645 w 1221976"/>
                        <a:gd name="connsiteY301" fmla="*/ 2040435 h 3874421"/>
                        <a:gd name="connsiteX302" fmla="*/ 228848 w 1221976"/>
                        <a:gd name="connsiteY302" fmla="*/ 2018107 h 3874421"/>
                        <a:gd name="connsiteX303" fmla="*/ 263595 w 1221976"/>
                        <a:gd name="connsiteY303" fmla="*/ 2004758 h 3874421"/>
                        <a:gd name="connsiteX304" fmla="*/ 264773 w 1221976"/>
                        <a:gd name="connsiteY304" fmla="*/ 1992274 h 3874421"/>
                        <a:gd name="connsiteX305" fmla="*/ 248920 w 1221976"/>
                        <a:gd name="connsiteY305" fmla="*/ 1986336 h 3874421"/>
                        <a:gd name="connsiteX306" fmla="*/ 121634 w 1221976"/>
                        <a:gd name="connsiteY306" fmla="*/ 1963481 h 3874421"/>
                        <a:gd name="connsiteX307" fmla="*/ 47986 w 1221976"/>
                        <a:gd name="connsiteY307" fmla="*/ 1883413 h 3874421"/>
                        <a:gd name="connsiteX308" fmla="*/ 90332 w 1221976"/>
                        <a:gd name="connsiteY308" fmla="*/ 1842143 h 3874421"/>
                        <a:gd name="connsiteX309" fmla="*/ 95644 w 1221976"/>
                        <a:gd name="connsiteY309" fmla="*/ 1842836 h 3874421"/>
                        <a:gd name="connsiteX310" fmla="*/ 67201 w 1221976"/>
                        <a:gd name="connsiteY310" fmla="*/ 1825270 h 3874421"/>
                        <a:gd name="connsiteX311" fmla="*/ 25022 w 1221976"/>
                        <a:gd name="connsiteY311" fmla="*/ 1736943 h 3874421"/>
                        <a:gd name="connsiteX312" fmla="*/ 117618 w 1221976"/>
                        <a:gd name="connsiteY312" fmla="*/ 1731856 h 3874421"/>
                        <a:gd name="connsiteX313" fmla="*/ 138445 w 1221976"/>
                        <a:gd name="connsiteY313" fmla="*/ 1744719 h 3874421"/>
                        <a:gd name="connsiteX314" fmla="*/ 133451 w 1221976"/>
                        <a:gd name="connsiteY314" fmla="*/ 1726441 h 3874421"/>
                        <a:gd name="connsiteX315" fmla="*/ 152185 w 1221976"/>
                        <a:gd name="connsiteY315" fmla="*/ 1690349 h 3874421"/>
                        <a:gd name="connsiteX316" fmla="*/ 175241 w 1221976"/>
                        <a:gd name="connsiteY316" fmla="*/ 1683918 h 3874421"/>
                        <a:gd name="connsiteX317" fmla="*/ 253830 w 1221976"/>
                        <a:gd name="connsiteY317" fmla="*/ 1718543 h 3874421"/>
                        <a:gd name="connsiteX318" fmla="*/ 330008 w 1221976"/>
                        <a:gd name="connsiteY318" fmla="*/ 1836093 h 3874421"/>
                        <a:gd name="connsiteX319" fmla="*/ 342744 w 1221976"/>
                        <a:gd name="connsiteY319" fmla="*/ 1847811 h 3874421"/>
                        <a:gd name="connsiteX320" fmla="*/ 352259 w 1221976"/>
                        <a:gd name="connsiteY320" fmla="*/ 1840477 h 3874421"/>
                        <a:gd name="connsiteX321" fmla="*/ 346776 w 1221976"/>
                        <a:gd name="connsiteY321" fmla="*/ 1808022 h 3874421"/>
                        <a:gd name="connsiteX322" fmla="*/ 349403 w 1221976"/>
                        <a:gd name="connsiteY322" fmla="*/ 1794656 h 3874421"/>
                        <a:gd name="connsiteX323" fmla="*/ 394303 w 1221976"/>
                        <a:gd name="connsiteY323" fmla="*/ 1781869 h 3874421"/>
                        <a:gd name="connsiteX324" fmla="*/ 427483 w 1221976"/>
                        <a:gd name="connsiteY324" fmla="*/ 1828699 h 3874421"/>
                        <a:gd name="connsiteX325" fmla="*/ 414287 w 1221976"/>
                        <a:gd name="connsiteY325" fmla="*/ 1895830 h 3874421"/>
                        <a:gd name="connsiteX326" fmla="*/ 437769 w 1221976"/>
                        <a:gd name="connsiteY326" fmla="*/ 1925239 h 3874421"/>
                        <a:gd name="connsiteX327" fmla="*/ 467705 w 1221976"/>
                        <a:gd name="connsiteY327" fmla="*/ 1947345 h 3874421"/>
                        <a:gd name="connsiteX328" fmla="*/ 476188 w 1221976"/>
                        <a:gd name="connsiteY328" fmla="*/ 1951905 h 3874421"/>
                        <a:gd name="connsiteX329" fmla="*/ 484329 w 1221976"/>
                        <a:gd name="connsiteY329" fmla="*/ 1765175 h 3874421"/>
                        <a:gd name="connsiteX330" fmla="*/ 494914 w 1221976"/>
                        <a:gd name="connsiteY330" fmla="*/ 1551584 h 3874421"/>
                        <a:gd name="connsiteX331" fmla="*/ 450357 w 1221976"/>
                        <a:gd name="connsiteY331" fmla="*/ 1511965 h 3874421"/>
                        <a:gd name="connsiteX332" fmla="*/ 351396 w 1221976"/>
                        <a:gd name="connsiteY332" fmla="*/ 1356145 h 3874421"/>
                        <a:gd name="connsiteX333" fmla="*/ 419094 w 1221976"/>
                        <a:gd name="connsiteY333" fmla="*/ 1312891 h 3874421"/>
                        <a:gd name="connsiteX334" fmla="*/ 458865 w 1221976"/>
                        <a:gd name="connsiteY334" fmla="*/ 1310113 h 3874421"/>
                        <a:gd name="connsiteX335" fmla="*/ 422353 w 1221976"/>
                        <a:gd name="connsiteY335" fmla="*/ 1289488 h 3874421"/>
                        <a:gd name="connsiteX336" fmla="*/ 227890 w 1221976"/>
                        <a:gd name="connsiteY336" fmla="*/ 1250498 h 3874421"/>
                        <a:gd name="connsiteX337" fmla="*/ 229230 w 1221976"/>
                        <a:gd name="connsiteY337" fmla="*/ 1247781 h 3874421"/>
                        <a:gd name="connsiteX338" fmla="*/ 221004 w 1221976"/>
                        <a:gd name="connsiteY338" fmla="*/ 1251407 h 3874421"/>
                        <a:gd name="connsiteX339" fmla="*/ 121662 w 1221976"/>
                        <a:gd name="connsiteY339" fmla="*/ 1231571 h 3874421"/>
                        <a:gd name="connsiteX340" fmla="*/ 123728 w 1221976"/>
                        <a:gd name="connsiteY340" fmla="*/ 1214611 h 3874421"/>
                        <a:gd name="connsiteX341" fmla="*/ 132791 w 1221976"/>
                        <a:gd name="connsiteY341" fmla="*/ 1204288 h 3874421"/>
                        <a:gd name="connsiteX342" fmla="*/ 128112 w 1221976"/>
                        <a:gd name="connsiteY342" fmla="*/ 1205081 h 3874421"/>
                        <a:gd name="connsiteX343" fmla="*/ 34057 w 1221976"/>
                        <a:gd name="connsiteY343" fmla="*/ 1111416 h 3874421"/>
                        <a:gd name="connsiteX344" fmla="*/ 123906 w 1221976"/>
                        <a:gd name="connsiteY344" fmla="*/ 1080176 h 3874421"/>
                        <a:gd name="connsiteX345" fmla="*/ 135322 w 1221976"/>
                        <a:gd name="connsiteY345" fmla="*/ 1066623 h 3874421"/>
                        <a:gd name="connsiteX346" fmla="*/ 120707 w 1221976"/>
                        <a:gd name="connsiteY346" fmla="*/ 1057405 h 3874421"/>
                        <a:gd name="connsiteX347" fmla="*/ 49351 w 1221976"/>
                        <a:gd name="connsiteY347" fmla="*/ 1062113 h 3874421"/>
                        <a:gd name="connsiteX348" fmla="*/ 27779 w 1221976"/>
                        <a:gd name="connsiteY348" fmla="*/ 1055542 h 3874421"/>
                        <a:gd name="connsiteX349" fmla="*/ 14 w 1221976"/>
                        <a:gd name="connsiteY349" fmla="*/ 1021819 h 3874421"/>
                        <a:gd name="connsiteX350" fmla="*/ 25527 w 1221976"/>
                        <a:gd name="connsiteY350" fmla="*/ 989854 h 3874421"/>
                        <a:gd name="connsiteX351" fmla="*/ 52276 w 1221976"/>
                        <a:gd name="connsiteY351" fmla="*/ 981425 h 3874421"/>
                        <a:gd name="connsiteX352" fmla="*/ 24289 w 1221976"/>
                        <a:gd name="connsiteY352" fmla="*/ 955061 h 3874421"/>
                        <a:gd name="connsiteX353" fmla="*/ 20132 w 1221976"/>
                        <a:gd name="connsiteY353" fmla="*/ 915486 h 3874421"/>
                        <a:gd name="connsiteX354" fmla="*/ 56484 w 1221976"/>
                        <a:gd name="connsiteY354" fmla="*/ 899299 h 3874421"/>
                        <a:gd name="connsiteX355" fmla="*/ 85043 w 1221976"/>
                        <a:gd name="connsiteY355" fmla="*/ 907872 h 3874421"/>
                        <a:gd name="connsiteX356" fmla="*/ 80363 w 1221976"/>
                        <a:gd name="connsiteY356" fmla="*/ 894874 h 3874421"/>
                        <a:gd name="connsiteX357" fmla="*/ 95290 w 1221976"/>
                        <a:gd name="connsiteY357" fmla="*/ 856797 h 3874421"/>
                        <a:gd name="connsiteX358" fmla="*/ 138377 w 1221976"/>
                        <a:gd name="connsiteY358" fmla="*/ 863980 h 3874421"/>
                        <a:gd name="connsiteX359" fmla="*/ 154180 w 1221976"/>
                        <a:gd name="connsiteY359" fmla="*/ 880548 h 3874421"/>
                        <a:gd name="connsiteX360" fmla="*/ 186221 w 1221976"/>
                        <a:gd name="connsiteY360" fmla="*/ 943932 h 3874421"/>
                        <a:gd name="connsiteX361" fmla="*/ 201032 w 1221976"/>
                        <a:gd name="connsiteY361" fmla="*/ 950430 h 3874421"/>
                        <a:gd name="connsiteX362" fmla="*/ 207540 w 1221976"/>
                        <a:gd name="connsiteY362" fmla="*/ 935316 h 3874421"/>
                        <a:gd name="connsiteX363" fmla="*/ 189253 w 1221976"/>
                        <a:gd name="connsiteY363" fmla="*/ 842609 h 3874421"/>
                        <a:gd name="connsiteX364" fmla="*/ 317396 w 1221976"/>
                        <a:gd name="connsiteY364" fmla="*/ 877230 h 3874421"/>
                        <a:gd name="connsiteX365" fmla="*/ 319049 w 1221976"/>
                        <a:gd name="connsiteY365" fmla="*/ 881679 h 3874421"/>
                        <a:gd name="connsiteX366" fmla="*/ 323458 w 1221976"/>
                        <a:gd name="connsiteY366" fmla="*/ 868668 h 3874421"/>
                        <a:gd name="connsiteX367" fmla="*/ 337112 w 1221976"/>
                        <a:gd name="connsiteY367" fmla="*/ 858400 h 3874421"/>
                        <a:gd name="connsiteX368" fmla="*/ 403963 w 1221976"/>
                        <a:gd name="connsiteY368" fmla="*/ 934514 h 3874421"/>
                        <a:gd name="connsiteX369" fmla="*/ 404911 w 1221976"/>
                        <a:gd name="connsiteY369" fmla="*/ 943221 h 3874421"/>
                        <a:gd name="connsiteX370" fmla="*/ 407746 w 1221976"/>
                        <a:gd name="connsiteY370" fmla="*/ 938977 h 3874421"/>
                        <a:gd name="connsiteX371" fmla="*/ 464031 w 1221976"/>
                        <a:gd name="connsiteY371" fmla="*/ 1021041 h 3874421"/>
                        <a:gd name="connsiteX372" fmla="*/ 518779 w 1221976"/>
                        <a:gd name="connsiteY372" fmla="*/ 1070028 h 3874421"/>
                        <a:gd name="connsiteX373" fmla="*/ 520617 w 1221976"/>
                        <a:gd name="connsiteY373" fmla="*/ 1032942 h 3874421"/>
                        <a:gd name="connsiteX374" fmla="*/ 523282 w 1221976"/>
                        <a:gd name="connsiteY374" fmla="*/ 988009 h 3874421"/>
                        <a:gd name="connsiteX375" fmla="*/ 491717 w 1221976"/>
                        <a:gd name="connsiteY375" fmla="*/ 921064 h 3874421"/>
                        <a:gd name="connsiteX376" fmla="*/ 434273 w 1221976"/>
                        <a:gd name="connsiteY376" fmla="*/ 840966 h 3874421"/>
                        <a:gd name="connsiteX377" fmla="*/ 412799 w 1221976"/>
                        <a:gd name="connsiteY377" fmla="*/ 820926 h 3874421"/>
                        <a:gd name="connsiteX378" fmla="*/ 408592 w 1221976"/>
                        <a:gd name="connsiteY378" fmla="*/ 818338 h 3874421"/>
                        <a:gd name="connsiteX379" fmla="*/ 389136 w 1221976"/>
                        <a:gd name="connsiteY379" fmla="*/ 798846 h 3874421"/>
                        <a:gd name="connsiteX380" fmla="*/ 368060 w 1221976"/>
                        <a:gd name="connsiteY380" fmla="*/ 779179 h 3874421"/>
                        <a:gd name="connsiteX381" fmla="*/ 369299 w 1221976"/>
                        <a:gd name="connsiteY381" fmla="*/ 778971 h 3874421"/>
                        <a:gd name="connsiteX382" fmla="*/ 369048 w 1221976"/>
                        <a:gd name="connsiteY382" fmla="*/ 778721 h 3874421"/>
                        <a:gd name="connsiteX383" fmla="*/ 351775 w 1221976"/>
                        <a:gd name="connsiteY383" fmla="*/ 702143 h 3874421"/>
                        <a:gd name="connsiteX384" fmla="*/ 422230 w 1221976"/>
                        <a:gd name="connsiteY384" fmla="*/ 667521 h 3874421"/>
                        <a:gd name="connsiteX385" fmla="*/ 426940 w 1221976"/>
                        <a:gd name="connsiteY385" fmla="*/ 668022 h 3874421"/>
                        <a:gd name="connsiteX386" fmla="*/ 367363 w 1221976"/>
                        <a:gd name="connsiteY386" fmla="*/ 621091 h 3874421"/>
                        <a:gd name="connsiteX387" fmla="*/ 279669 w 1221976"/>
                        <a:gd name="connsiteY387" fmla="*/ 581519 h 3874421"/>
                        <a:gd name="connsiteX388" fmla="*/ 261953 w 1221976"/>
                        <a:gd name="connsiteY388" fmla="*/ 580226 h 3874421"/>
                        <a:gd name="connsiteX389" fmla="*/ 193599 w 1221976"/>
                        <a:gd name="connsiteY389" fmla="*/ 542925 h 3874421"/>
                        <a:gd name="connsiteX390" fmla="*/ 305518 w 1221976"/>
                        <a:gd name="connsiteY390" fmla="*/ 502443 h 3874421"/>
                        <a:gd name="connsiteX391" fmla="*/ 312598 w 1221976"/>
                        <a:gd name="connsiteY391" fmla="*/ 503225 h 3874421"/>
                        <a:gd name="connsiteX392" fmla="*/ 310272 w 1221976"/>
                        <a:gd name="connsiteY392" fmla="*/ 500032 h 3874421"/>
                        <a:gd name="connsiteX393" fmla="*/ 240918 w 1221976"/>
                        <a:gd name="connsiteY393" fmla="*/ 449503 h 3874421"/>
                        <a:gd name="connsiteX394" fmla="*/ 238684 w 1221976"/>
                        <a:gd name="connsiteY394" fmla="*/ 449256 h 3874421"/>
                        <a:gd name="connsiteX395" fmla="*/ 193599 w 1221976"/>
                        <a:gd name="connsiteY395" fmla="*/ 411956 h 3874421"/>
                        <a:gd name="connsiteX396" fmla="*/ 215219 w 1221976"/>
                        <a:gd name="connsiteY396" fmla="*/ 383332 h 3874421"/>
                        <a:gd name="connsiteX397" fmla="*/ 217553 w 1221976"/>
                        <a:gd name="connsiteY397" fmla="*/ 382469 h 3874421"/>
                        <a:gd name="connsiteX398" fmla="*/ 212649 w 1221976"/>
                        <a:gd name="connsiteY398" fmla="*/ 366034 h 3874421"/>
                        <a:gd name="connsiteX399" fmla="*/ 280515 w 1221976"/>
                        <a:gd name="connsiteY399" fmla="*/ 320112 h 3874421"/>
                        <a:gd name="connsiteX400" fmla="*/ 319966 w 1221976"/>
                        <a:gd name="connsiteY400" fmla="*/ 331169 h 3874421"/>
                        <a:gd name="connsiteX401" fmla="*/ 342428 w 1221976"/>
                        <a:gd name="connsiteY401" fmla="*/ 324873 h 3874421"/>
                        <a:gd name="connsiteX402" fmla="*/ 404961 w 1221976"/>
                        <a:gd name="connsiteY402" fmla="*/ 352920 h 3874421"/>
                        <a:gd name="connsiteX403" fmla="*/ 405954 w 1221976"/>
                        <a:gd name="connsiteY403" fmla="*/ 356252 h 3874421"/>
                        <a:gd name="connsiteX404" fmla="*/ 407100 w 1221976"/>
                        <a:gd name="connsiteY404" fmla="*/ 354506 h 3874421"/>
                        <a:gd name="connsiteX405" fmla="*/ 461465 w 1221976"/>
                        <a:gd name="connsiteY405" fmla="*/ 422449 h 3874421"/>
                        <a:gd name="connsiteX406" fmla="*/ 478863 w 1221976"/>
                        <a:gd name="connsiteY406" fmla="*/ 433958 h 3874421"/>
                        <a:gd name="connsiteX407" fmla="*/ 465934 w 1221976"/>
                        <a:gd name="connsiteY407" fmla="*/ 376806 h 3874421"/>
                        <a:gd name="connsiteX408" fmla="*/ 425951 w 1221976"/>
                        <a:gd name="connsiteY408" fmla="*/ 299433 h 3874421"/>
                        <a:gd name="connsiteX409" fmla="*/ 428767 w 1221976"/>
                        <a:gd name="connsiteY409" fmla="*/ 299261 h 3874421"/>
                        <a:gd name="connsiteX410" fmla="*/ 422010 w 1221976"/>
                        <a:gd name="connsiteY410" fmla="*/ 294685 h 3874421"/>
                        <a:gd name="connsiteX411" fmla="*/ 391745 w 1221976"/>
                        <a:gd name="connsiteY411" fmla="*/ 211989 h 3874421"/>
                        <a:gd name="connsiteX412" fmla="*/ 406388 w 1221976"/>
                        <a:gd name="connsiteY412" fmla="*/ 206223 h 3874421"/>
                        <a:gd name="connsiteX413" fmla="*/ 418937 w 1221976"/>
                        <a:gd name="connsiteY413" fmla="*/ 208538 h 3874421"/>
                        <a:gd name="connsiteX414" fmla="*/ 416118 w 1221976"/>
                        <a:gd name="connsiteY414" fmla="*/ 205388 h 3874421"/>
                        <a:gd name="connsiteX415" fmla="*/ 447870 w 1221976"/>
                        <a:gd name="connsiteY415" fmla="*/ 94825 h 3874421"/>
                        <a:gd name="connsiteX416" fmla="*/ 514915 w 1221976"/>
                        <a:gd name="connsiteY416" fmla="*/ 148424 h 3874421"/>
                        <a:gd name="connsiteX417" fmla="*/ 531164 w 1221976"/>
                        <a:gd name="connsiteY417" fmla="*/ 151104 h 3874421"/>
                        <a:gd name="connsiteX418" fmla="*/ 531794 w 1221976"/>
                        <a:gd name="connsiteY418" fmla="*/ 136224 h 3874421"/>
                        <a:gd name="connsiteX419" fmla="*/ 494764 w 1221976"/>
                        <a:gd name="connsiteY419" fmla="*/ 84994 h 3874421"/>
                        <a:gd name="connsiteX420" fmla="*/ 490017 w 1221976"/>
                        <a:gd name="connsiteY420" fmla="*/ 66061 h 3874421"/>
                        <a:gd name="connsiteX421" fmla="*/ 504289 w 1221976"/>
                        <a:gd name="connsiteY421" fmla="*/ 30806 h 3874421"/>
                        <a:gd name="connsiteX422" fmla="*/ 541957 w 1221976"/>
                        <a:gd name="connsiteY422" fmla="*/ 36073 h 3874421"/>
                        <a:gd name="connsiteX423" fmla="*/ 561214 w 1221976"/>
                        <a:gd name="connsiteY423" fmla="*/ 52407 h 3874421"/>
                        <a:gd name="connsiteX424" fmla="*/ 569446 w 1221976"/>
                        <a:gd name="connsiteY424" fmla="*/ 20157 h 3874421"/>
                        <a:gd name="connsiteX425" fmla="*/ 599434 w 1221976"/>
                        <a:gd name="connsiteY425" fmla="*/ 0 h 38744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  <a:cxn ang="0">
                          <a:pos x="connsiteX266" y="connsiteY266"/>
                        </a:cxn>
                        <a:cxn ang="0">
                          <a:pos x="connsiteX267" y="connsiteY267"/>
                        </a:cxn>
                        <a:cxn ang="0">
                          <a:pos x="connsiteX268" y="connsiteY268"/>
                        </a:cxn>
                        <a:cxn ang="0">
                          <a:pos x="connsiteX269" y="connsiteY269"/>
                        </a:cxn>
                        <a:cxn ang="0">
                          <a:pos x="connsiteX270" y="connsiteY270"/>
                        </a:cxn>
                        <a:cxn ang="0">
                          <a:pos x="connsiteX271" y="connsiteY271"/>
                        </a:cxn>
                        <a:cxn ang="0">
                          <a:pos x="connsiteX272" y="connsiteY272"/>
                        </a:cxn>
                        <a:cxn ang="0">
                          <a:pos x="connsiteX273" y="connsiteY273"/>
                        </a:cxn>
                        <a:cxn ang="0">
                          <a:pos x="connsiteX274" y="connsiteY274"/>
                        </a:cxn>
                        <a:cxn ang="0">
                          <a:pos x="connsiteX275" y="connsiteY275"/>
                        </a:cxn>
                        <a:cxn ang="0">
                          <a:pos x="connsiteX276" y="connsiteY276"/>
                        </a:cxn>
                        <a:cxn ang="0">
                          <a:pos x="connsiteX277" y="connsiteY277"/>
                        </a:cxn>
                        <a:cxn ang="0">
                          <a:pos x="connsiteX278" y="connsiteY278"/>
                        </a:cxn>
                        <a:cxn ang="0">
                          <a:pos x="connsiteX279" y="connsiteY279"/>
                        </a:cxn>
                        <a:cxn ang="0">
                          <a:pos x="connsiteX280" y="connsiteY280"/>
                        </a:cxn>
                        <a:cxn ang="0">
                          <a:pos x="connsiteX281" y="connsiteY281"/>
                        </a:cxn>
                        <a:cxn ang="0">
                          <a:pos x="connsiteX282" y="connsiteY282"/>
                        </a:cxn>
                        <a:cxn ang="0">
                          <a:pos x="connsiteX283" y="connsiteY283"/>
                        </a:cxn>
                        <a:cxn ang="0">
                          <a:pos x="connsiteX284" y="connsiteY284"/>
                        </a:cxn>
                        <a:cxn ang="0">
                          <a:pos x="connsiteX285" y="connsiteY285"/>
                        </a:cxn>
                        <a:cxn ang="0">
                          <a:pos x="connsiteX286" y="connsiteY286"/>
                        </a:cxn>
                        <a:cxn ang="0">
                          <a:pos x="connsiteX287" y="connsiteY287"/>
                        </a:cxn>
                        <a:cxn ang="0">
                          <a:pos x="connsiteX288" y="connsiteY288"/>
                        </a:cxn>
                        <a:cxn ang="0">
                          <a:pos x="connsiteX289" y="connsiteY289"/>
                        </a:cxn>
                        <a:cxn ang="0">
                          <a:pos x="connsiteX290" y="connsiteY290"/>
                        </a:cxn>
                        <a:cxn ang="0">
                          <a:pos x="connsiteX291" y="connsiteY291"/>
                        </a:cxn>
                        <a:cxn ang="0">
                          <a:pos x="connsiteX292" y="connsiteY292"/>
                        </a:cxn>
                        <a:cxn ang="0">
                          <a:pos x="connsiteX293" y="connsiteY293"/>
                        </a:cxn>
                        <a:cxn ang="0">
                          <a:pos x="connsiteX294" y="connsiteY294"/>
                        </a:cxn>
                        <a:cxn ang="0">
                          <a:pos x="connsiteX295" y="connsiteY295"/>
                        </a:cxn>
                        <a:cxn ang="0">
                          <a:pos x="connsiteX296" y="connsiteY296"/>
                        </a:cxn>
                        <a:cxn ang="0">
                          <a:pos x="connsiteX297" y="connsiteY297"/>
                        </a:cxn>
                        <a:cxn ang="0">
                          <a:pos x="connsiteX298" y="connsiteY298"/>
                        </a:cxn>
                        <a:cxn ang="0">
                          <a:pos x="connsiteX299" y="connsiteY299"/>
                        </a:cxn>
                        <a:cxn ang="0">
                          <a:pos x="connsiteX300" y="connsiteY300"/>
                        </a:cxn>
                        <a:cxn ang="0">
                          <a:pos x="connsiteX301" y="connsiteY301"/>
                        </a:cxn>
                        <a:cxn ang="0">
                          <a:pos x="connsiteX302" y="connsiteY302"/>
                        </a:cxn>
                        <a:cxn ang="0">
                          <a:pos x="connsiteX303" y="connsiteY303"/>
                        </a:cxn>
                        <a:cxn ang="0">
                          <a:pos x="connsiteX304" y="connsiteY304"/>
                        </a:cxn>
                        <a:cxn ang="0">
                          <a:pos x="connsiteX305" y="connsiteY305"/>
                        </a:cxn>
                        <a:cxn ang="0">
                          <a:pos x="connsiteX306" y="connsiteY306"/>
                        </a:cxn>
                        <a:cxn ang="0">
                          <a:pos x="connsiteX307" y="connsiteY307"/>
                        </a:cxn>
                        <a:cxn ang="0">
                          <a:pos x="connsiteX308" y="connsiteY308"/>
                        </a:cxn>
                        <a:cxn ang="0">
                          <a:pos x="connsiteX309" y="connsiteY309"/>
                        </a:cxn>
                        <a:cxn ang="0">
                          <a:pos x="connsiteX310" y="connsiteY310"/>
                        </a:cxn>
                        <a:cxn ang="0">
                          <a:pos x="connsiteX311" y="connsiteY311"/>
                        </a:cxn>
                        <a:cxn ang="0">
                          <a:pos x="connsiteX312" y="connsiteY312"/>
                        </a:cxn>
                        <a:cxn ang="0">
                          <a:pos x="connsiteX313" y="connsiteY313"/>
                        </a:cxn>
                        <a:cxn ang="0">
                          <a:pos x="connsiteX314" y="connsiteY314"/>
                        </a:cxn>
                        <a:cxn ang="0">
                          <a:pos x="connsiteX315" y="connsiteY315"/>
                        </a:cxn>
                        <a:cxn ang="0">
                          <a:pos x="connsiteX316" y="connsiteY316"/>
                        </a:cxn>
                        <a:cxn ang="0">
                          <a:pos x="connsiteX317" y="connsiteY317"/>
                        </a:cxn>
                        <a:cxn ang="0">
                          <a:pos x="connsiteX318" y="connsiteY318"/>
                        </a:cxn>
                        <a:cxn ang="0">
                          <a:pos x="connsiteX319" y="connsiteY319"/>
                        </a:cxn>
                        <a:cxn ang="0">
                          <a:pos x="connsiteX320" y="connsiteY320"/>
                        </a:cxn>
                        <a:cxn ang="0">
                          <a:pos x="connsiteX321" y="connsiteY321"/>
                        </a:cxn>
                        <a:cxn ang="0">
                          <a:pos x="connsiteX322" y="connsiteY322"/>
                        </a:cxn>
                        <a:cxn ang="0">
                          <a:pos x="connsiteX323" y="connsiteY323"/>
                        </a:cxn>
                        <a:cxn ang="0">
                          <a:pos x="connsiteX324" y="connsiteY324"/>
                        </a:cxn>
                        <a:cxn ang="0">
                          <a:pos x="connsiteX325" y="connsiteY325"/>
                        </a:cxn>
                        <a:cxn ang="0">
                          <a:pos x="connsiteX326" y="connsiteY326"/>
                        </a:cxn>
                        <a:cxn ang="0">
                          <a:pos x="connsiteX327" y="connsiteY327"/>
                        </a:cxn>
                        <a:cxn ang="0">
                          <a:pos x="connsiteX328" y="connsiteY328"/>
                        </a:cxn>
                        <a:cxn ang="0">
                          <a:pos x="connsiteX329" y="connsiteY329"/>
                        </a:cxn>
                        <a:cxn ang="0">
                          <a:pos x="connsiteX330" y="connsiteY330"/>
                        </a:cxn>
                        <a:cxn ang="0">
                          <a:pos x="connsiteX331" y="connsiteY331"/>
                        </a:cxn>
                        <a:cxn ang="0">
                          <a:pos x="connsiteX332" y="connsiteY332"/>
                        </a:cxn>
                        <a:cxn ang="0">
                          <a:pos x="connsiteX333" y="connsiteY333"/>
                        </a:cxn>
                        <a:cxn ang="0">
                          <a:pos x="connsiteX334" y="connsiteY334"/>
                        </a:cxn>
                        <a:cxn ang="0">
                          <a:pos x="connsiteX335" y="connsiteY335"/>
                        </a:cxn>
                        <a:cxn ang="0">
                          <a:pos x="connsiteX336" y="connsiteY336"/>
                        </a:cxn>
                        <a:cxn ang="0">
                          <a:pos x="connsiteX337" y="connsiteY337"/>
                        </a:cxn>
                        <a:cxn ang="0">
                          <a:pos x="connsiteX338" y="connsiteY338"/>
                        </a:cxn>
                        <a:cxn ang="0">
                          <a:pos x="connsiteX339" y="connsiteY339"/>
                        </a:cxn>
                        <a:cxn ang="0">
                          <a:pos x="connsiteX340" y="connsiteY340"/>
                        </a:cxn>
                        <a:cxn ang="0">
                          <a:pos x="connsiteX341" y="connsiteY341"/>
                        </a:cxn>
                        <a:cxn ang="0">
                          <a:pos x="connsiteX342" y="connsiteY342"/>
                        </a:cxn>
                        <a:cxn ang="0">
                          <a:pos x="connsiteX343" y="connsiteY343"/>
                        </a:cxn>
                        <a:cxn ang="0">
                          <a:pos x="connsiteX344" y="connsiteY344"/>
                        </a:cxn>
                        <a:cxn ang="0">
                          <a:pos x="connsiteX345" y="connsiteY345"/>
                        </a:cxn>
                        <a:cxn ang="0">
                          <a:pos x="connsiteX346" y="connsiteY346"/>
                        </a:cxn>
                        <a:cxn ang="0">
                          <a:pos x="connsiteX347" y="connsiteY347"/>
                        </a:cxn>
                        <a:cxn ang="0">
                          <a:pos x="connsiteX348" y="connsiteY348"/>
                        </a:cxn>
                        <a:cxn ang="0">
                          <a:pos x="connsiteX349" y="connsiteY349"/>
                        </a:cxn>
                        <a:cxn ang="0">
                          <a:pos x="connsiteX350" y="connsiteY350"/>
                        </a:cxn>
                        <a:cxn ang="0">
                          <a:pos x="connsiteX351" y="connsiteY351"/>
                        </a:cxn>
                        <a:cxn ang="0">
                          <a:pos x="connsiteX352" y="connsiteY352"/>
                        </a:cxn>
                        <a:cxn ang="0">
                          <a:pos x="connsiteX353" y="connsiteY353"/>
                        </a:cxn>
                        <a:cxn ang="0">
                          <a:pos x="connsiteX354" y="connsiteY354"/>
                        </a:cxn>
                        <a:cxn ang="0">
                          <a:pos x="connsiteX355" y="connsiteY355"/>
                        </a:cxn>
                        <a:cxn ang="0">
                          <a:pos x="connsiteX356" y="connsiteY356"/>
                        </a:cxn>
                        <a:cxn ang="0">
                          <a:pos x="connsiteX357" y="connsiteY357"/>
                        </a:cxn>
                        <a:cxn ang="0">
                          <a:pos x="connsiteX358" y="connsiteY358"/>
                        </a:cxn>
                        <a:cxn ang="0">
                          <a:pos x="connsiteX359" y="connsiteY359"/>
                        </a:cxn>
                        <a:cxn ang="0">
                          <a:pos x="connsiteX360" y="connsiteY360"/>
                        </a:cxn>
                        <a:cxn ang="0">
                          <a:pos x="connsiteX361" y="connsiteY361"/>
                        </a:cxn>
                        <a:cxn ang="0">
                          <a:pos x="connsiteX362" y="connsiteY362"/>
                        </a:cxn>
                        <a:cxn ang="0">
                          <a:pos x="connsiteX363" y="connsiteY363"/>
                        </a:cxn>
                        <a:cxn ang="0">
                          <a:pos x="connsiteX364" y="connsiteY364"/>
                        </a:cxn>
                        <a:cxn ang="0">
                          <a:pos x="connsiteX365" y="connsiteY365"/>
                        </a:cxn>
                        <a:cxn ang="0">
                          <a:pos x="connsiteX366" y="connsiteY366"/>
                        </a:cxn>
                        <a:cxn ang="0">
                          <a:pos x="connsiteX367" y="connsiteY367"/>
                        </a:cxn>
                        <a:cxn ang="0">
                          <a:pos x="connsiteX368" y="connsiteY368"/>
                        </a:cxn>
                        <a:cxn ang="0">
                          <a:pos x="connsiteX369" y="connsiteY369"/>
                        </a:cxn>
                        <a:cxn ang="0">
                          <a:pos x="connsiteX370" y="connsiteY370"/>
                        </a:cxn>
                        <a:cxn ang="0">
                          <a:pos x="connsiteX371" y="connsiteY371"/>
                        </a:cxn>
                        <a:cxn ang="0">
                          <a:pos x="connsiteX372" y="connsiteY372"/>
                        </a:cxn>
                        <a:cxn ang="0">
                          <a:pos x="connsiteX373" y="connsiteY373"/>
                        </a:cxn>
                        <a:cxn ang="0">
                          <a:pos x="connsiteX374" y="connsiteY374"/>
                        </a:cxn>
                        <a:cxn ang="0">
                          <a:pos x="connsiteX375" y="connsiteY375"/>
                        </a:cxn>
                        <a:cxn ang="0">
                          <a:pos x="connsiteX376" y="connsiteY376"/>
                        </a:cxn>
                        <a:cxn ang="0">
                          <a:pos x="connsiteX377" y="connsiteY377"/>
                        </a:cxn>
                        <a:cxn ang="0">
                          <a:pos x="connsiteX378" y="connsiteY378"/>
                        </a:cxn>
                        <a:cxn ang="0">
                          <a:pos x="connsiteX379" y="connsiteY379"/>
                        </a:cxn>
                        <a:cxn ang="0">
                          <a:pos x="connsiteX380" y="connsiteY380"/>
                        </a:cxn>
                        <a:cxn ang="0">
                          <a:pos x="connsiteX381" y="connsiteY381"/>
                        </a:cxn>
                        <a:cxn ang="0">
                          <a:pos x="connsiteX382" y="connsiteY382"/>
                        </a:cxn>
                        <a:cxn ang="0">
                          <a:pos x="connsiteX383" y="connsiteY383"/>
                        </a:cxn>
                        <a:cxn ang="0">
                          <a:pos x="connsiteX384" y="connsiteY384"/>
                        </a:cxn>
                        <a:cxn ang="0">
                          <a:pos x="connsiteX385" y="connsiteY385"/>
                        </a:cxn>
                        <a:cxn ang="0">
                          <a:pos x="connsiteX386" y="connsiteY386"/>
                        </a:cxn>
                        <a:cxn ang="0">
                          <a:pos x="connsiteX387" y="connsiteY387"/>
                        </a:cxn>
                        <a:cxn ang="0">
                          <a:pos x="connsiteX388" y="connsiteY388"/>
                        </a:cxn>
                        <a:cxn ang="0">
                          <a:pos x="connsiteX389" y="connsiteY389"/>
                        </a:cxn>
                        <a:cxn ang="0">
                          <a:pos x="connsiteX390" y="connsiteY390"/>
                        </a:cxn>
                        <a:cxn ang="0">
                          <a:pos x="connsiteX391" y="connsiteY391"/>
                        </a:cxn>
                        <a:cxn ang="0">
                          <a:pos x="connsiteX392" y="connsiteY392"/>
                        </a:cxn>
                        <a:cxn ang="0">
                          <a:pos x="connsiteX393" y="connsiteY393"/>
                        </a:cxn>
                        <a:cxn ang="0">
                          <a:pos x="connsiteX394" y="connsiteY394"/>
                        </a:cxn>
                        <a:cxn ang="0">
                          <a:pos x="connsiteX395" y="connsiteY395"/>
                        </a:cxn>
                        <a:cxn ang="0">
                          <a:pos x="connsiteX396" y="connsiteY396"/>
                        </a:cxn>
                        <a:cxn ang="0">
                          <a:pos x="connsiteX397" y="connsiteY397"/>
                        </a:cxn>
                        <a:cxn ang="0">
                          <a:pos x="connsiteX398" y="connsiteY398"/>
                        </a:cxn>
                        <a:cxn ang="0">
                          <a:pos x="connsiteX399" y="connsiteY399"/>
                        </a:cxn>
                        <a:cxn ang="0">
                          <a:pos x="connsiteX400" y="connsiteY400"/>
                        </a:cxn>
                        <a:cxn ang="0">
                          <a:pos x="connsiteX401" y="connsiteY401"/>
                        </a:cxn>
                        <a:cxn ang="0">
                          <a:pos x="connsiteX402" y="connsiteY402"/>
                        </a:cxn>
                        <a:cxn ang="0">
                          <a:pos x="connsiteX403" y="connsiteY403"/>
                        </a:cxn>
                        <a:cxn ang="0">
                          <a:pos x="connsiteX404" y="connsiteY404"/>
                        </a:cxn>
                        <a:cxn ang="0">
                          <a:pos x="connsiteX405" y="connsiteY405"/>
                        </a:cxn>
                        <a:cxn ang="0">
                          <a:pos x="connsiteX406" y="connsiteY406"/>
                        </a:cxn>
                        <a:cxn ang="0">
                          <a:pos x="connsiteX407" y="connsiteY407"/>
                        </a:cxn>
                        <a:cxn ang="0">
                          <a:pos x="connsiteX408" y="connsiteY408"/>
                        </a:cxn>
                        <a:cxn ang="0">
                          <a:pos x="connsiteX409" y="connsiteY409"/>
                        </a:cxn>
                        <a:cxn ang="0">
                          <a:pos x="connsiteX410" y="connsiteY410"/>
                        </a:cxn>
                        <a:cxn ang="0">
                          <a:pos x="connsiteX411" y="connsiteY411"/>
                        </a:cxn>
                        <a:cxn ang="0">
                          <a:pos x="connsiteX412" y="connsiteY412"/>
                        </a:cxn>
                        <a:cxn ang="0">
                          <a:pos x="connsiteX413" y="connsiteY413"/>
                        </a:cxn>
                        <a:cxn ang="0">
                          <a:pos x="connsiteX414" y="connsiteY414"/>
                        </a:cxn>
                        <a:cxn ang="0">
                          <a:pos x="connsiteX415" y="connsiteY415"/>
                        </a:cxn>
                        <a:cxn ang="0">
                          <a:pos x="connsiteX416" y="connsiteY416"/>
                        </a:cxn>
                        <a:cxn ang="0">
                          <a:pos x="connsiteX417" y="connsiteY417"/>
                        </a:cxn>
                        <a:cxn ang="0">
                          <a:pos x="connsiteX418" y="connsiteY418"/>
                        </a:cxn>
                        <a:cxn ang="0">
                          <a:pos x="connsiteX419" y="connsiteY419"/>
                        </a:cxn>
                        <a:cxn ang="0">
                          <a:pos x="connsiteX420" y="connsiteY420"/>
                        </a:cxn>
                        <a:cxn ang="0">
                          <a:pos x="connsiteX421" y="connsiteY421"/>
                        </a:cxn>
                        <a:cxn ang="0">
                          <a:pos x="connsiteX422" y="connsiteY422"/>
                        </a:cxn>
                        <a:cxn ang="0">
                          <a:pos x="connsiteX423" y="connsiteY423"/>
                        </a:cxn>
                        <a:cxn ang="0">
                          <a:pos x="connsiteX424" y="connsiteY424"/>
                        </a:cxn>
                        <a:cxn ang="0">
                          <a:pos x="connsiteX425" y="connsiteY425"/>
                        </a:cxn>
                      </a:cxnLst>
                      <a:rect l="l" t="t" r="r" b="b"/>
                      <a:pathLst>
                        <a:path w="1221976" h="3874421">
                          <a:moveTo>
                            <a:pt x="599434" y="0"/>
                          </a:moveTo>
                          <a:cubicBezTo>
                            <a:pt x="611145" y="0"/>
                            <a:pt x="622830" y="8786"/>
                            <a:pt x="629421" y="20157"/>
                          </a:cubicBezTo>
                          <a:cubicBezTo>
                            <a:pt x="636012" y="31527"/>
                            <a:pt x="633679" y="36830"/>
                            <a:pt x="635807" y="45167"/>
                          </a:cubicBezTo>
                          <a:lnTo>
                            <a:pt x="644112" y="36073"/>
                          </a:lnTo>
                          <a:cubicBezTo>
                            <a:pt x="657986" y="27393"/>
                            <a:pt x="671637" y="24951"/>
                            <a:pt x="681779" y="30806"/>
                          </a:cubicBezTo>
                          <a:cubicBezTo>
                            <a:pt x="691922" y="36662"/>
                            <a:pt x="696633" y="49706"/>
                            <a:pt x="696052" y="66061"/>
                          </a:cubicBezTo>
                          <a:lnTo>
                            <a:pt x="690047" y="84996"/>
                          </a:lnTo>
                          <a:lnTo>
                            <a:pt x="653839" y="136224"/>
                          </a:lnTo>
                          <a:cubicBezTo>
                            <a:pt x="651201" y="141070"/>
                            <a:pt x="650990" y="145390"/>
                            <a:pt x="655496" y="150079"/>
                          </a:cubicBezTo>
                          <a:cubicBezTo>
                            <a:pt x="660001" y="154769"/>
                            <a:pt x="667239" y="151937"/>
                            <a:pt x="670719" y="148424"/>
                          </a:cubicBezTo>
                          <a:cubicBezTo>
                            <a:pt x="692808" y="130558"/>
                            <a:pt x="715980" y="83439"/>
                            <a:pt x="736985" y="94825"/>
                          </a:cubicBezTo>
                          <a:cubicBezTo>
                            <a:pt x="776578" y="117684"/>
                            <a:pt x="790794" y="167185"/>
                            <a:pt x="768737" y="205388"/>
                          </a:cubicBezTo>
                          <a:lnTo>
                            <a:pt x="765918" y="208538"/>
                          </a:lnTo>
                          <a:lnTo>
                            <a:pt x="778467" y="206223"/>
                          </a:lnTo>
                          <a:cubicBezTo>
                            <a:pt x="784461" y="206501"/>
                            <a:pt x="789490" y="208369"/>
                            <a:pt x="793110" y="211989"/>
                          </a:cubicBezTo>
                          <a:cubicBezTo>
                            <a:pt x="807588" y="226467"/>
                            <a:pt x="794038" y="263491"/>
                            <a:pt x="762845" y="294685"/>
                          </a:cubicBezTo>
                          <a:lnTo>
                            <a:pt x="756263" y="299145"/>
                          </a:lnTo>
                          <a:lnTo>
                            <a:pt x="761006" y="299432"/>
                          </a:lnTo>
                          <a:cubicBezTo>
                            <a:pt x="744333" y="323544"/>
                            <a:pt x="730940" y="349575"/>
                            <a:pt x="721023" y="376806"/>
                          </a:cubicBezTo>
                          <a:lnTo>
                            <a:pt x="703600" y="453827"/>
                          </a:lnTo>
                          <a:lnTo>
                            <a:pt x="751032" y="422449"/>
                          </a:lnTo>
                          <a:cubicBezTo>
                            <a:pt x="772353" y="402973"/>
                            <a:pt x="790640" y="380174"/>
                            <a:pt x="805397" y="354506"/>
                          </a:cubicBezTo>
                          <a:lnTo>
                            <a:pt x="806543" y="356252"/>
                          </a:lnTo>
                          <a:lnTo>
                            <a:pt x="807536" y="352920"/>
                          </a:lnTo>
                          <a:cubicBezTo>
                            <a:pt x="817839" y="336439"/>
                            <a:pt x="841958" y="324874"/>
                            <a:pt x="870069" y="324873"/>
                          </a:cubicBezTo>
                          <a:lnTo>
                            <a:pt x="892531" y="331169"/>
                          </a:lnTo>
                          <a:lnTo>
                            <a:pt x="931982" y="320112"/>
                          </a:lnTo>
                          <a:cubicBezTo>
                            <a:pt x="969463" y="320112"/>
                            <a:pt x="999848" y="340672"/>
                            <a:pt x="999848" y="366034"/>
                          </a:cubicBezTo>
                          <a:lnTo>
                            <a:pt x="994944" y="382469"/>
                          </a:lnTo>
                          <a:lnTo>
                            <a:pt x="997278" y="383332"/>
                          </a:lnTo>
                          <a:cubicBezTo>
                            <a:pt x="1010636" y="390658"/>
                            <a:pt x="1018899" y="400777"/>
                            <a:pt x="1018898" y="411956"/>
                          </a:cubicBezTo>
                          <a:cubicBezTo>
                            <a:pt x="1018899" y="428724"/>
                            <a:pt x="1000307" y="443110"/>
                            <a:pt x="973813" y="449256"/>
                          </a:cubicBezTo>
                          <a:lnTo>
                            <a:pt x="971579" y="449503"/>
                          </a:lnTo>
                          <a:lnTo>
                            <a:pt x="902225" y="500032"/>
                          </a:lnTo>
                          <a:lnTo>
                            <a:pt x="899899" y="503225"/>
                          </a:lnTo>
                          <a:lnTo>
                            <a:pt x="906979" y="502443"/>
                          </a:lnTo>
                          <a:cubicBezTo>
                            <a:pt x="968790" y="502443"/>
                            <a:pt x="1018899" y="520567"/>
                            <a:pt x="1018898" y="542925"/>
                          </a:cubicBezTo>
                          <a:cubicBezTo>
                            <a:pt x="1018898" y="559694"/>
                            <a:pt x="990713" y="574080"/>
                            <a:pt x="950544" y="580226"/>
                          </a:cubicBezTo>
                          <a:lnTo>
                            <a:pt x="932828" y="581519"/>
                          </a:lnTo>
                          <a:lnTo>
                            <a:pt x="845134" y="621091"/>
                          </a:lnTo>
                          <a:lnTo>
                            <a:pt x="784513" y="668845"/>
                          </a:lnTo>
                          <a:lnTo>
                            <a:pt x="796944" y="667524"/>
                          </a:lnTo>
                          <a:cubicBezTo>
                            <a:pt x="830851" y="668792"/>
                            <a:pt x="857015" y="680432"/>
                            <a:pt x="867399" y="702145"/>
                          </a:cubicBezTo>
                          <a:cubicBezTo>
                            <a:pt x="877783" y="723858"/>
                            <a:pt x="870422" y="751532"/>
                            <a:pt x="850126" y="778723"/>
                          </a:cubicBezTo>
                          <a:lnTo>
                            <a:pt x="849875" y="778973"/>
                          </a:lnTo>
                          <a:lnTo>
                            <a:pt x="851114" y="779182"/>
                          </a:lnTo>
                          <a:lnTo>
                            <a:pt x="830038" y="798848"/>
                          </a:lnTo>
                          <a:lnTo>
                            <a:pt x="810582" y="818340"/>
                          </a:lnTo>
                          <a:lnTo>
                            <a:pt x="806375" y="820928"/>
                          </a:lnTo>
                          <a:lnTo>
                            <a:pt x="784901" y="840968"/>
                          </a:lnTo>
                          <a:cubicBezTo>
                            <a:pt x="763984" y="864967"/>
                            <a:pt x="744530" y="892018"/>
                            <a:pt x="727457" y="921066"/>
                          </a:cubicBezTo>
                          <a:cubicBezTo>
                            <a:pt x="710383" y="950114"/>
                            <a:pt x="696213" y="980272"/>
                            <a:pt x="685421" y="1010221"/>
                          </a:cubicBezTo>
                          <a:lnTo>
                            <a:pt x="678914" y="1036493"/>
                          </a:lnTo>
                          <a:lnTo>
                            <a:pt x="681256" y="1089059"/>
                          </a:lnTo>
                          <a:lnTo>
                            <a:pt x="683234" y="1087891"/>
                          </a:lnTo>
                          <a:cubicBezTo>
                            <a:pt x="738359" y="1049193"/>
                            <a:pt x="783674" y="997959"/>
                            <a:pt x="814232" y="938978"/>
                          </a:cubicBezTo>
                          <a:lnTo>
                            <a:pt x="817066" y="943221"/>
                          </a:lnTo>
                          <a:lnTo>
                            <a:pt x="818015" y="934514"/>
                          </a:lnTo>
                          <a:cubicBezTo>
                            <a:pt x="832615" y="887415"/>
                            <a:pt x="862544" y="853338"/>
                            <a:pt x="884865" y="858400"/>
                          </a:cubicBezTo>
                          <a:cubicBezTo>
                            <a:pt x="890445" y="859665"/>
                            <a:pt x="895022" y="863257"/>
                            <a:pt x="898519" y="868668"/>
                          </a:cubicBezTo>
                          <a:lnTo>
                            <a:pt x="902928" y="881679"/>
                          </a:lnTo>
                          <a:lnTo>
                            <a:pt x="904581" y="877231"/>
                          </a:lnTo>
                          <a:cubicBezTo>
                            <a:pt x="931129" y="834559"/>
                            <a:pt x="988500" y="819060"/>
                            <a:pt x="1032723" y="842609"/>
                          </a:cubicBezTo>
                          <a:cubicBezTo>
                            <a:pt x="1055440" y="855534"/>
                            <a:pt x="1020532" y="904414"/>
                            <a:pt x="1014436" y="935316"/>
                          </a:cubicBezTo>
                          <a:cubicBezTo>
                            <a:pt x="1012774" y="940590"/>
                            <a:pt x="1013814" y="948963"/>
                            <a:pt x="1020945" y="950431"/>
                          </a:cubicBezTo>
                          <a:cubicBezTo>
                            <a:pt x="1028075" y="951899"/>
                            <a:pt x="1032303" y="949197"/>
                            <a:pt x="1035756" y="943932"/>
                          </a:cubicBezTo>
                          <a:lnTo>
                            <a:pt x="1067796" y="880549"/>
                          </a:lnTo>
                          <a:lnTo>
                            <a:pt x="1083599" y="863980"/>
                          </a:lnTo>
                          <a:cubicBezTo>
                            <a:pt x="1099722" y="853952"/>
                            <a:pt x="1115357" y="850764"/>
                            <a:pt x="1126686" y="856797"/>
                          </a:cubicBezTo>
                          <a:cubicBezTo>
                            <a:pt x="1138014" y="862830"/>
                            <a:pt x="1142889" y="876939"/>
                            <a:pt x="1141613" y="894874"/>
                          </a:cubicBezTo>
                          <a:lnTo>
                            <a:pt x="1136933" y="907873"/>
                          </a:lnTo>
                          <a:cubicBezTo>
                            <a:pt x="1146453" y="905014"/>
                            <a:pt x="1150530" y="899768"/>
                            <a:pt x="1165493" y="899299"/>
                          </a:cubicBezTo>
                          <a:cubicBezTo>
                            <a:pt x="1180456" y="898831"/>
                            <a:pt x="1195558" y="904598"/>
                            <a:pt x="1201844" y="915487"/>
                          </a:cubicBezTo>
                          <a:cubicBezTo>
                            <a:pt x="1208131" y="926375"/>
                            <a:pt x="1206156" y="943345"/>
                            <a:pt x="1197687" y="955062"/>
                          </a:cubicBezTo>
                          <a:cubicBezTo>
                            <a:pt x="1189218" y="966778"/>
                            <a:pt x="1179030" y="972637"/>
                            <a:pt x="1169700" y="981425"/>
                          </a:cubicBezTo>
                          <a:lnTo>
                            <a:pt x="1196450" y="989854"/>
                          </a:lnTo>
                          <a:cubicBezTo>
                            <a:pt x="1212620" y="997717"/>
                            <a:pt x="1222401" y="1008993"/>
                            <a:pt x="1221962" y="1021820"/>
                          </a:cubicBezTo>
                          <a:cubicBezTo>
                            <a:pt x="1221522" y="1034646"/>
                            <a:pt x="1210944" y="1046594"/>
                            <a:pt x="1194198" y="1055543"/>
                          </a:cubicBezTo>
                          <a:lnTo>
                            <a:pt x="1172625" y="1062113"/>
                          </a:lnTo>
                          <a:lnTo>
                            <a:pt x="1101269" y="1057405"/>
                          </a:lnTo>
                          <a:cubicBezTo>
                            <a:pt x="1087152" y="1058389"/>
                            <a:pt x="1088149" y="1062294"/>
                            <a:pt x="1086655" y="1066623"/>
                          </a:cubicBezTo>
                          <a:cubicBezTo>
                            <a:pt x="1085161" y="1070953"/>
                            <a:pt x="1092879" y="1080131"/>
                            <a:pt x="1098071" y="1080176"/>
                          </a:cubicBezTo>
                          <a:cubicBezTo>
                            <a:pt x="1128021" y="1090590"/>
                            <a:pt x="1187722" y="1077110"/>
                            <a:pt x="1187919" y="1111417"/>
                          </a:cubicBezTo>
                          <a:cubicBezTo>
                            <a:pt x="1186202" y="1161490"/>
                            <a:pt x="1144094" y="1203425"/>
                            <a:pt x="1093865" y="1205081"/>
                          </a:cubicBezTo>
                          <a:lnTo>
                            <a:pt x="1089186" y="1204288"/>
                          </a:lnTo>
                          <a:lnTo>
                            <a:pt x="1098249" y="1214612"/>
                          </a:lnTo>
                          <a:cubicBezTo>
                            <a:pt x="1101187" y="1220346"/>
                            <a:pt x="1102009" y="1226105"/>
                            <a:pt x="1100315" y="1231571"/>
                          </a:cubicBezTo>
                          <a:cubicBezTo>
                            <a:pt x="1093539" y="1253431"/>
                            <a:pt x="1049062" y="1262313"/>
                            <a:pt x="1000973" y="1251407"/>
                          </a:cubicBezTo>
                          <a:lnTo>
                            <a:pt x="992747" y="1247781"/>
                          </a:lnTo>
                          <a:lnTo>
                            <a:pt x="994087" y="1250498"/>
                          </a:lnTo>
                          <a:cubicBezTo>
                            <a:pt x="927729" y="1247471"/>
                            <a:pt x="860701" y="1261098"/>
                            <a:pt x="799625" y="1289488"/>
                          </a:cubicBezTo>
                          <a:lnTo>
                            <a:pt x="763404" y="1309948"/>
                          </a:lnTo>
                          <a:lnTo>
                            <a:pt x="805536" y="1312891"/>
                          </a:lnTo>
                          <a:cubicBezTo>
                            <a:pt x="833621" y="1321033"/>
                            <a:pt x="857607" y="1335310"/>
                            <a:pt x="873234" y="1356145"/>
                          </a:cubicBezTo>
                          <a:cubicBezTo>
                            <a:pt x="912301" y="1408234"/>
                            <a:pt x="809530" y="1477280"/>
                            <a:pt x="720402" y="1559864"/>
                          </a:cubicBezTo>
                          <a:lnTo>
                            <a:pt x="703009" y="1577447"/>
                          </a:lnTo>
                          <a:lnTo>
                            <a:pt x="709950" y="1733276"/>
                          </a:lnTo>
                          <a:lnTo>
                            <a:pt x="719471" y="1985327"/>
                          </a:lnTo>
                          <a:lnTo>
                            <a:pt x="728110" y="1980683"/>
                          </a:lnTo>
                          <a:cubicBezTo>
                            <a:pt x="739041" y="1973952"/>
                            <a:pt x="749183" y="1966642"/>
                            <a:pt x="758047" y="1958577"/>
                          </a:cubicBezTo>
                          <a:lnTo>
                            <a:pt x="781528" y="1929168"/>
                          </a:lnTo>
                          <a:lnTo>
                            <a:pt x="768333" y="1862037"/>
                          </a:lnTo>
                          <a:cubicBezTo>
                            <a:pt x="765096" y="1845575"/>
                            <a:pt x="779952" y="1824609"/>
                            <a:pt x="801513" y="1815207"/>
                          </a:cubicBezTo>
                          <a:cubicBezTo>
                            <a:pt x="823074" y="1805808"/>
                            <a:pt x="843176" y="1811532"/>
                            <a:pt x="846412" y="1827994"/>
                          </a:cubicBezTo>
                          <a:lnTo>
                            <a:pt x="849039" y="1841360"/>
                          </a:lnTo>
                          <a:lnTo>
                            <a:pt x="843556" y="1873815"/>
                          </a:lnTo>
                          <a:lnTo>
                            <a:pt x="853072" y="1881149"/>
                          </a:lnTo>
                          <a:lnTo>
                            <a:pt x="865807" y="1869431"/>
                          </a:lnTo>
                          <a:lnTo>
                            <a:pt x="941985" y="1751881"/>
                          </a:lnTo>
                          <a:cubicBezTo>
                            <a:pt x="963997" y="1728675"/>
                            <a:pt x="995097" y="1715773"/>
                            <a:pt x="1020574" y="1717256"/>
                          </a:cubicBezTo>
                          <a:cubicBezTo>
                            <a:pt x="1029065" y="1717751"/>
                            <a:pt x="1036933" y="1719845"/>
                            <a:pt x="1043630" y="1723687"/>
                          </a:cubicBezTo>
                          <a:cubicBezTo>
                            <a:pt x="1057025" y="1731374"/>
                            <a:pt x="1063203" y="1744603"/>
                            <a:pt x="1062364" y="1759779"/>
                          </a:cubicBezTo>
                          <a:lnTo>
                            <a:pt x="1057370" y="1778057"/>
                          </a:lnTo>
                          <a:lnTo>
                            <a:pt x="1078197" y="1765194"/>
                          </a:lnTo>
                          <a:cubicBezTo>
                            <a:pt x="1115415" y="1742208"/>
                            <a:pt x="1156871" y="1744485"/>
                            <a:pt x="1170793" y="1770281"/>
                          </a:cubicBezTo>
                          <a:cubicBezTo>
                            <a:pt x="1184716" y="1796077"/>
                            <a:pt x="1165831" y="1835622"/>
                            <a:pt x="1128614" y="1858608"/>
                          </a:cubicBezTo>
                          <a:lnTo>
                            <a:pt x="1100171" y="1876174"/>
                          </a:lnTo>
                          <a:lnTo>
                            <a:pt x="1105483" y="1875481"/>
                          </a:lnTo>
                          <a:cubicBezTo>
                            <a:pt x="1131039" y="1876801"/>
                            <a:pt x="1148541" y="1892372"/>
                            <a:pt x="1147829" y="1916751"/>
                          </a:cubicBezTo>
                          <a:cubicBezTo>
                            <a:pt x="1146879" y="1949254"/>
                            <a:pt x="1113907" y="1985100"/>
                            <a:pt x="1074181" y="1996819"/>
                          </a:cubicBezTo>
                          <a:lnTo>
                            <a:pt x="946896" y="2019674"/>
                          </a:lnTo>
                          <a:lnTo>
                            <a:pt x="931042" y="2025612"/>
                          </a:lnTo>
                          <a:lnTo>
                            <a:pt x="932220" y="2038096"/>
                          </a:lnTo>
                          <a:lnTo>
                            <a:pt x="966967" y="2051445"/>
                          </a:lnTo>
                          <a:lnTo>
                            <a:pt x="972170" y="2073773"/>
                          </a:lnTo>
                          <a:cubicBezTo>
                            <a:pt x="969982" y="2082457"/>
                            <a:pt x="964029" y="2091647"/>
                            <a:pt x="954834" y="2099284"/>
                          </a:cubicBezTo>
                          <a:cubicBezTo>
                            <a:pt x="936444" y="2114558"/>
                            <a:pt x="912042" y="2117837"/>
                            <a:pt x="900332" y="2106608"/>
                          </a:cubicBezTo>
                          <a:lnTo>
                            <a:pt x="856506" y="2064582"/>
                          </a:lnTo>
                          <a:lnTo>
                            <a:pt x="856102" y="2064750"/>
                          </a:lnTo>
                          <a:lnTo>
                            <a:pt x="857613" y="2066273"/>
                          </a:lnTo>
                          <a:cubicBezTo>
                            <a:pt x="809136" y="2075189"/>
                            <a:pt x="765223" y="2129558"/>
                            <a:pt x="726961" y="2176509"/>
                          </a:cubicBezTo>
                          <a:lnTo>
                            <a:pt x="726704" y="2176792"/>
                          </a:lnTo>
                          <a:lnTo>
                            <a:pt x="730580" y="2279387"/>
                          </a:lnTo>
                          <a:lnTo>
                            <a:pt x="734681" y="2403798"/>
                          </a:lnTo>
                          <a:lnTo>
                            <a:pt x="737556" y="2406768"/>
                          </a:lnTo>
                          <a:lnTo>
                            <a:pt x="739929" y="2418842"/>
                          </a:lnTo>
                          <a:lnTo>
                            <a:pt x="735952" y="2442380"/>
                          </a:lnTo>
                          <a:lnTo>
                            <a:pt x="736173" y="2449080"/>
                          </a:lnTo>
                          <a:lnTo>
                            <a:pt x="743572" y="2454782"/>
                          </a:lnTo>
                          <a:lnTo>
                            <a:pt x="755076" y="2444198"/>
                          </a:lnTo>
                          <a:lnTo>
                            <a:pt x="823886" y="2338017"/>
                          </a:lnTo>
                          <a:cubicBezTo>
                            <a:pt x="843769" y="2317055"/>
                            <a:pt x="871861" y="2305401"/>
                            <a:pt x="894874" y="2306741"/>
                          </a:cubicBezTo>
                          <a:cubicBezTo>
                            <a:pt x="902544" y="2307188"/>
                            <a:pt x="909651" y="2309079"/>
                            <a:pt x="915700" y="2312550"/>
                          </a:cubicBezTo>
                          <a:cubicBezTo>
                            <a:pt x="927799" y="2319493"/>
                            <a:pt x="933380" y="2331443"/>
                            <a:pt x="932622" y="2345151"/>
                          </a:cubicBezTo>
                          <a:lnTo>
                            <a:pt x="928111" y="2361662"/>
                          </a:lnTo>
                          <a:lnTo>
                            <a:pt x="946924" y="2350042"/>
                          </a:lnTo>
                          <a:cubicBezTo>
                            <a:pt x="980542" y="2329280"/>
                            <a:pt x="1017988" y="2331336"/>
                            <a:pt x="1030564" y="2354637"/>
                          </a:cubicBezTo>
                          <a:cubicBezTo>
                            <a:pt x="1043141" y="2377938"/>
                            <a:pt x="1026082" y="2413659"/>
                            <a:pt x="992465" y="2434421"/>
                          </a:cubicBezTo>
                          <a:lnTo>
                            <a:pt x="966772" y="2450288"/>
                          </a:lnTo>
                          <a:lnTo>
                            <a:pt x="971571" y="2449663"/>
                          </a:lnTo>
                          <a:cubicBezTo>
                            <a:pt x="994655" y="2450855"/>
                            <a:pt x="1010464" y="2464920"/>
                            <a:pt x="1009821" y="2486941"/>
                          </a:cubicBezTo>
                          <a:cubicBezTo>
                            <a:pt x="1008963" y="2516300"/>
                            <a:pt x="979180" y="2548680"/>
                            <a:pt x="943296" y="2559265"/>
                          </a:cubicBezTo>
                          <a:lnTo>
                            <a:pt x="828321" y="2579909"/>
                          </a:lnTo>
                          <a:lnTo>
                            <a:pt x="814001" y="2585274"/>
                          </a:lnTo>
                          <a:lnTo>
                            <a:pt x="815065" y="2596550"/>
                          </a:lnTo>
                          <a:lnTo>
                            <a:pt x="846452" y="2608608"/>
                          </a:lnTo>
                          <a:lnTo>
                            <a:pt x="851152" y="2628776"/>
                          </a:lnTo>
                          <a:cubicBezTo>
                            <a:pt x="849175" y="2636620"/>
                            <a:pt x="843798" y="2644921"/>
                            <a:pt x="835492" y="2651820"/>
                          </a:cubicBezTo>
                          <a:cubicBezTo>
                            <a:pt x="818880" y="2665617"/>
                            <a:pt x="796838" y="2668579"/>
                            <a:pt x="786262" y="2658435"/>
                          </a:cubicBezTo>
                          <a:lnTo>
                            <a:pt x="746674" y="2620474"/>
                          </a:lnTo>
                          <a:lnTo>
                            <a:pt x="746309" y="2620626"/>
                          </a:lnTo>
                          <a:lnTo>
                            <a:pt x="747674" y="2622002"/>
                          </a:lnTo>
                          <a:lnTo>
                            <a:pt x="741984" y="2625363"/>
                          </a:lnTo>
                          <a:lnTo>
                            <a:pt x="742947" y="2654589"/>
                          </a:lnTo>
                          <a:cubicBezTo>
                            <a:pt x="745637" y="2742448"/>
                            <a:pt x="748002" y="2825127"/>
                            <a:pt x="749992" y="2900992"/>
                          </a:cubicBezTo>
                          <a:lnTo>
                            <a:pt x="750452" y="2920694"/>
                          </a:lnTo>
                          <a:lnTo>
                            <a:pt x="765776" y="2924235"/>
                          </a:lnTo>
                          <a:cubicBezTo>
                            <a:pt x="772283" y="2930612"/>
                            <a:pt x="773048" y="2939971"/>
                            <a:pt x="769024" y="2949946"/>
                          </a:cubicBezTo>
                          <a:lnTo>
                            <a:pt x="761237" y="2960389"/>
                          </a:lnTo>
                          <a:lnTo>
                            <a:pt x="751503" y="2965718"/>
                          </a:lnTo>
                          <a:lnTo>
                            <a:pt x="751944" y="2984649"/>
                          </a:lnTo>
                          <a:lnTo>
                            <a:pt x="764598" y="2978607"/>
                          </a:lnTo>
                          <a:cubicBezTo>
                            <a:pt x="775502" y="2973401"/>
                            <a:pt x="786036" y="2970896"/>
                            <a:pt x="795096" y="2979194"/>
                          </a:cubicBezTo>
                          <a:cubicBezTo>
                            <a:pt x="820497" y="3004091"/>
                            <a:pt x="820585" y="3038613"/>
                            <a:pt x="795291" y="3056302"/>
                          </a:cubicBezTo>
                          <a:lnTo>
                            <a:pt x="792438" y="3057490"/>
                          </a:lnTo>
                          <a:lnTo>
                            <a:pt x="802580" y="3059458"/>
                          </a:lnTo>
                          <a:cubicBezTo>
                            <a:pt x="807122" y="3061254"/>
                            <a:pt x="810575" y="3063776"/>
                            <a:pt x="812563" y="3067000"/>
                          </a:cubicBezTo>
                          <a:cubicBezTo>
                            <a:pt x="816538" y="3073448"/>
                            <a:pt x="813900" y="3081487"/>
                            <a:pt x="806420" y="3089274"/>
                          </a:cubicBezTo>
                          <a:lnTo>
                            <a:pt x="795511" y="3095709"/>
                          </a:lnTo>
                          <a:lnTo>
                            <a:pt x="794424" y="3102346"/>
                          </a:lnTo>
                          <a:lnTo>
                            <a:pt x="786637" y="3112789"/>
                          </a:lnTo>
                          <a:lnTo>
                            <a:pt x="755129" y="3130037"/>
                          </a:lnTo>
                          <a:lnTo>
                            <a:pt x="755144" y="3131072"/>
                          </a:lnTo>
                          <a:lnTo>
                            <a:pt x="782394" y="3131596"/>
                          </a:lnTo>
                          <a:lnTo>
                            <a:pt x="784012" y="3133866"/>
                          </a:lnTo>
                          <a:lnTo>
                            <a:pt x="789998" y="3131007"/>
                          </a:lnTo>
                          <a:cubicBezTo>
                            <a:pt x="800902" y="3125801"/>
                            <a:pt x="811435" y="3123296"/>
                            <a:pt x="820496" y="3131594"/>
                          </a:cubicBezTo>
                          <a:cubicBezTo>
                            <a:pt x="845897" y="3156491"/>
                            <a:pt x="845985" y="3191013"/>
                            <a:pt x="820691" y="3208702"/>
                          </a:cubicBezTo>
                          <a:lnTo>
                            <a:pt x="817838" y="3209890"/>
                          </a:lnTo>
                          <a:lnTo>
                            <a:pt x="827980" y="3211858"/>
                          </a:lnTo>
                          <a:cubicBezTo>
                            <a:pt x="832522" y="3213655"/>
                            <a:pt x="835975" y="3216176"/>
                            <a:pt x="837963" y="3219400"/>
                          </a:cubicBezTo>
                          <a:lnTo>
                            <a:pt x="838787" y="3226565"/>
                          </a:lnTo>
                          <a:lnTo>
                            <a:pt x="839545" y="3226844"/>
                          </a:lnTo>
                          <a:cubicBezTo>
                            <a:pt x="864948" y="3251741"/>
                            <a:pt x="865035" y="3286263"/>
                            <a:pt x="839742" y="3303953"/>
                          </a:cubicBezTo>
                          <a:lnTo>
                            <a:pt x="836887" y="3305140"/>
                          </a:lnTo>
                          <a:lnTo>
                            <a:pt x="847030" y="3307107"/>
                          </a:lnTo>
                          <a:cubicBezTo>
                            <a:pt x="851572" y="3308905"/>
                            <a:pt x="855025" y="3311425"/>
                            <a:pt x="857012" y="3314650"/>
                          </a:cubicBezTo>
                          <a:cubicBezTo>
                            <a:pt x="864963" y="3327546"/>
                            <a:pt x="846459" y="3346809"/>
                            <a:pt x="815683" y="3357679"/>
                          </a:cubicBezTo>
                          <a:lnTo>
                            <a:pt x="810246" y="3358561"/>
                          </a:lnTo>
                          <a:lnTo>
                            <a:pt x="809966" y="3358876"/>
                          </a:lnTo>
                          <a:lnTo>
                            <a:pt x="811618" y="3359552"/>
                          </a:lnTo>
                          <a:lnTo>
                            <a:pt x="807510" y="3362752"/>
                          </a:lnTo>
                          <a:lnTo>
                            <a:pt x="815278" y="3364260"/>
                          </a:lnTo>
                          <a:cubicBezTo>
                            <a:pt x="819820" y="3366057"/>
                            <a:pt x="823273" y="3368578"/>
                            <a:pt x="825261" y="3371802"/>
                          </a:cubicBezTo>
                          <a:lnTo>
                            <a:pt x="826085" y="3378967"/>
                          </a:lnTo>
                          <a:lnTo>
                            <a:pt x="826843" y="3379246"/>
                          </a:lnTo>
                          <a:cubicBezTo>
                            <a:pt x="852246" y="3404143"/>
                            <a:pt x="852333" y="3438665"/>
                            <a:pt x="827040" y="3456355"/>
                          </a:cubicBezTo>
                          <a:lnTo>
                            <a:pt x="824185" y="3457542"/>
                          </a:lnTo>
                          <a:lnTo>
                            <a:pt x="834328" y="3459509"/>
                          </a:lnTo>
                          <a:cubicBezTo>
                            <a:pt x="838870" y="3461307"/>
                            <a:pt x="842323" y="3463827"/>
                            <a:pt x="844310" y="3467052"/>
                          </a:cubicBezTo>
                          <a:cubicBezTo>
                            <a:pt x="852261" y="3479948"/>
                            <a:pt x="833757" y="3499211"/>
                            <a:pt x="802981" y="3510081"/>
                          </a:cubicBezTo>
                          <a:lnTo>
                            <a:pt x="796792" y="3511085"/>
                          </a:lnTo>
                          <a:lnTo>
                            <a:pt x="798916" y="3511954"/>
                          </a:lnTo>
                          <a:cubicBezTo>
                            <a:pt x="780839" y="3522372"/>
                            <a:pt x="764861" y="3534869"/>
                            <a:pt x="751289" y="3549051"/>
                          </a:cubicBezTo>
                          <a:lnTo>
                            <a:pt x="740410" y="3564525"/>
                          </a:lnTo>
                          <a:lnTo>
                            <a:pt x="740257" y="3566519"/>
                          </a:lnTo>
                          <a:cubicBezTo>
                            <a:pt x="715797" y="3755445"/>
                            <a:pt x="665733" y="3873633"/>
                            <a:pt x="583568" y="3874419"/>
                          </a:cubicBezTo>
                          <a:cubicBezTo>
                            <a:pt x="521944" y="3875009"/>
                            <a:pt x="481195" y="3788124"/>
                            <a:pt x="456492" y="3669625"/>
                          </a:cubicBezTo>
                          <a:lnTo>
                            <a:pt x="437661" y="3547225"/>
                          </a:lnTo>
                          <a:lnTo>
                            <a:pt x="392376" y="3511953"/>
                          </a:lnTo>
                          <a:lnTo>
                            <a:pt x="394500" y="3511084"/>
                          </a:lnTo>
                          <a:lnTo>
                            <a:pt x="388311" y="3510080"/>
                          </a:lnTo>
                          <a:cubicBezTo>
                            <a:pt x="357535" y="3499210"/>
                            <a:pt x="339032" y="3479947"/>
                            <a:pt x="346982" y="3467051"/>
                          </a:cubicBezTo>
                          <a:cubicBezTo>
                            <a:pt x="348969" y="3463826"/>
                            <a:pt x="352422" y="3461306"/>
                            <a:pt x="356964" y="3459508"/>
                          </a:cubicBezTo>
                          <a:lnTo>
                            <a:pt x="367107" y="3457541"/>
                          </a:lnTo>
                          <a:lnTo>
                            <a:pt x="364252" y="3456354"/>
                          </a:lnTo>
                          <a:cubicBezTo>
                            <a:pt x="338959" y="3438664"/>
                            <a:pt x="339046" y="3404142"/>
                            <a:pt x="364449" y="3379245"/>
                          </a:cubicBezTo>
                          <a:lnTo>
                            <a:pt x="365207" y="3378966"/>
                          </a:lnTo>
                          <a:lnTo>
                            <a:pt x="366031" y="3371801"/>
                          </a:lnTo>
                          <a:cubicBezTo>
                            <a:pt x="368019" y="3368577"/>
                            <a:pt x="371472" y="3366056"/>
                            <a:pt x="376014" y="3364259"/>
                          </a:cubicBezTo>
                          <a:lnTo>
                            <a:pt x="386156" y="3362291"/>
                          </a:lnTo>
                          <a:lnTo>
                            <a:pt x="383303" y="3361103"/>
                          </a:lnTo>
                          <a:lnTo>
                            <a:pt x="371416" y="3347713"/>
                          </a:lnTo>
                          <a:lnTo>
                            <a:pt x="353125" y="3336924"/>
                          </a:lnTo>
                          <a:cubicBezTo>
                            <a:pt x="345646" y="3329138"/>
                            <a:pt x="343008" y="3321098"/>
                            <a:pt x="346983" y="3314650"/>
                          </a:cubicBezTo>
                          <a:cubicBezTo>
                            <a:pt x="348970" y="3311425"/>
                            <a:pt x="352423" y="3308905"/>
                            <a:pt x="356965" y="3307107"/>
                          </a:cubicBezTo>
                          <a:lnTo>
                            <a:pt x="367108" y="3305140"/>
                          </a:lnTo>
                          <a:lnTo>
                            <a:pt x="364253" y="3303953"/>
                          </a:lnTo>
                          <a:cubicBezTo>
                            <a:pt x="338960" y="3286263"/>
                            <a:pt x="339047" y="3251741"/>
                            <a:pt x="364450" y="3226844"/>
                          </a:cubicBezTo>
                          <a:lnTo>
                            <a:pt x="365208" y="3226565"/>
                          </a:lnTo>
                          <a:lnTo>
                            <a:pt x="366032" y="3219400"/>
                          </a:lnTo>
                          <a:cubicBezTo>
                            <a:pt x="368020" y="3216176"/>
                            <a:pt x="371473" y="3213655"/>
                            <a:pt x="376015" y="3211858"/>
                          </a:cubicBezTo>
                          <a:lnTo>
                            <a:pt x="386157" y="3209890"/>
                          </a:lnTo>
                          <a:lnTo>
                            <a:pt x="383304" y="3208702"/>
                          </a:lnTo>
                          <a:cubicBezTo>
                            <a:pt x="358010" y="3191013"/>
                            <a:pt x="358098" y="3156491"/>
                            <a:pt x="383499" y="3131594"/>
                          </a:cubicBezTo>
                          <a:cubicBezTo>
                            <a:pt x="392560" y="3123296"/>
                            <a:pt x="403093" y="3125801"/>
                            <a:pt x="413997" y="3131007"/>
                          </a:cubicBezTo>
                          <a:lnTo>
                            <a:pt x="414984" y="3131478"/>
                          </a:lnTo>
                          <a:lnTo>
                            <a:pt x="430241" y="3131184"/>
                          </a:lnTo>
                          <a:lnTo>
                            <a:pt x="430602" y="3120039"/>
                          </a:lnTo>
                          <a:lnTo>
                            <a:pt x="417358" y="3112789"/>
                          </a:lnTo>
                          <a:lnTo>
                            <a:pt x="409571" y="3102346"/>
                          </a:lnTo>
                          <a:lnTo>
                            <a:pt x="408484" y="3095709"/>
                          </a:lnTo>
                          <a:lnTo>
                            <a:pt x="397575" y="3089274"/>
                          </a:lnTo>
                          <a:cubicBezTo>
                            <a:pt x="390095" y="3081487"/>
                            <a:pt x="387457" y="3073448"/>
                            <a:pt x="391432" y="3067000"/>
                          </a:cubicBezTo>
                          <a:cubicBezTo>
                            <a:pt x="393420" y="3063776"/>
                            <a:pt x="396873" y="3061254"/>
                            <a:pt x="401415" y="3059458"/>
                          </a:cubicBezTo>
                          <a:lnTo>
                            <a:pt x="411557" y="3057490"/>
                          </a:lnTo>
                          <a:lnTo>
                            <a:pt x="408704" y="3056302"/>
                          </a:lnTo>
                          <a:cubicBezTo>
                            <a:pt x="383410" y="3038613"/>
                            <a:pt x="383498" y="3004091"/>
                            <a:pt x="408899" y="2979194"/>
                          </a:cubicBezTo>
                          <a:lnTo>
                            <a:pt x="435179" y="2978688"/>
                          </a:lnTo>
                          <a:lnTo>
                            <a:pt x="436062" y="2951409"/>
                          </a:lnTo>
                          <a:lnTo>
                            <a:pt x="434971" y="2949946"/>
                          </a:lnTo>
                          <a:cubicBezTo>
                            <a:pt x="432959" y="2944958"/>
                            <a:pt x="432145" y="2940125"/>
                            <a:pt x="432646" y="2935741"/>
                          </a:cubicBezTo>
                          <a:lnTo>
                            <a:pt x="436877" y="2927005"/>
                          </a:lnTo>
                          <a:lnTo>
                            <a:pt x="445478" y="2690080"/>
                          </a:lnTo>
                          <a:lnTo>
                            <a:pt x="447865" y="2629915"/>
                          </a:lnTo>
                          <a:lnTo>
                            <a:pt x="434469" y="2622002"/>
                          </a:lnTo>
                          <a:lnTo>
                            <a:pt x="435834" y="2620626"/>
                          </a:lnTo>
                          <a:lnTo>
                            <a:pt x="435469" y="2620474"/>
                          </a:lnTo>
                          <a:lnTo>
                            <a:pt x="395882" y="2658435"/>
                          </a:lnTo>
                          <a:cubicBezTo>
                            <a:pt x="385305" y="2668579"/>
                            <a:pt x="363263" y="2665617"/>
                            <a:pt x="346651" y="2651820"/>
                          </a:cubicBezTo>
                          <a:cubicBezTo>
                            <a:pt x="338345" y="2644921"/>
                            <a:pt x="332968" y="2636620"/>
                            <a:pt x="330991" y="2628776"/>
                          </a:cubicBezTo>
                          <a:lnTo>
                            <a:pt x="335691" y="2608608"/>
                          </a:lnTo>
                          <a:lnTo>
                            <a:pt x="367078" y="2596550"/>
                          </a:lnTo>
                          <a:lnTo>
                            <a:pt x="368142" y="2585274"/>
                          </a:lnTo>
                          <a:lnTo>
                            <a:pt x="353822" y="2579909"/>
                          </a:lnTo>
                          <a:lnTo>
                            <a:pt x="238847" y="2559265"/>
                          </a:lnTo>
                          <a:cubicBezTo>
                            <a:pt x="202963" y="2548680"/>
                            <a:pt x="173180" y="2516300"/>
                            <a:pt x="172322" y="2486941"/>
                          </a:cubicBezTo>
                          <a:cubicBezTo>
                            <a:pt x="171679" y="2464920"/>
                            <a:pt x="187488" y="2450855"/>
                            <a:pt x="210572" y="2449663"/>
                          </a:cubicBezTo>
                          <a:lnTo>
                            <a:pt x="215371" y="2450288"/>
                          </a:lnTo>
                          <a:lnTo>
                            <a:pt x="189678" y="2434421"/>
                          </a:lnTo>
                          <a:cubicBezTo>
                            <a:pt x="156061" y="2413659"/>
                            <a:pt x="139003" y="2377938"/>
                            <a:pt x="151579" y="2354637"/>
                          </a:cubicBezTo>
                          <a:cubicBezTo>
                            <a:pt x="164155" y="2331336"/>
                            <a:pt x="201601" y="2329280"/>
                            <a:pt x="235219" y="2350042"/>
                          </a:cubicBezTo>
                          <a:lnTo>
                            <a:pt x="254032" y="2361662"/>
                          </a:lnTo>
                          <a:lnTo>
                            <a:pt x="249521" y="2345151"/>
                          </a:lnTo>
                          <a:cubicBezTo>
                            <a:pt x="248763" y="2331443"/>
                            <a:pt x="254344" y="2319493"/>
                            <a:pt x="266443" y="2312550"/>
                          </a:cubicBezTo>
                          <a:cubicBezTo>
                            <a:pt x="272492" y="2309079"/>
                            <a:pt x="279600" y="2307188"/>
                            <a:pt x="287270" y="2306741"/>
                          </a:cubicBezTo>
                          <a:cubicBezTo>
                            <a:pt x="310282" y="2305401"/>
                            <a:pt x="338374" y="2317055"/>
                            <a:pt x="358257" y="2338017"/>
                          </a:cubicBezTo>
                          <a:lnTo>
                            <a:pt x="427068" y="2444198"/>
                          </a:lnTo>
                          <a:lnTo>
                            <a:pt x="438571" y="2454782"/>
                          </a:lnTo>
                          <a:lnTo>
                            <a:pt x="447167" y="2448158"/>
                          </a:lnTo>
                          <a:lnTo>
                            <a:pt x="442214" y="2418842"/>
                          </a:lnTo>
                          <a:lnTo>
                            <a:pt x="444587" y="2406768"/>
                          </a:lnTo>
                          <a:lnTo>
                            <a:pt x="457235" y="2393703"/>
                          </a:lnTo>
                          <a:lnTo>
                            <a:pt x="460342" y="2315375"/>
                          </a:lnTo>
                          <a:lnTo>
                            <a:pt x="467897" y="2142092"/>
                          </a:lnTo>
                          <a:lnTo>
                            <a:pt x="407359" y="2073790"/>
                          </a:lnTo>
                          <a:cubicBezTo>
                            <a:pt x="385538" y="2053214"/>
                            <a:pt x="362441" y="2037393"/>
                            <a:pt x="338202" y="2032935"/>
                          </a:cubicBezTo>
                          <a:lnTo>
                            <a:pt x="339713" y="2031412"/>
                          </a:lnTo>
                          <a:lnTo>
                            <a:pt x="339309" y="2031244"/>
                          </a:lnTo>
                          <a:lnTo>
                            <a:pt x="295483" y="2073270"/>
                          </a:lnTo>
                          <a:cubicBezTo>
                            <a:pt x="283773" y="2084499"/>
                            <a:pt x="259371" y="2081220"/>
                            <a:pt x="240981" y="2065946"/>
                          </a:cubicBezTo>
                          <a:cubicBezTo>
                            <a:pt x="231786" y="2058309"/>
                            <a:pt x="225833" y="2049119"/>
                            <a:pt x="223645" y="2040435"/>
                          </a:cubicBezTo>
                          <a:lnTo>
                            <a:pt x="228848" y="2018107"/>
                          </a:lnTo>
                          <a:lnTo>
                            <a:pt x="263595" y="2004758"/>
                          </a:lnTo>
                          <a:lnTo>
                            <a:pt x="264773" y="1992274"/>
                          </a:lnTo>
                          <a:lnTo>
                            <a:pt x="248920" y="1986336"/>
                          </a:lnTo>
                          <a:lnTo>
                            <a:pt x="121634" y="1963481"/>
                          </a:lnTo>
                          <a:cubicBezTo>
                            <a:pt x="81908" y="1951762"/>
                            <a:pt x="48936" y="1915916"/>
                            <a:pt x="47986" y="1883413"/>
                          </a:cubicBezTo>
                          <a:cubicBezTo>
                            <a:pt x="47274" y="1859034"/>
                            <a:pt x="64776" y="1843463"/>
                            <a:pt x="90332" y="1842143"/>
                          </a:cubicBezTo>
                          <a:lnTo>
                            <a:pt x="95644" y="1842836"/>
                          </a:lnTo>
                          <a:lnTo>
                            <a:pt x="67201" y="1825270"/>
                          </a:lnTo>
                          <a:cubicBezTo>
                            <a:pt x="29984" y="1802284"/>
                            <a:pt x="11099" y="1762739"/>
                            <a:pt x="25022" y="1736943"/>
                          </a:cubicBezTo>
                          <a:cubicBezTo>
                            <a:pt x="38944" y="1711147"/>
                            <a:pt x="80400" y="1708870"/>
                            <a:pt x="117618" y="1731856"/>
                          </a:cubicBezTo>
                          <a:lnTo>
                            <a:pt x="138445" y="1744719"/>
                          </a:lnTo>
                          <a:lnTo>
                            <a:pt x="133451" y="1726441"/>
                          </a:lnTo>
                          <a:cubicBezTo>
                            <a:pt x="132612" y="1711265"/>
                            <a:pt x="138790" y="1698036"/>
                            <a:pt x="152185" y="1690349"/>
                          </a:cubicBezTo>
                          <a:cubicBezTo>
                            <a:pt x="158882" y="1686507"/>
                            <a:pt x="166750" y="1684413"/>
                            <a:pt x="175241" y="1683918"/>
                          </a:cubicBezTo>
                          <a:cubicBezTo>
                            <a:pt x="200718" y="1682435"/>
                            <a:pt x="231818" y="1695337"/>
                            <a:pt x="253830" y="1718543"/>
                          </a:cubicBezTo>
                          <a:lnTo>
                            <a:pt x="330008" y="1836093"/>
                          </a:lnTo>
                          <a:lnTo>
                            <a:pt x="342744" y="1847811"/>
                          </a:lnTo>
                          <a:lnTo>
                            <a:pt x="352259" y="1840477"/>
                          </a:lnTo>
                          <a:lnTo>
                            <a:pt x="346776" y="1808022"/>
                          </a:lnTo>
                          <a:lnTo>
                            <a:pt x="349403" y="1794656"/>
                          </a:lnTo>
                          <a:cubicBezTo>
                            <a:pt x="352639" y="1778194"/>
                            <a:pt x="372741" y="1772470"/>
                            <a:pt x="394303" y="1781869"/>
                          </a:cubicBezTo>
                          <a:cubicBezTo>
                            <a:pt x="415863" y="1791271"/>
                            <a:pt x="430719" y="1812237"/>
                            <a:pt x="427483" y="1828699"/>
                          </a:cubicBezTo>
                          <a:lnTo>
                            <a:pt x="414287" y="1895830"/>
                          </a:lnTo>
                          <a:lnTo>
                            <a:pt x="437769" y="1925239"/>
                          </a:lnTo>
                          <a:cubicBezTo>
                            <a:pt x="446632" y="1933304"/>
                            <a:pt x="456775" y="1940614"/>
                            <a:pt x="467705" y="1947345"/>
                          </a:cubicBezTo>
                          <a:lnTo>
                            <a:pt x="476188" y="1951905"/>
                          </a:lnTo>
                          <a:lnTo>
                            <a:pt x="484329" y="1765175"/>
                          </a:lnTo>
                          <a:lnTo>
                            <a:pt x="494914" y="1551584"/>
                          </a:lnTo>
                          <a:lnTo>
                            <a:pt x="450357" y="1511965"/>
                          </a:lnTo>
                          <a:cubicBezTo>
                            <a:pt x="379664" y="1450340"/>
                            <a:pt x="320141" y="1397816"/>
                            <a:pt x="351396" y="1356145"/>
                          </a:cubicBezTo>
                          <a:cubicBezTo>
                            <a:pt x="367023" y="1335310"/>
                            <a:pt x="391009" y="1321033"/>
                            <a:pt x="419094" y="1312891"/>
                          </a:cubicBezTo>
                          <a:lnTo>
                            <a:pt x="458865" y="1310113"/>
                          </a:lnTo>
                          <a:lnTo>
                            <a:pt x="422353" y="1289488"/>
                          </a:lnTo>
                          <a:cubicBezTo>
                            <a:pt x="361276" y="1261098"/>
                            <a:pt x="294248" y="1247471"/>
                            <a:pt x="227890" y="1250498"/>
                          </a:cubicBezTo>
                          <a:lnTo>
                            <a:pt x="229230" y="1247781"/>
                          </a:lnTo>
                          <a:lnTo>
                            <a:pt x="221004" y="1251407"/>
                          </a:lnTo>
                          <a:cubicBezTo>
                            <a:pt x="172915" y="1262313"/>
                            <a:pt x="128438" y="1253431"/>
                            <a:pt x="121662" y="1231571"/>
                          </a:cubicBezTo>
                          <a:cubicBezTo>
                            <a:pt x="119967" y="1226105"/>
                            <a:pt x="120790" y="1220346"/>
                            <a:pt x="123728" y="1214611"/>
                          </a:cubicBezTo>
                          <a:lnTo>
                            <a:pt x="132791" y="1204288"/>
                          </a:lnTo>
                          <a:lnTo>
                            <a:pt x="128112" y="1205081"/>
                          </a:lnTo>
                          <a:cubicBezTo>
                            <a:pt x="77883" y="1203424"/>
                            <a:pt x="35774" y="1161490"/>
                            <a:pt x="34057" y="1111416"/>
                          </a:cubicBezTo>
                          <a:cubicBezTo>
                            <a:pt x="34255" y="1077109"/>
                            <a:pt x="93956" y="1090589"/>
                            <a:pt x="123906" y="1080176"/>
                          </a:cubicBezTo>
                          <a:cubicBezTo>
                            <a:pt x="129098" y="1080131"/>
                            <a:pt x="136816" y="1070953"/>
                            <a:pt x="135322" y="1066623"/>
                          </a:cubicBezTo>
                          <a:cubicBezTo>
                            <a:pt x="133827" y="1062294"/>
                            <a:pt x="134825" y="1058388"/>
                            <a:pt x="120707" y="1057405"/>
                          </a:cubicBezTo>
                          <a:lnTo>
                            <a:pt x="49351" y="1062113"/>
                          </a:lnTo>
                          <a:lnTo>
                            <a:pt x="27779" y="1055542"/>
                          </a:lnTo>
                          <a:cubicBezTo>
                            <a:pt x="11032" y="1046594"/>
                            <a:pt x="455" y="1034646"/>
                            <a:pt x="14" y="1021819"/>
                          </a:cubicBezTo>
                          <a:cubicBezTo>
                            <a:pt x="-425" y="1008993"/>
                            <a:pt x="9357" y="997717"/>
                            <a:pt x="25527" y="989854"/>
                          </a:cubicBezTo>
                          <a:lnTo>
                            <a:pt x="52276" y="981425"/>
                          </a:lnTo>
                          <a:cubicBezTo>
                            <a:pt x="42947" y="972637"/>
                            <a:pt x="32758" y="966778"/>
                            <a:pt x="24289" y="955061"/>
                          </a:cubicBezTo>
                          <a:cubicBezTo>
                            <a:pt x="15820" y="943344"/>
                            <a:pt x="13845" y="926375"/>
                            <a:pt x="20132" y="915486"/>
                          </a:cubicBezTo>
                          <a:cubicBezTo>
                            <a:pt x="26418" y="904598"/>
                            <a:pt x="41520" y="898830"/>
                            <a:pt x="56484" y="899299"/>
                          </a:cubicBezTo>
                          <a:cubicBezTo>
                            <a:pt x="71447" y="899767"/>
                            <a:pt x="75523" y="905014"/>
                            <a:pt x="85043" y="907872"/>
                          </a:cubicBezTo>
                          <a:lnTo>
                            <a:pt x="80363" y="894874"/>
                          </a:lnTo>
                          <a:cubicBezTo>
                            <a:pt x="79088" y="876939"/>
                            <a:pt x="83962" y="862830"/>
                            <a:pt x="95290" y="856797"/>
                          </a:cubicBezTo>
                          <a:cubicBezTo>
                            <a:pt x="106619" y="850764"/>
                            <a:pt x="122255" y="853951"/>
                            <a:pt x="138377" y="863980"/>
                          </a:cubicBezTo>
                          <a:lnTo>
                            <a:pt x="154180" y="880548"/>
                          </a:lnTo>
                          <a:lnTo>
                            <a:pt x="186221" y="943932"/>
                          </a:lnTo>
                          <a:cubicBezTo>
                            <a:pt x="189674" y="949197"/>
                            <a:pt x="193901" y="951898"/>
                            <a:pt x="201032" y="950430"/>
                          </a:cubicBezTo>
                          <a:cubicBezTo>
                            <a:pt x="208163" y="948962"/>
                            <a:pt x="209203" y="940590"/>
                            <a:pt x="207540" y="935316"/>
                          </a:cubicBezTo>
                          <a:cubicBezTo>
                            <a:pt x="201445" y="904413"/>
                            <a:pt x="166536" y="855533"/>
                            <a:pt x="189253" y="842609"/>
                          </a:cubicBezTo>
                          <a:cubicBezTo>
                            <a:pt x="233477" y="819059"/>
                            <a:pt x="290848" y="834559"/>
                            <a:pt x="317396" y="877230"/>
                          </a:cubicBezTo>
                          <a:lnTo>
                            <a:pt x="319049" y="881679"/>
                          </a:lnTo>
                          <a:lnTo>
                            <a:pt x="323458" y="868668"/>
                          </a:lnTo>
                          <a:cubicBezTo>
                            <a:pt x="326955" y="863256"/>
                            <a:pt x="331532" y="859665"/>
                            <a:pt x="337112" y="858400"/>
                          </a:cubicBezTo>
                          <a:cubicBezTo>
                            <a:pt x="359432" y="853338"/>
                            <a:pt x="389363" y="887415"/>
                            <a:pt x="403963" y="934514"/>
                          </a:cubicBezTo>
                          <a:lnTo>
                            <a:pt x="404911" y="943221"/>
                          </a:lnTo>
                          <a:lnTo>
                            <a:pt x="407746" y="938977"/>
                          </a:lnTo>
                          <a:cubicBezTo>
                            <a:pt x="423024" y="968468"/>
                            <a:pt x="441992" y="996022"/>
                            <a:pt x="464031" y="1021041"/>
                          </a:cubicBezTo>
                          <a:lnTo>
                            <a:pt x="518779" y="1070028"/>
                          </a:lnTo>
                          <a:lnTo>
                            <a:pt x="520617" y="1032942"/>
                          </a:lnTo>
                          <a:lnTo>
                            <a:pt x="523282" y="988009"/>
                          </a:lnTo>
                          <a:lnTo>
                            <a:pt x="491717" y="921064"/>
                          </a:lnTo>
                          <a:cubicBezTo>
                            <a:pt x="474644" y="892016"/>
                            <a:pt x="455190" y="864965"/>
                            <a:pt x="434273" y="840966"/>
                          </a:cubicBezTo>
                          <a:lnTo>
                            <a:pt x="412799" y="820926"/>
                          </a:lnTo>
                          <a:lnTo>
                            <a:pt x="408592" y="818338"/>
                          </a:lnTo>
                          <a:lnTo>
                            <a:pt x="389136" y="798846"/>
                          </a:lnTo>
                          <a:lnTo>
                            <a:pt x="368060" y="779179"/>
                          </a:lnTo>
                          <a:lnTo>
                            <a:pt x="369299" y="778971"/>
                          </a:lnTo>
                          <a:lnTo>
                            <a:pt x="369048" y="778721"/>
                          </a:lnTo>
                          <a:cubicBezTo>
                            <a:pt x="348752" y="751530"/>
                            <a:pt x="341391" y="723856"/>
                            <a:pt x="351775" y="702143"/>
                          </a:cubicBezTo>
                          <a:cubicBezTo>
                            <a:pt x="362159" y="680430"/>
                            <a:pt x="388323" y="668790"/>
                            <a:pt x="422230" y="667521"/>
                          </a:cubicBezTo>
                          <a:lnTo>
                            <a:pt x="426940" y="668022"/>
                          </a:lnTo>
                          <a:lnTo>
                            <a:pt x="367363" y="621091"/>
                          </a:lnTo>
                          <a:lnTo>
                            <a:pt x="279669" y="581519"/>
                          </a:lnTo>
                          <a:lnTo>
                            <a:pt x="261953" y="580226"/>
                          </a:lnTo>
                          <a:cubicBezTo>
                            <a:pt x="221784" y="574080"/>
                            <a:pt x="193599" y="559694"/>
                            <a:pt x="193599" y="542925"/>
                          </a:cubicBezTo>
                          <a:cubicBezTo>
                            <a:pt x="193598" y="520567"/>
                            <a:pt x="243707" y="502443"/>
                            <a:pt x="305518" y="502443"/>
                          </a:cubicBezTo>
                          <a:lnTo>
                            <a:pt x="312598" y="503225"/>
                          </a:lnTo>
                          <a:lnTo>
                            <a:pt x="310272" y="500032"/>
                          </a:lnTo>
                          <a:lnTo>
                            <a:pt x="240918" y="449503"/>
                          </a:lnTo>
                          <a:lnTo>
                            <a:pt x="238684" y="449256"/>
                          </a:lnTo>
                          <a:cubicBezTo>
                            <a:pt x="212190" y="443110"/>
                            <a:pt x="193598" y="428724"/>
                            <a:pt x="193599" y="411956"/>
                          </a:cubicBezTo>
                          <a:cubicBezTo>
                            <a:pt x="193598" y="400777"/>
                            <a:pt x="201861" y="390658"/>
                            <a:pt x="215219" y="383332"/>
                          </a:cubicBezTo>
                          <a:lnTo>
                            <a:pt x="217553" y="382469"/>
                          </a:lnTo>
                          <a:lnTo>
                            <a:pt x="212649" y="366034"/>
                          </a:lnTo>
                          <a:cubicBezTo>
                            <a:pt x="212649" y="340672"/>
                            <a:pt x="243034" y="320112"/>
                            <a:pt x="280515" y="320112"/>
                          </a:cubicBezTo>
                          <a:lnTo>
                            <a:pt x="319966" y="331169"/>
                          </a:lnTo>
                          <a:lnTo>
                            <a:pt x="342428" y="324873"/>
                          </a:lnTo>
                          <a:cubicBezTo>
                            <a:pt x="370539" y="324874"/>
                            <a:pt x="394658" y="336439"/>
                            <a:pt x="404961" y="352920"/>
                          </a:cubicBezTo>
                          <a:lnTo>
                            <a:pt x="405954" y="356252"/>
                          </a:lnTo>
                          <a:lnTo>
                            <a:pt x="407100" y="354506"/>
                          </a:lnTo>
                          <a:cubicBezTo>
                            <a:pt x="421857" y="380174"/>
                            <a:pt x="440144" y="402973"/>
                            <a:pt x="461465" y="422449"/>
                          </a:cubicBezTo>
                          <a:lnTo>
                            <a:pt x="478863" y="433958"/>
                          </a:lnTo>
                          <a:lnTo>
                            <a:pt x="465934" y="376806"/>
                          </a:lnTo>
                          <a:cubicBezTo>
                            <a:pt x="456017" y="349576"/>
                            <a:pt x="442624" y="323545"/>
                            <a:pt x="425951" y="299433"/>
                          </a:cubicBezTo>
                          <a:lnTo>
                            <a:pt x="428767" y="299261"/>
                          </a:lnTo>
                          <a:lnTo>
                            <a:pt x="422010" y="294685"/>
                          </a:lnTo>
                          <a:cubicBezTo>
                            <a:pt x="390817" y="263491"/>
                            <a:pt x="377267" y="226467"/>
                            <a:pt x="391745" y="211989"/>
                          </a:cubicBezTo>
                          <a:cubicBezTo>
                            <a:pt x="395366" y="208369"/>
                            <a:pt x="400394" y="206501"/>
                            <a:pt x="406388" y="206223"/>
                          </a:cubicBezTo>
                          <a:lnTo>
                            <a:pt x="418937" y="208538"/>
                          </a:lnTo>
                          <a:lnTo>
                            <a:pt x="416118" y="205388"/>
                          </a:lnTo>
                          <a:cubicBezTo>
                            <a:pt x="394061" y="167185"/>
                            <a:pt x="408277" y="117684"/>
                            <a:pt x="447870" y="94825"/>
                          </a:cubicBezTo>
                          <a:cubicBezTo>
                            <a:pt x="475636" y="80188"/>
                            <a:pt x="492566" y="130558"/>
                            <a:pt x="514915" y="148424"/>
                          </a:cubicBezTo>
                          <a:cubicBezTo>
                            <a:pt x="517369" y="152280"/>
                            <a:pt x="528368" y="154086"/>
                            <a:pt x="531164" y="151104"/>
                          </a:cubicBezTo>
                          <a:cubicBezTo>
                            <a:pt x="533961" y="148124"/>
                            <a:pt x="537576" y="147185"/>
                            <a:pt x="531794" y="136224"/>
                          </a:cubicBezTo>
                          <a:lnTo>
                            <a:pt x="494764" y="84994"/>
                          </a:lnTo>
                          <a:lnTo>
                            <a:pt x="490017" y="66061"/>
                          </a:lnTo>
                          <a:cubicBezTo>
                            <a:pt x="489436" y="49706"/>
                            <a:pt x="494148" y="36662"/>
                            <a:pt x="504289" y="30806"/>
                          </a:cubicBezTo>
                          <a:cubicBezTo>
                            <a:pt x="514432" y="24951"/>
                            <a:pt x="528083" y="27393"/>
                            <a:pt x="541957" y="36073"/>
                          </a:cubicBezTo>
                          <a:lnTo>
                            <a:pt x="561214" y="52407"/>
                          </a:lnTo>
                          <a:cubicBezTo>
                            <a:pt x="563958" y="41656"/>
                            <a:pt x="563939" y="31527"/>
                            <a:pt x="569446" y="20157"/>
                          </a:cubicBezTo>
                          <a:cubicBezTo>
                            <a:pt x="574953" y="8786"/>
                            <a:pt x="587723" y="0"/>
                            <a:pt x="599434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339933"/>
                        </a:gs>
                        <a:gs pos="50000">
                          <a:srgbClr val="006600"/>
                        </a:gs>
                      </a:gsLst>
                      <a:lin ang="5400000" scaled="1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50" name="楕円 2">
                      <a:extLst>
                        <a:ext uri="{FF2B5EF4-FFF2-40B4-BE49-F238E27FC236}">
                          <a16:creationId xmlns:a16="http://schemas.microsoft.com/office/drawing/2014/main" id="{9963C3D7-24F3-467F-8354-07A67CDAF7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36706" y="1416047"/>
                      <a:ext cx="100243" cy="3702053"/>
                    </a:xfrm>
                    <a:custGeom>
                      <a:avLst/>
                      <a:gdLst>
                        <a:gd name="connsiteX0" fmla="*/ 0 w 336550"/>
                        <a:gd name="connsiteY0" fmla="*/ 825500 h 1651000"/>
                        <a:gd name="connsiteX1" fmla="*/ 168275 w 336550"/>
                        <a:gd name="connsiteY1" fmla="*/ 0 h 1651000"/>
                        <a:gd name="connsiteX2" fmla="*/ 336550 w 336550"/>
                        <a:gd name="connsiteY2" fmla="*/ 825500 h 1651000"/>
                        <a:gd name="connsiteX3" fmla="*/ 168275 w 336550"/>
                        <a:gd name="connsiteY3" fmla="*/ 1651000 h 1651000"/>
                        <a:gd name="connsiteX4" fmla="*/ 0 w 336550"/>
                        <a:gd name="connsiteY4" fmla="*/ 825500 h 16510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62 w 337012"/>
                        <a:gd name="connsiteY0" fmla="*/ 3060700 h 3886200"/>
                        <a:gd name="connsiteX1" fmla="*/ 213187 w 337012"/>
                        <a:gd name="connsiteY1" fmla="*/ 0 h 3886200"/>
                        <a:gd name="connsiteX2" fmla="*/ 337012 w 337012"/>
                        <a:gd name="connsiteY2" fmla="*/ 3060700 h 3886200"/>
                        <a:gd name="connsiteX3" fmla="*/ 168737 w 337012"/>
                        <a:gd name="connsiteY3" fmla="*/ 3886200 h 3886200"/>
                        <a:gd name="connsiteX4" fmla="*/ 462 w 337012"/>
                        <a:gd name="connsiteY4" fmla="*/ 3060700 h 3886200"/>
                        <a:gd name="connsiteX0" fmla="*/ 497 w 286247"/>
                        <a:gd name="connsiteY0" fmla="*/ 3054350 h 3886202"/>
                        <a:gd name="connsiteX1" fmla="*/ 162422 w 286247"/>
                        <a:gd name="connsiteY1" fmla="*/ 0 h 3886202"/>
                        <a:gd name="connsiteX2" fmla="*/ 286247 w 286247"/>
                        <a:gd name="connsiteY2" fmla="*/ 3060700 h 3886202"/>
                        <a:gd name="connsiteX3" fmla="*/ 117972 w 286247"/>
                        <a:gd name="connsiteY3" fmla="*/ 3886200 h 3886202"/>
                        <a:gd name="connsiteX4" fmla="*/ 497 w 286247"/>
                        <a:gd name="connsiteY4" fmla="*/ 3054350 h 3886202"/>
                        <a:gd name="connsiteX0" fmla="*/ 437 w 216337"/>
                        <a:gd name="connsiteY0" fmla="*/ 3054350 h 3886202"/>
                        <a:gd name="connsiteX1" fmla="*/ 162362 w 216337"/>
                        <a:gd name="connsiteY1" fmla="*/ 0 h 3886202"/>
                        <a:gd name="connsiteX2" fmla="*/ 216337 w 216337"/>
                        <a:gd name="connsiteY2" fmla="*/ 3060700 h 3886202"/>
                        <a:gd name="connsiteX3" fmla="*/ 117912 w 216337"/>
                        <a:gd name="connsiteY3" fmla="*/ 3886200 h 3886202"/>
                        <a:gd name="connsiteX4" fmla="*/ 437 w 216337"/>
                        <a:gd name="connsiteY4" fmla="*/ 3054350 h 3886202"/>
                        <a:gd name="connsiteX0" fmla="*/ 2102 w 219292"/>
                        <a:gd name="connsiteY0" fmla="*/ 3054350 h 3886202"/>
                        <a:gd name="connsiteX1" fmla="*/ 164027 w 219292"/>
                        <a:gd name="connsiteY1" fmla="*/ 0 h 3886202"/>
                        <a:gd name="connsiteX2" fmla="*/ 218002 w 219292"/>
                        <a:gd name="connsiteY2" fmla="*/ 3060700 h 3886202"/>
                        <a:gd name="connsiteX3" fmla="*/ 119577 w 219292"/>
                        <a:gd name="connsiteY3" fmla="*/ 3886200 h 3886202"/>
                        <a:gd name="connsiteX4" fmla="*/ 2102 w 219292"/>
                        <a:gd name="connsiteY4" fmla="*/ 3054350 h 3886202"/>
                        <a:gd name="connsiteX0" fmla="*/ 4320 w 220311"/>
                        <a:gd name="connsiteY0" fmla="*/ 3054350 h 3571927"/>
                        <a:gd name="connsiteX1" fmla="*/ 166245 w 220311"/>
                        <a:gd name="connsiteY1" fmla="*/ 0 h 3571927"/>
                        <a:gd name="connsiteX2" fmla="*/ 220220 w 220311"/>
                        <a:gd name="connsiteY2" fmla="*/ 3060700 h 3571927"/>
                        <a:gd name="connsiteX3" fmla="*/ 109095 w 220311"/>
                        <a:gd name="connsiteY3" fmla="*/ 3568700 h 3571927"/>
                        <a:gd name="connsiteX4" fmla="*/ 4320 w 220311"/>
                        <a:gd name="connsiteY4" fmla="*/ 3054350 h 3571927"/>
                        <a:gd name="connsiteX0" fmla="*/ 1564 w 217464"/>
                        <a:gd name="connsiteY0" fmla="*/ 3054350 h 3569464"/>
                        <a:gd name="connsiteX1" fmla="*/ 163489 w 217464"/>
                        <a:gd name="connsiteY1" fmla="*/ 0 h 3569464"/>
                        <a:gd name="connsiteX2" fmla="*/ 217464 w 217464"/>
                        <a:gd name="connsiteY2" fmla="*/ 3060700 h 3569464"/>
                        <a:gd name="connsiteX3" fmla="*/ 106339 w 217464"/>
                        <a:gd name="connsiteY3" fmla="*/ 3568700 h 3569464"/>
                        <a:gd name="connsiteX4" fmla="*/ 1564 w 217464"/>
                        <a:gd name="connsiteY4" fmla="*/ 3054350 h 3569464"/>
                        <a:gd name="connsiteX0" fmla="*/ 7834 w 223734"/>
                        <a:gd name="connsiteY0" fmla="*/ 3054350 h 3569464"/>
                        <a:gd name="connsiteX1" fmla="*/ 169759 w 223734"/>
                        <a:gd name="connsiteY1" fmla="*/ 0 h 3569464"/>
                        <a:gd name="connsiteX2" fmla="*/ 223734 w 223734"/>
                        <a:gd name="connsiteY2" fmla="*/ 3060700 h 3569464"/>
                        <a:gd name="connsiteX3" fmla="*/ 112609 w 223734"/>
                        <a:gd name="connsiteY3" fmla="*/ 3568700 h 3569464"/>
                        <a:gd name="connsiteX4" fmla="*/ 7834 w 223734"/>
                        <a:gd name="connsiteY4" fmla="*/ 3054350 h 3569464"/>
                        <a:gd name="connsiteX0" fmla="*/ 7834 w 223734"/>
                        <a:gd name="connsiteY0" fmla="*/ 3054350 h 3569268"/>
                        <a:gd name="connsiteX1" fmla="*/ 169759 w 223734"/>
                        <a:gd name="connsiteY1" fmla="*/ 0 h 3569268"/>
                        <a:gd name="connsiteX2" fmla="*/ 223734 w 223734"/>
                        <a:gd name="connsiteY2" fmla="*/ 3060700 h 3569268"/>
                        <a:gd name="connsiteX3" fmla="*/ 112609 w 223734"/>
                        <a:gd name="connsiteY3" fmla="*/ 3568700 h 3569268"/>
                        <a:gd name="connsiteX4" fmla="*/ 7834 w 223734"/>
                        <a:gd name="connsiteY4" fmla="*/ 3054350 h 3569268"/>
                        <a:gd name="connsiteX0" fmla="*/ 7834 w 232168"/>
                        <a:gd name="connsiteY0" fmla="*/ 3054350 h 3568998"/>
                        <a:gd name="connsiteX1" fmla="*/ 169759 w 232168"/>
                        <a:gd name="connsiteY1" fmla="*/ 0 h 3568998"/>
                        <a:gd name="connsiteX2" fmla="*/ 223734 w 232168"/>
                        <a:gd name="connsiteY2" fmla="*/ 3060700 h 3568998"/>
                        <a:gd name="connsiteX3" fmla="*/ 112609 w 232168"/>
                        <a:gd name="connsiteY3" fmla="*/ 3568700 h 3568998"/>
                        <a:gd name="connsiteX4" fmla="*/ 7834 w 232168"/>
                        <a:gd name="connsiteY4" fmla="*/ 3054350 h 3568998"/>
                        <a:gd name="connsiteX0" fmla="*/ 7834 w 232168"/>
                        <a:gd name="connsiteY0" fmla="*/ 3054350 h 3568953"/>
                        <a:gd name="connsiteX1" fmla="*/ 169759 w 232168"/>
                        <a:gd name="connsiteY1" fmla="*/ 0 h 3568953"/>
                        <a:gd name="connsiteX2" fmla="*/ 223734 w 232168"/>
                        <a:gd name="connsiteY2" fmla="*/ 3060700 h 3568953"/>
                        <a:gd name="connsiteX3" fmla="*/ 112609 w 232168"/>
                        <a:gd name="connsiteY3" fmla="*/ 3568700 h 3568953"/>
                        <a:gd name="connsiteX4" fmla="*/ 7834 w 232168"/>
                        <a:gd name="connsiteY4" fmla="*/ 3054350 h 3568953"/>
                        <a:gd name="connsiteX0" fmla="*/ 757 w 216976"/>
                        <a:gd name="connsiteY0" fmla="*/ 3060303 h 3582242"/>
                        <a:gd name="connsiteX1" fmla="*/ 142140 w 216976"/>
                        <a:gd name="connsiteY1" fmla="*/ 0 h 3582242"/>
                        <a:gd name="connsiteX2" fmla="*/ 216657 w 216976"/>
                        <a:gd name="connsiteY2" fmla="*/ 3066653 h 3582242"/>
                        <a:gd name="connsiteX3" fmla="*/ 105532 w 216976"/>
                        <a:gd name="connsiteY3" fmla="*/ 3574653 h 3582242"/>
                        <a:gd name="connsiteX4" fmla="*/ 757 w 216976"/>
                        <a:gd name="connsiteY4" fmla="*/ 3060303 h 3582242"/>
                        <a:gd name="connsiteX0" fmla="*/ 179 w 216131"/>
                        <a:gd name="connsiteY0" fmla="*/ 3042443 h 3564006"/>
                        <a:gd name="connsiteX1" fmla="*/ 121019 w 216131"/>
                        <a:gd name="connsiteY1" fmla="*/ 0 h 3564006"/>
                        <a:gd name="connsiteX2" fmla="*/ 216079 w 216131"/>
                        <a:gd name="connsiteY2" fmla="*/ 3048793 h 3564006"/>
                        <a:gd name="connsiteX3" fmla="*/ 104954 w 216131"/>
                        <a:gd name="connsiteY3" fmla="*/ 3556793 h 3564006"/>
                        <a:gd name="connsiteX4" fmla="*/ 179 w 216131"/>
                        <a:gd name="connsiteY4" fmla="*/ 3042443 h 3564006"/>
                        <a:gd name="connsiteX0" fmla="*/ 179 w 216235"/>
                        <a:gd name="connsiteY0" fmla="*/ 3042443 h 3564006"/>
                        <a:gd name="connsiteX1" fmla="*/ 121019 w 216235"/>
                        <a:gd name="connsiteY1" fmla="*/ 0 h 3564006"/>
                        <a:gd name="connsiteX2" fmla="*/ 216079 w 216235"/>
                        <a:gd name="connsiteY2" fmla="*/ 3048793 h 3564006"/>
                        <a:gd name="connsiteX3" fmla="*/ 104954 w 216235"/>
                        <a:gd name="connsiteY3" fmla="*/ 3556793 h 3564006"/>
                        <a:gd name="connsiteX4" fmla="*/ 179 w 216235"/>
                        <a:gd name="connsiteY4" fmla="*/ 3042443 h 3564006"/>
                        <a:gd name="connsiteX0" fmla="*/ 179 w 216167"/>
                        <a:gd name="connsiteY0" fmla="*/ 3042443 h 3564006"/>
                        <a:gd name="connsiteX1" fmla="*/ 121019 w 216167"/>
                        <a:gd name="connsiteY1" fmla="*/ 0 h 3564006"/>
                        <a:gd name="connsiteX2" fmla="*/ 216079 w 216167"/>
                        <a:gd name="connsiteY2" fmla="*/ 3048793 h 3564006"/>
                        <a:gd name="connsiteX3" fmla="*/ 104954 w 216167"/>
                        <a:gd name="connsiteY3" fmla="*/ 3556793 h 3564006"/>
                        <a:gd name="connsiteX4" fmla="*/ 179 w 216167"/>
                        <a:gd name="connsiteY4" fmla="*/ 3042443 h 3564006"/>
                        <a:gd name="connsiteX0" fmla="*/ 179 w 224444"/>
                        <a:gd name="connsiteY0" fmla="*/ 3042443 h 3564006"/>
                        <a:gd name="connsiteX1" fmla="*/ 121019 w 224444"/>
                        <a:gd name="connsiteY1" fmla="*/ 0 h 3564006"/>
                        <a:gd name="connsiteX2" fmla="*/ 216079 w 224444"/>
                        <a:gd name="connsiteY2" fmla="*/ 3048793 h 3564006"/>
                        <a:gd name="connsiteX3" fmla="*/ 104954 w 224444"/>
                        <a:gd name="connsiteY3" fmla="*/ 3556793 h 3564006"/>
                        <a:gd name="connsiteX4" fmla="*/ 179 w 224444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40464"/>
                        <a:gd name="connsiteY0" fmla="*/ 3042443 h 3557455"/>
                        <a:gd name="connsiteX1" fmla="*/ 131846 w 240464"/>
                        <a:gd name="connsiteY1" fmla="*/ 0 h 3557455"/>
                        <a:gd name="connsiteX2" fmla="*/ 226906 w 240464"/>
                        <a:gd name="connsiteY2" fmla="*/ 3048793 h 3557455"/>
                        <a:gd name="connsiteX3" fmla="*/ 115781 w 240464"/>
                        <a:gd name="connsiteY3" fmla="*/ 3556793 h 3557455"/>
                        <a:gd name="connsiteX4" fmla="*/ 11006 w 240464"/>
                        <a:gd name="connsiteY4" fmla="*/ 3042443 h 35574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464" h="3557455">
                          <a:moveTo>
                            <a:pt x="11006" y="3042443"/>
                          </a:moveTo>
                          <a:cubicBezTo>
                            <a:pt x="47921" y="2640148"/>
                            <a:pt x="45260" y="2190750"/>
                            <a:pt x="131846" y="0"/>
                          </a:cubicBezTo>
                          <a:cubicBezTo>
                            <a:pt x="170617" y="2184797"/>
                            <a:pt x="181651" y="2581012"/>
                            <a:pt x="226906" y="3048793"/>
                          </a:cubicBezTo>
                          <a:cubicBezTo>
                            <a:pt x="272161" y="3516574"/>
                            <a:pt x="196214" y="3564201"/>
                            <a:pt x="115781" y="3556793"/>
                          </a:cubicBezTo>
                          <a:cubicBezTo>
                            <a:pt x="35348" y="3549385"/>
                            <a:pt x="-25909" y="3444738"/>
                            <a:pt x="11006" y="304244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FF99"/>
                        </a:gs>
                        <a:gs pos="100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</p:grpSp>
          </p:grp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834B92C4-C2AC-4F2D-99D1-C3A9B3DFB599}"/>
                  </a:ext>
                </a:extLst>
              </p:cNvPr>
              <p:cNvGrpSpPr/>
              <p:nvPr/>
            </p:nvGrpSpPr>
            <p:grpSpPr>
              <a:xfrm rot="3600000">
                <a:off x="4344275" y="1710396"/>
                <a:ext cx="945898" cy="1822765"/>
                <a:chOff x="1935380" y="1128713"/>
                <a:chExt cx="2887689" cy="3997538"/>
              </a:xfrm>
            </p:grpSpPr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4481EB5F-0A9B-4A27-9353-BC11114BE353}"/>
                    </a:ext>
                  </a:extLst>
                </p:cNvPr>
                <p:cNvGrpSpPr/>
                <p:nvPr/>
              </p:nvGrpSpPr>
              <p:grpSpPr>
                <a:xfrm rot="621776" flipH="1">
                  <a:off x="2939864" y="1500400"/>
                  <a:ext cx="1883205" cy="3625850"/>
                  <a:chOff x="2414536" y="1128713"/>
                  <a:chExt cx="2131979" cy="3989387"/>
                </a:xfrm>
              </p:grpSpPr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0B064DFA-4F27-4316-8F86-8012CD2F8C0D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414536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75FA84CA-A89B-4418-82CA-AD4823DF52A7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324539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6" name="楕円 2">
                    <a:extLst>
                      <a:ext uri="{FF2B5EF4-FFF2-40B4-BE49-F238E27FC236}">
                        <a16:creationId xmlns:a16="http://schemas.microsoft.com/office/drawing/2014/main" id="{211112C7-95A4-4952-BD5B-FC802E64013C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976752" y="1550433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7" name="楕円 2">
                    <a:extLst>
                      <a:ext uri="{FF2B5EF4-FFF2-40B4-BE49-F238E27FC236}">
                        <a16:creationId xmlns:a16="http://schemas.microsoft.com/office/drawing/2014/main" id="{A1649B7A-BDC1-425A-BD84-1772DDDF5D45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885173" y="1550561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138" name="グループ化 137">
                    <a:extLst>
                      <a:ext uri="{FF2B5EF4-FFF2-40B4-BE49-F238E27FC236}">
                        <a16:creationId xmlns:a16="http://schemas.microsoft.com/office/drawing/2014/main" id="{916D6B55-9D8E-4C17-91A1-84207A0A107E}"/>
                      </a:ext>
                    </a:extLst>
                  </p:cNvPr>
                  <p:cNvGrpSpPr/>
                  <p:nvPr/>
                </p:nvGrpSpPr>
                <p:grpSpPr>
                  <a:xfrm>
                    <a:off x="2896766" y="1128713"/>
                    <a:ext cx="1221976" cy="3989387"/>
                    <a:chOff x="2896766" y="1128713"/>
                    <a:chExt cx="1221976" cy="3989387"/>
                  </a:xfrm>
                </p:grpSpPr>
                <p:sp>
                  <p:nvSpPr>
                    <p:cNvPr id="139" name="フリーフォーム: 図形 138">
                      <a:extLst>
                        <a:ext uri="{FF2B5EF4-FFF2-40B4-BE49-F238E27FC236}">
                          <a16:creationId xmlns:a16="http://schemas.microsoft.com/office/drawing/2014/main" id="{A42211A2-2F08-433A-A32B-88E3FBB2BE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766" y="1128713"/>
                      <a:ext cx="1221976" cy="3874421"/>
                    </a:xfrm>
                    <a:custGeom>
                      <a:avLst/>
                      <a:gdLst>
                        <a:gd name="connsiteX0" fmla="*/ 599434 w 1221976"/>
                        <a:gd name="connsiteY0" fmla="*/ 0 h 3874421"/>
                        <a:gd name="connsiteX1" fmla="*/ 629421 w 1221976"/>
                        <a:gd name="connsiteY1" fmla="*/ 20157 h 3874421"/>
                        <a:gd name="connsiteX2" fmla="*/ 635807 w 1221976"/>
                        <a:gd name="connsiteY2" fmla="*/ 45167 h 3874421"/>
                        <a:gd name="connsiteX3" fmla="*/ 644112 w 1221976"/>
                        <a:gd name="connsiteY3" fmla="*/ 36073 h 3874421"/>
                        <a:gd name="connsiteX4" fmla="*/ 681779 w 1221976"/>
                        <a:gd name="connsiteY4" fmla="*/ 30806 h 3874421"/>
                        <a:gd name="connsiteX5" fmla="*/ 696052 w 1221976"/>
                        <a:gd name="connsiteY5" fmla="*/ 66061 h 3874421"/>
                        <a:gd name="connsiteX6" fmla="*/ 690047 w 1221976"/>
                        <a:gd name="connsiteY6" fmla="*/ 84996 h 3874421"/>
                        <a:gd name="connsiteX7" fmla="*/ 653839 w 1221976"/>
                        <a:gd name="connsiteY7" fmla="*/ 136224 h 3874421"/>
                        <a:gd name="connsiteX8" fmla="*/ 655496 w 1221976"/>
                        <a:gd name="connsiteY8" fmla="*/ 150079 h 3874421"/>
                        <a:gd name="connsiteX9" fmla="*/ 670719 w 1221976"/>
                        <a:gd name="connsiteY9" fmla="*/ 148424 h 3874421"/>
                        <a:gd name="connsiteX10" fmla="*/ 736985 w 1221976"/>
                        <a:gd name="connsiteY10" fmla="*/ 94825 h 3874421"/>
                        <a:gd name="connsiteX11" fmla="*/ 768737 w 1221976"/>
                        <a:gd name="connsiteY11" fmla="*/ 205388 h 3874421"/>
                        <a:gd name="connsiteX12" fmla="*/ 765918 w 1221976"/>
                        <a:gd name="connsiteY12" fmla="*/ 208538 h 3874421"/>
                        <a:gd name="connsiteX13" fmla="*/ 778467 w 1221976"/>
                        <a:gd name="connsiteY13" fmla="*/ 206223 h 3874421"/>
                        <a:gd name="connsiteX14" fmla="*/ 793110 w 1221976"/>
                        <a:gd name="connsiteY14" fmla="*/ 211989 h 3874421"/>
                        <a:gd name="connsiteX15" fmla="*/ 762845 w 1221976"/>
                        <a:gd name="connsiteY15" fmla="*/ 294685 h 3874421"/>
                        <a:gd name="connsiteX16" fmla="*/ 756263 w 1221976"/>
                        <a:gd name="connsiteY16" fmla="*/ 299145 h 3874421"/>
                        <a:gd name="connsiteX17" fmla="*/ 761006 w 1221976"/>
                        <a:gd name="connsiteY17" fmla="*/ 299432 h 3874421"/>
                        <a:gd name="connsiteX18" fmla="*/ 721023 w 1221976"/>
                        <a:gd name="connsiteY18" fmla="*/ 376806 h 3874421"/>
                        <a:gd name="connsiteX19" fmla="*/ 703600 w 1221976"/>
                        <a:gd name="connsiteY19" fmla="*/ 453827 h 3874421"/>
                        <a:gd name="connsiteX20" fmla="*/ 751032 w 1221976"/>
                        <a:gd name="connsiteY20" fmla="*/ 422449 h 3874421"/>
                        <a:gd name="connsiteX21" fmla="*/ 805397 w 1221976"/>
                        <a:gd name="connsiteY21" fmla="*/ 354506 h 3874421"/>
                        <a:gd name="connsiteX22" fmla="*/ 806543 w 1221976"/>
                        <a:gd name="connsiteY22" fmla="*/ 356252 h 3874421"/>
                        <a:gd name="connsiteX23" fmla="*/ 807536 w 1221976"/>
                        <a:gd name="connsiteY23" fmla="*/ 352920 h 3874421"/>
                        <a:gd name="connsiteX24" fmla="*/ 870069 w 1221976"/>
                        <a:gd name="connsiteY24" fmla="*/ 324873 h 3874421"/>
                        <a:gd name="connsiteX25" fmla="*/ 892531 w 1221976"/>
                        <a:gd name="connsiteY25" fmla="*/ 331169 h 3874421"/>
                        <a:gd name="connsiteX26" fmla="*/ 931982 w 1221976"/>
                        <a:gd name="connsiteY26" fmla="*/ 320112 h 3874421"/>
                        <a:gd name="connsiteX27" fmla="*/ 999848 w 1221976"/>
                        <a:gd name="connsiteY27" fmla="*/ 366034 h 3874421"/>
                        <a:gd name="connsiteX28" fmla="*/ 994944 w 1221976"/>
                        <a:gd name="connsiteY28" fmla="*/ 382469 h 3874421"/>
                        <a:gd name="connsiteX29" fmla="*/ 997278 w 1221976"/>
                        <a:gd name="connsiteY29" fmla="*/ 383332 h 3874421"/>
                        <a:gd name="connsiteX30" fmla="*/ 1018898 w 1221976"/>
                        <a:gd name="connsiteY30" fmla="*/ 411956 h 3874421"/>
                        <a:gd name="connsiteX31" fmla="*/ 973813 w 1221976"/>
                        <a:gd name="connsiteY31" fmla="*/ 449256 h 3874421"/>
                        <a:gd name="connsiteX32" fmla="*/ 971579 w 1221976"/>
                        <a:gd name="connsiteY32" fmla="*/ 449503 h 3874421"/>
                        <a:gd name="connsiteX33" fmla="*/ 902225 w 1221976"/>
                        <a:gd name="connsiteY33" fmla="*/ 500032 h 3874421"/>
                        <a:gd name="connsiteX34" fmla="*/ 899899 w 1221976"/>
                        <a:gd name="connsiteY34" fmla="*/ 503225 h 3874421"/>
                        <a:gd name="connsiteX35" fmla="*/ 906979 w 1221976"/>
                        <a:gd name="connsiteY35" fmla="*/ 502443 h 3874421"/>
                        <a:gd name="connsiteX36" fmla="*/ 1018898 w 1221976"/>
                        <a:gd name="connsiteY36" fmla="*/ 542925 h 3874421"/>
                        <a:gd name="connsiteX37" fmla="*/ 950544 w 1221976"/>
                        <a:gd name="connsiteY37" fmla="*/ 580226 h 3874421"/>
                        <a:gd name="connsiteX38" fmla="*/ 932828 w 1221976"/>
                        <a:gd name="connsiteY38" fmla="*/ 581519 h 3874421"/>
                        <a:gd name="connsiteX39" fmla="*/ 845134 w 1221976"/>
                        <a:gd name="connsiteY39" fmla="*/ 621091 h 3874421"/>
                        <a:gd name="connsiteX40" fmla="*/ 784513 w 1221976"/>
                        <a:gd name="connsiteY40" fmla="*/ 668845 h 3874421"/>
                        <a:gd name="connsiteX41" fmla="*/ 796944 w 1221976"/>
                        <a:gd name="connsiteY41" fmla="*/ 667524 h 3874421"/>
                        <a:gd name="connsiteX42" fmla="*/ 867399 w 1221976"/>
                        <a:gd name="connsiteY42" fmla="*/ 702145 h 3874421"/>
                        <a:gd name="connsiteX43" fmla="*/ 850126 w 1221976"/>
                        <a:gd name="connsiteY43" fmla="*/ 778723 h 3874421"/>
                        <a:gd name="connsiteX44" fmla="*/ 849875 w 1221976"/>
                        <a:gd name="connsiteY44" fmla="*/ 778973 h 3874421"/>
                        <a:gd name="connsiteX45" fmla="*/ 851114 w 1221976"/>
                        <a:gd name="connsiteY45" fmla="*/ 779182 h 3874421"/>
                        <a:gd name="connsiteX46" fmla="*/ 830038 w 1221976"/>
                        <a:gd name="connsiteY46" fmla="*/ 798848 h 3874421"/>
                        <a:gd name="connsiteX47" fmla="*/ 810582 w 1221976"/>
                        <a:gd name="connsiteY47" fmla="*/ 818340 h 3874421"/>
                        <a:gd name="connsiteX48" fmla="*/ 806375 w 1221976"/>
                        <a:gd name="connsiteY48" fmla="*/ 820928 h 3874421"/>
                        <a:gd name="connsiteX49" fmla="*/ 784901 w 1221976"/>
                        <a:gd name="connsiteY49" fmla="*/ 840968 h 3874421"/>
                        <a:gd name="connsiteX50" fmla="*/ 727457 w 1221976"/>
                        <a:gd name="connsiteY50" fmla="*/ 921066 h 3874421"/>
                        <a:gd name="connsiteX51" fmla="*/ 685421 w 1221976"/>
                        <a:gd name="connsiteY51" fmla="*/ 1010221 h 3874421"/>
                        <a:gd name="connsiteX52" fmla="*/ 678914 w 1221976"/>
                        <a:gd name="connsiteY52" fmla="*/ 1036493 h 3874421"/>
                        <a:gd name="connsiteX53" fmla="*/ 681256 w 1221976"/>
                        <a:gd name="connsiteY53" fmla="*/ 1089059 h 3874421"/>
                        <a:gd name="connsiteX54" fmla="*/ 683234 w 1221976"/>
                        <a:gd name="connsiteY54" fmla="*/ 1087891 h 3874421"/>
                        <a:gd name="connsiteX55" fmla="*/ 814232 w 1221976"/>
                        <a:gd name="connsiteY55" fmla="*/ 938978 h 3874421"/>
                        <a:gd name="connsiteX56" fmla="*/ 817066 w 1221976"/>
                        <a:gd name="connsiteY56" fmla="*/ 943221 h 3874421"/>
                        <a:gd name="connsiteX57" fmla="*/ 818015 w 1221976"/>
                        <a:gd name="connsiteY57" fmla="*/ 934514 h 3874421"/>
                        <a:gd name="connsiteX58" fmla="*/ 884865 w 1221976"/>
                        <a:gd name="connsiteY58" fmla="*/ 858400 h 3874421"/>
                        <a:gd name="connsiteX59" fmla="*/ 898519 w 1221976"/>
                        <a:gd name="connsiteY59" fmla="*/ 868668 h 3874421"/>
                        <a:gd name="connsiteX60" fmla="*/ 902928 w 1221976"/>
                        <a:gd name="connsiteY60" fmla="*/ 881679 h 3874421"/>
                        <a:gd name="connsiteX61" fmla="*/ 904581 w 1221976"/>
                        <a:gd name="connsiteY61" fmla="*/ 877231 h 3874421"/>
                        <a:gd name="connsiteX62" fmla="*/ 1032723 w 1221976"/>
                        <a:gd name="connsiteY62" fmla="*/ 842609 h 3874421"/>
                        <a:gd name="connsiteX63" fmla="*/ 1014436 w 1221976"/>
                        <a:gd name="connsiteY63" fmla="*/ 935316 h 3874421"/>
                        <a:gd name="connsiteX64" fmla="*/ 1020945 w 1221976"/>
                        <a:gd name="connsiteY64" fmla="*/ 950431 h 3874421"/>
                        <a:gd name="connsiteX65" fmla="*/ 1035756 w 1221976"/>
                        <a:gd name="connsiteY65" fmla="*/ 943932 h 3874421"/>
                        <a:gd name="connsiteX66" fmla="*/ 1067796 w 1221976"/>
                        <a:gd name="connsiteY66" fmla="*/ 880549 h 3874421"/>
                        <a:gd name="connsiteX67" fmla="*/ 1083599 w 1221976"/>
                        <a:gd name="connsiteY67" fmla="*/ 863980 h 3874421"/>
                        <a:gd name="connsiteX68" fmla="*/ 1126686 w 1221976"/>
                        <a:gd name="connsiteY68" fmla="*/ 856797 h 3874421"/>
                        <a:gd name="connsiteX69" fmla="*/ 1141613 w 1221976"/>
                        <a:gd name="connsiteY69" fmla="*/ 894874 h 3874421"/>
                        <a:gd name="connsiteX70" fmla="*/ 1136933 w 1221976"/>
                        <a:gd name="connsiteY70" fmla="*/ 907873 h 3874421"/>
                        <a:gd name="connsiteX71" fmla="*/ 1165493 w 1221976"/>
                        <a:gd name="connsiteY71" fmla="*/ 899299 h 3874421"/>
                        <a:gd name="connsiteX72" fmla="*/ 1201844 w 1221976"/>
                        <a:gd name="connsiteY72" fmla="*/ 915487 h 3874421"/>
                        <a:gd name="connsiteX73" fmla="*/ 1197687 w 1221976"/>
                        <a:gd name="connsiteY73" fmla="*/ 955062 h 3874421"/>
                        <a:gd name="connsiteX74" fmla="*/ 1169700 w 1221976"/>
                        <a:gd name="connsiteY74" fmla="*/ 981425 h 3874421"/>
                        <a:gd name="connsiteX75" fmla="*/ 1196450 w 1221976"/>
                        <a:gd name="connsiteY75" fmla="*/ 989854 h 3874421"/>
                        <a:gd name="connsiteX76" fmla="*/ 1221962 w 1221976"/>
                        <a:gd name="connsiteY76" fmla="*/ 1021820 h 3874421"/>
                        <a:gd name="connsiteX77" fmla="*/ 1194198 w 1221976"/>
                        <a:gd name="connsiteY77" fmla="*/ 1055543 h 3874421"/>
                        <a:gd name="connsiteX78" fmla="*/ 1172625 w 1221976"/>
                        <a:gd name="connsiteY78" fmla="*/ 1062113 h 3874421"/>
                        <a:gd name="connsiteX79" fmla="*/ 1101269 w 1221976"/>
                        <a:gd name="connsiteY79" fmla="*/ 1057405 h 3874421"/>
                        <a:gd name="connsiteX80" fmla="*/ 1086655 w 1221976"/>
                        <a:gd name="connsiteY80" fmla="*/ 1066623 h 3874421"/>
                        <a:gd name="connsiteX81" fmla="*/ 1098071 w 1221976"/>
                        <a:gd name="connsiteY81" fmla="*/ 1080176 h 3874421"/>
                        <a:gd name="connsiteX82" fmla="*/ 1187919 w 1221976"/>
                        <a:gd name="connsiteY82" fmla="*/ 1111417 h 3874421"/>
                        <a:gd name="connsiteX83" fmla="*/ 1093865 w 1221976"/>
                        <a:gd name="connsiteY83" fmla="*/ 1205081 h 3874421"/>
                        <a:gd name="connsiteX84" fmla="*/ 1089186 w 1221976"/>
                        <a:gd name="connsiteY84" fmla="*/ 1204288 h 3874421"/>
                        <a:gd name="connsiteX85" fmla="*/ 1098249 w 1221976"/>
                        <a:gd name="connsiteY85" fmla="*/ 1214612 h 3874421"/>
                        <a:gd name="connsiteX86" fmla="*/ 1100315 w 1221976"/>
                        <a:gd name="connsiteY86" fmla="*/ 1231571 h 3874421"/>
                        <a:gd name="connsiteX87" fmla="*/ 1000973 w 1221976"/>
                        <a:gd name="connsiteY87" fmla="*/ 1251407 h 3874421"/>
                        <a:gd name="connsiteX88" fmla="*/ 992747 w 1221976"/>
                        <a:gd name="connsiteY88" fmla="*/ 1247781 h 3874421"/>
                        <a:gd name="connsiteX89" fmla="*/ 994087 w 1221976"/>
                        <a:gd name="connsiteY89" fmla="*/ 1250498 h 3874421"/>
                        <a:gd name="connsiteX90" fmla="*/ 799625 w 1221976"/>
                        <a:gd name="connsiteY90" fmla="*/ 1289488 h 3874421"/>
                        <a:gd name="connsiteX91" fmla="*/ 763404 w 1221976"/>
                        <a:gd name="connsiteY91" fmla="*/ 1309948 h 3874421"/>
                        <a:gd name="connsiteX92" fmla="*/ 805536 w 1221976"/>
                        <a:gd name="connsiteY92" fmla="*/ 1312891 h 3874421"/>
                        <a:gd name="connsiteX93" fmla="*/ 873234 w 1221976"/>
                        <a:gd name="connsiteY93" fmla="*/ 1356145 h 3874421"/>
                        <a:gd name="connsiteX94" fmla="*/ 720402 w 1221976"/>
                        <a:gd name="connsiteY94" fmla="*/ 1559864 h 3874421"/>
                        <a:gd name="connsiteX95" fmla="*/ 703009 w 1221976"/>
                        <a:gd name="connsiteY95" fmla="*/ 1577447 h 3874421"/>
                        <a:gd name="connsiteX96" fmla="*/ 709950 w 1221976"/>
                        <a:gd name="connsiteY96" fmla="*/ 1733276 h 3874421"/>
                        <a:gd name="connsiteX97" fmla="*/ 719471 w 1221976"/>
                        <a:gd name="connsiteY97" fmla="*/ 1985327 h 3874421"/>
                        <a:gd name="connsiteX98" fmla="*/ 728110 w 1221976"/>
                        <a:gd name="connsiteY98" fmla="*/ 1980683 h 3874421"/>
                        <a:gd name="connsiteX99" fmla="*/ 758047 w 1221976"/>
                        <a:gd name="connsiteY99" fmla="*/ 1958577 h 3874421"/>
                        <a:gd name="connsiteX100" fmla="*/ 781528 w 1221976"/>
                        <a:gd name="connsiteY100" fmla="*/ 1929168 h 3874421"/>
                        <a:gd name="connsiteX101" fmla="*/ 768333 w 1221976"/>
                        <a:gd name="connsiteY101" fmla="*/ 1862037 h 3874421"/>
                        <a:gd name="connsiteX102" fmla="*/ 801513 w 1221976"/>
                        <a:gd name="connsiteY102" fmla="*/ 1815207 h 3874421"/>
                        <a:gd name="connsiteX103" fmla="*/ 846412 w 1221976"/>
                        <a:gd name="connsiteY103" fmla="*/ 1827994 h 3874421"/>
                        <a:gd name="connsiteX104" fmla="*/ 849039 w 1221976"/>
                        <a:gd name="connsiteY104" fmla="*/ 1841360 h 3874421"/>
                        <a:gd name="connsiteX105" fmla="*/ 843556 w 1221976"/>
                        <a:gd name="connsiteY105" fmla="*/ 1873815 h 3874421"/>
                        <a:gd name="connsiteX106" fmla="*/ 853072 w 1221976"/>
                        <a:gd name="connsiteY106" fmla="*/ 1881149 h 3874421"/>
                        <a:gd name="connsiteX107" fmla="*/ 865807 w 1221976"/>
                        <a:gd name="connsiteY107" fmla="*/ 1869431 h 3874421"/>
                        <a:gd name="connsiteX108" fmla="*/ 941985 w 1221976"/>
                        <a:gd name="connsiteY108" fmla="*/ 1751881 h 3874421"/>
                        <a:gd name="connsiteX109" fmla="*/ 1020574 w 1221976"/>
                        <a:gd name="connsiteY109" fmla="*/ 1717256 h 3874421"/>
                        <a:gd name="connsiteX110" fmla="*/ 1043630 w 1221976"/>
                        <a:gd name="connsiteY110" fmla="*/ 1723687 h 3874421"/>
                        <a:gd name="connsiteX111" fmla="*/ 1062364 w 1221976"/>
                        <a:gd name="connsiteY111" fmla="*/ 1759779 h 3874421"/>
                        <a:gd name="connsiteX112" fmla="*/ 1057370 w 1221976"/>
                        <a:gd name="connsiteY112" fmla="*/ 1778057 h 3874421"/>
                        <a:gd name="connsiteX113" fmla="*/ 1078197 w 1221976"/>
                        <a:gd name="connsiteY113" fmla="*/ 1765194 h 3874421"/>
                        <a:gd name="connsiteX114" fmla="*/ 1170793 w 1221976"/>
                        <a:gd name="connsiteY114" fmla="*/ 1770281 h 3874421"/>
                        <a:gd name="connsiteX115" fmla="*/ 1128614 w 1221976"/>
                        <a:gd name="connsiteY115" fmla="*/ 1858608 h 3874421"/>
                        <a:gd name="connsiteX116" fmla="*/ 1100171 w 1221976"/>
                        <a:gd name="connsiteY116" fmla="*/ 1876174 h 3874421"/>
                        <a:gd name="connsiteX117" fmla="*/ 1105483 w 1221976"/>
                        <a:gd name="connsiteY117" fmla="*/ 1875481 h 3874421"/>
                        <a:gd name="connsiteX118" fmla="*/ 1147829 w 1221976"/>
                        <a:gd name="connsiteY118" fmla="*/ 1916751 h 3874421"/>
                        <a:gd name="connsiteX119" fmla="*/ 1074181 w 1221976"/>
                        <a:gd name="connsiteY119" fmla="*/ 1996819 h 3874421"/>
                        <a:gd name="connsiteX120" fmla="*/ 946896 w 1221976"/>
                        <a:gd name="connsiteY120" fmla="*/ 2019674 h 3874421"/>
                        <a:gd name="connsiteX121" fmla="*/ 931042 w 1221976"/>
                        <a:gd name="connsiteY121" fmla="*/ 2025612 h 3874421"/>
                        <a:gd name="connsiteX122" fmla="*/ 932220 w 1221976"/>
                        <a:gd name="connsiteY122" fmla="*/ 2038096 h 3874421"/>
                        <a:gd name="connsiteX123" fmla="*/ 966967 w 1221976"/>
                        <a:gd name="connsiteY123" fmla="*/ 2051445 h 3874421"/>
                        <a:gd name="connsiteX124" fmla="*/ 972170 w 1221976"/>
                        <a:gd name="connsiteY124" fmla="*/ 2073773 h 3874421"/>
                        <a:gd name="connsiteX125" fmla="*/ 954834 w 1221976"/>
                        <a:gd name="connsiteY125" fmla="*/ 2099284 h 3874421"/>
                        <a:gd name="connsiteX126" fmla="*/ 900332 w 1221976"/>
                        <a:gd name="connsiteY126" fmla="*/ 2106608 h 3874421"/>
                        <a:gd name="connsiteX127" fmla="*/ 856506 w 1221976"/>
                        <a:gd name="connsiteY127" fmla="*/ 2064582 h 3874421"/>
                        <a:gd name="connsiteX128" fmla="*/ 856102 w 1221976"/>
                        <a:gd name="connsiteY128" fmla="*/ 2064750 h 3874421"/>
                        <a:gd name="connsiteX129" fmla="*/ 857613 w 1221976"/>
                        <a:gd name="connsiteY129" fmla="*/ 2066273 h 3874421"/>
                        <a:gd name="connsiteX130" fmla="*/ 726961 w 1221976"/>
                        <a:gd name="connsiteY130" fmla="*/ 2176509 h 3874421"/>
                        <a:gd name="connsiteX131" fmla="*/ 726704 w 1221976"/>
                        <a:gd name="connsiteY131" fmla="*/ 2176792 h 3874421"/>
                        <a:gd name="connsiteX132" fmla="*/ 730580 w 1221976"/>
                        <a:gd name="connsiteY132" fmla="*/ 2279387 h 3874421"/>
                        <a:gd name="connsiteX133" fmla="*/ 734681 w 1221976"/>
                        <a:gd name="connsiteY133" fmla="*/ 2403798 h 3874421"/>
                        <a:gd name="connsiteX134" fmla="*/ 737556 w 1221976"/>
                        <a:gd name="connsiteY134" fmla="*/ 2406768 h 3874421"/>
                        <a:gd name="connsiteX135" fmla="*/ 739929 w 1221976"/>
                        <a:gd name="connsiteY135" fmla="*/ 2418842 h 3874421"/>
                        <a:gd name="connsiteX136" fmla="*/ 735952 w 1221976"/>
                        <a:gd name="connsiteY136" fmla="*/ 2442380 h 3874421"/>
                        <a:gd name="connsiteX137" fmla="*/ 736173 w 1221976"/>
                        <a:gd name="connsiteY137" fmla="*/ 2449080 h 3874421"/>
                        <a:gd name="connsiteX138" fmla="*/ 743572 w 1221976"/>
                        <a:gd name="connsiteY138" fmla="*/ 2454782 h 3874421"/>
                        <a:gd name="connsiteX139" fmla="*/ 755076 w 1221976"/>
                        <a:gd name="connsiteY139" fmla="*/ 2444198 h 3874421"/>
                        <a:gd name="connsiteX140" fmla="*/ 823886 w 1221976"/>
                        <a:gd name="connsiteY140" fmla="*/ 2338017 h 3874421"/>
                        <a:gd name="connsiteX141" fmla="*/ 894874 w 1221976"/>
                        <a:gd name="connsiteY141" fmla="*/ 2306741 h 3874421"/>
                        <a:gd name="connsiteX142" fmla="*/ 915700 w 1221976"/>
                        <a:gd name="connsiteY142" fmla="*/ 2312550 h 3874421"/>
                        <a:gd name="connsiteX143" fmla="*/ 932622 w 1221976"/>
                        <a:gd name="connsiteY143" fmla="*/ 2345151 h 3874421"/>
                        <a:gd name="connsiteX144" fmla="*/ 928111 w 1221976"/>
                        <a:gd name="connsiteY144" fmla="*/ 2361662 h 3874421"/>
                        <a:gd name="connsiteX145" fmla="*/ 946924 w 1221976"/>
                        <a:gd name="connsiteY145" fmla="*/ 2350042 h 3874421"/>
                        <a:gd name="connsiteX146" fmla="*/ 1030564 w 1221976"/>
                        <a:gd name="connsiteY146" fmla="*/ 2354637 h 3874421"/>
                        <a:gd name="connsiteX147" fmla="*/ 992465 w 1221976"/>
                        <a:gd name="connsiteY147" fmla="*/ 2434421 h 3874421"/>
                        <a:gd name="connsiteX148" fmla="*/ 966772 w 1221976"/>
                        <a:gd name="connsiteY148" fmla="*/ 2450288 h 3874421"/>
                        <a:gd name="connsiteX149" fmla="*/ 971571 w 1221976"/>
                        <a:gd name="connsiteY149" fmla="*/ 2449663 h 3874421"/>
                        <a:gd name="connsiteX150" fmla="*/ 1009821 w 1221976"/>
                        <a:gd name="connsiteY150" fmla="*/ 2486941 h 3874421"/>
                        <a:gd name="connsiteX151" fmla="*/ 943296 w 1221976"/>
                        <a:gd name="connsiteY151" fmla="*/ 2559265 h 3874421"/>
                        <a:gd name="connsiteX152" fmla="*/ 828321 w 1221976"/>
                        <a:gd name="connsiteY152" fmla="*/ 2579909 h 3874421"/>
                        <a:gd name="connsiteX153" fmla="*/ 814001 w 1221976"/>
                        <a:gd name="connsiteY153" fmla="*/ 2585274 h 3874421"/>
                        <a:gd name="connsiteX154" fmla="*/ 815065 w 1221976"/>
                        <a:gd name="connsiteY154" fmla="*/ 2596550 h 3874421"/>
                        <a:gd name="connsiteX155" fmla="*/ 846452 w 1221976"/>
                        <a:gd name="connsiteY155" fmla="*/ 2608608 h 3874421"/>
                        <a:gd name="connsiteX156" fmla="*/ 851152 w 1221976"/>
                        <a:gd name="connsiteY156" fmla="*/ 2628776 h 3874421"/>
                        <a:gd name="connsiteX157" fmla="*/ 835492 w 1221976"/>
                        <a:gd name="connsiteY157" fmla="*/ 2651820 h 3874421"/>
                        <a:gd name="connsiteX158" fmla="*/ 786262 w 1221976"/>
                        <a:gd name="connsiteY158" fmla="*/ 2658435 h 3874421"/>
                        <a:gd name="connsiteX159" fmla="*/ 746674 w 1221976"/>
                        <a:gd name="connsiteY159" fmla="*/ 2620474 h 3874421"/>
                        <a:gd name="connsiteX160" fmla="*/ 746309 w 1221976"/>
                        <a:gd name="connsiteY160" fmla="*/ 2620626 h 3874421"/>
                        <a:gd name="connsiteX161" fmla="*/ 747674 w 1221976"/>
                        <a:gd name="connsiteY161" fmla="*/ 2622002 h 3874421"/>
                        <a:gd name="connsiteX162" fmla="*/ 741984 w 1221976"/>
                        <a:gd name="connsiteY162" fmla="*/ 2625363 h 3874421"/>
                        <a:gd name="connsiteX163" fmla="*/ 742947 w 1221976"/>
                        <a:gd name="connsiteY163" fmla="*/ 2654589 h 3874421"/>
                        <a:gd name="connsiteX164" fmla="*/ 749992 w 1221976"/>
                        <a:gd name="connsiteY164" fmla="*/ 2900992 h 3874421"/>
                        <a:gd name="connsiteX165" fmla="*/ 750452 w 1221976"/>
                        <a:gd name="connsiteY165" fmla="*/ 2920694 h 3874421"/>
                        <a:gd name="connsiteX166" fmla="*/ 765776 w 1221976"/>
                        <a:gd name="connsiteY166" fmla="*/ 2924235 h 3874421"/>
                        <a:gd name="connsiteX167" fmla="*/ 769024 w 1221976"/>
                        <a:gd name="connsiteY167" fmla="*/ 2949946 h 3874421"/>
                        <a:gd name="connsiteX168" fmla="*/ 761237 w 1221976"/>
                        <a:gd name="connsiteY168" fmla="*/ 2960389 h 3874421"/>
                        <a:gd name="connsiteX169" fmla="*/ 751503 w 1221976"/>
                        <a:gd name="connsiteY169" fmla="*/ 2965718 h 3874421"/>
                        <a:gd name="connsiteX170" fmla="*/ 751944 w 1221976"/>
                        <a:gd name="connsiteY170" fmla="*/ 2984649 h 3874421"/>
                        <a:gd name="connsiteX171" fmla="*/ 764598 w 1221976"/>
                        <a:gd name="connsiteY171" fmla="*/ 2978607 h 3874421"/>
                        <a:gd name="connsiteX172" fmla="*/ 795096 w 1221976"/>
                        <a:gd name="connsiteY172" fmla="*/ 2979194 h 3874421"/>
                        <a:gd name="connsiteX173" fmla="*/ 795291 w 1221976"/>
                        <a:gd name="connsiteY173" fmla="*/ 3056302 h 3874421"/>
                        <a:gd name="connsiteX174" fmla="*/ 792438 w 1221976"/>
                        <a:gd name="connsiteY174" fmla="*/ 3057490 h 3874421"/>
                        <a:gd name="connsiteX175" fmla="*/ 802580 w 1221976"/>
                        <a:gd name="connsiteY175" fmla="*/ 3059458 h 3874421"/>
                        <a:gd name="connsiteX176" fmla="*/ 812563 w 1221976"/>
                        <a:gd name="connsiteY176" fmla="*/ 3067000 h 3874421"/>
                        <a:gd name="connsiteX177" fmla="*/ 806420 w 1221976"/>
                        <a:gd name="connsiteY177" fmla="*/ 3089274 h 3874421"/>
                        <a:gd name="connsiteX178" fmla="*/ 795511 w 1221976"/>
                        <a:gd name="connsiteY178" fmla="*/ 3095709 h 3874421"/>
                        <a:gd name="connsiteX179" fmla="*/ 794424 w 1221976"/>
                        <a:gd name="connsiteY179" fmla="*/ 3102346 h 3874421"/>
                        <a:gd name="connsiteX180" fmla="*/ 786637 w 1221976"/>
                        <a:gd name="connsiteY180" fmla="*/ 3112789 h 3874421"/>
                        <a:gd name="connsiteX181" fmla="*/ 755129 w 1221976"/>
                        <a:gd name="connsiteY181" fmla="*/ 3130037 h 3874421"/>
                        <a:gd name="connsiteX182" fmla="*/ 755144 w 1221976"/>
                        <a:gd name="connsiteY182" fmla="*/ 3131072 h 3874421"/>
                        <a:gd name="connsiteX183" fmla="*/ 782394 w 1221976"/>
                        <a:gd name="connsiteY183" fmla="*/ 3131596 h 3874421"/>
                        <a:gd name="connsiteX184" fmla="*/ 784012 w 1221976"/>
                        <a:gd name="connsiteY184" fmla="*/ 3133866 h 3874421"/>
                        <a:gd name="connsiteX185" fmla="*/ 789998 w 1221976"/>
                        <a:gd name="connsiteY185" fmla="*/ 3131007 h 3874421"/>
                        <a:gd name="connsiteX186" fmla="*/ 820496 w 1221976"/>
                        <a:gd name="connsiteY186" fmla="*/ 3131594 h 3874421"/>
                        <a:gd name="connsiteX187" fmla="*/ 820691 w 1221976"/>
                        <a:gd name="connsiteY187" fmla="*/ 3208702 h 3874421"/>
                        <a:gd name="connsiteX188" fmla="*/ 817838 w 1221976"/>
                        <a:gd name="connsiteY188" fmla="*/ 3209890 h 3874421"/>
                        <a:gd name="connsiteX189" fmla="*/ 827980 w 1221976"/>
                        <a:gd name="connsiteY189" fmla="*/ 3211858 h 3874421"/>
                        <a:gd name="connsiteX190" fmla="*/ 837963 w 1221976"/>
                        <a:gd name="connsiteY190" fmla="*/ 3219400 h 3874421"/>
                        <a:gd name="connsiteX191" fmla="*/ 838787 w 1221976"/>
                        <a:gd name="connsiteY191" fmla="*/ 3226565 h 3874421"/>
                        <a:gd name="connsiteX192" fmla="*/ 839545 w 1221976"/>
                        <a:gd name="connsiteY192" fmla="*/ 3226844 h 3874421"/>
                        <a:gd name="connsiteX193" fmla="*/ 839742 w 1221976"/>
                        <a:gd name="connsiteY193" fmla="*/ 3303953 h 3874421"/>
                        <a:gd name="connsiteX194" fmla="*/ 836887 w 1221976"/>
                        <a:gd name="connsiteY194" fmla="*/ 3305140 h 3874421"/>
                        <a:gd name="connsiteX195" fmla="*/ 847030 w 1221976"/>
                        <a:gd name="connsiteY195" fmla="*/ 3307107 h 3874421"/>
                        <a:gd name="connsiteX196" fmla="*/ 857012 w 1221976"/>
                        <a:gd name="connsiteY196" fmla="*/ 3314650 h 3874421"/>
                        <a:gd name="connsiteX197" fmla="*/ 815683 w 1221976"/>
                        <a:gd name="connsiteY197" fmla="*/ 3357679 h 3874421"/>
                        <a:gd name="connsiteX198" fmla="*/ 810246 w 1221976"/>
                        <a:gd name="connsiteY198" fmla="*/ 3358561 h 3874421"/>
                        <a:gd name="connsiteX199" fmla="*/ 809966 w 1221976"/>
                        <a:gd name="connsiteY199" fmla="*/ 3358876 h 3874421"/>
                        <a:gd name="connsiteX200" fmla="*/ 811618 w 1221976"/>
                        <a:gd name="connsiteY200" fmla="*/ 3359552 h 3874421"/>
                        <a:gd name="connsiteX201" fmla="*/ 807510 w 1221976"/>
                        <a:gd name="connsiteY201" fmla="*/ 3362752 h 3874421"/>
                        <a:gd name="connsiteX202" fmla="*/ 815278 w 1221976"/>
                        <a:gd name="connsiteY202" fmla="*/ 3364260 h 3874421"/>
                        <a:gd name="connsiteX203" fmla="*/ 825261 w 1221976"/>
                        <a:gd name="connsiteY203" fmla="*/ 3371802 h 3874421"/>
                        <a:gd name="connsiteX204" fmla="*/ 826085 w 1221976"/>
                        <a:gd name="connsiteY204" fmla="*/ 3378967 h 3874421"/>
                        <a:gd name="connsiteX205" fmla="*/ 826843 w 1221976"/>
                        <a:gd name="connsiteY205" fmla="*/ 3379246 h 3874421"/>
                        <a:gd name="connsiteX206" fmla="*/ 827040 w 1221976"/>
                        <a:gd name="connsiteY206" fmla="*/ 3456355 h 3874421"/>
                        <a:gd name="connsiteX207" fmla="*/ 824185 w 1221976"/>
                        <a:gd name="connsiteY207" fmla="*/ 3457542 h 3874421"/>
                        <a:gd name="connsiteX208" fmla="*/ 834328 w 1221976"/>
                        <a:gd name="connsiteY208" fmla="*/ 3459509 h 3874421"/>
                        <a:gd name="connsiteX209" fmla="*/ 844310 w 1221976"/>
                        <a:gd name="connsiteY209" fmla="*/ 3467052 h 3874421"/>
                        <a:gd name="connsiteX210" fmla="*/ 802981 w 1221976"/>
                        <a:gd name="connsiteY210" fmla="*/ 3510081 h 3874421"/>
                        <a:gd name="connsiteX211" fmla="*/ 796792 w 1221976"/>
                        <a:gd name="connsiteY211" fmla="*/ 3511085 h 3874421"/>
                        <a:gd name="connsiteX212" fmla="*/ 798916 w 1221976"/>
                        <a:gd name="connsiteY212" fmla="*/ 3511954 h 3874421"/>
                        <a:gd name="connsiteX213" fmla="*/ 751289 w 1221976"/>
                        <a:gd name="connsiteY213" fmla="*/ 3549051 h 3874421"/>
                        <a:gd name="connsiteX214" fmla="*/ 740410 w 1221976"/>
                        <a:gd name="connsiteY214" fmla="*/ 3564525 h 3874421"/>
                        <a:gd name="connsiteX215" fmla="*/ 740257 w 1221976"/>
                        <a:gd name="connsiteY215" fmla="*/ 3566519 h 3874421"/>
                        <a:gd name="connsiteX216" fmla="*/ 583568 w 1221976"/>
                        <a:gd name="connsiteY216" fmla="*/ 3874419 h 3874421"/>
                        <a:gd name="connsiteX217" fmla="*/ 456492 w 1221976"/>
                        <a:gd name="connsiteY217" fmla="*/ 3669625 h 3874421"/>
                        <a:gd name="connsiteX218" fmla="*/ 437661 w 1221976"/>
                        <a:gd name="connsiteY218" fmla="*/ 3547225 h 3874421"/>
                        <a:gd name="connsiteX219" fmla="*/ 392376 w 1221976"/>
                        <a:gd name="connsiteY219" fmla="*/ 3511953 h 3874421"/>
                        <a:gd name="connsiteX220" fmla="*/ 394500 w 1221976"/>
                        <a:gd name="connsiteY220" fmla="*/ 3511084 h 3874421"/>
                        <a:gd name="connsiteX221" fmla="*/ 388311 w 1221976"/>
                        <a:gd name="connsiteY221" fmla="*/ 3510080 h 3874421"/>
                        <a:gd name="connsiteX222" fmla="*/ 346982 w 1221976"/>
                        <a:gd name="connsiteY222" fmla="*/ 3467051 h 3874421"/>
                        <a:gd name="connsiteX223" fmla="*/ 356964 w 1221976"/>
                        <a:gd name="connsiteY223" fmla="*/ 3459508 h 3874421"/>
                        <a:gd name="connsiteX224" fmla="*/ 367107 w 1221976"/>
                        <a:gd name="connsiteY224" fmla="*/ 3457541 h 3874421"/>
                        <a:gd name="connsiteX225" fmla="*/ 364252 w 1221976"/>
                        <a:gd name="connsiteY225" fmla="*/ 3456354 h 3874421"/>
                        <a:gd name="connsiteX226" fmla="*/ 364449 w 1221976"/>
                        <a:gd name="connsiteY226" fmla="*/ 3379245 h 3874421"/>
                        <a:gd name="connsiteX227" fmla="*/ 365207 w 1221976"/>
                        <a:gd name="connsiteY227" fmla="*/ 3378966 h 3874421"/>
                        <a:gd name="connsiteX228" fmla="*/ 366031 w 1221976"/>
                        <a:gd name="connsiteY228" fmla="*/ 3371801 h 3874421"/>
                        <a:gd name="connsiteX229" fmla="*/ 376014 w 1221976"/>
                        <a:gd name="connsiteY229" fmla="*/ 3364259 h 3874421"/>
                        <a:gd name="connsiteX230" fmla="*/ 386156 w 1221976"/>
                        <a:gd name="connsiteY230" fmla="*/ 3362291 h 3874421"/>
                        <a:gd name="connsiteX231" fmla="*/ 383303 w 1221976"/>
                        <a:gd name="connsiteY231" fmla="*/ 3361103 h 3874421"/>
                        <a:gd name="connsiteX232" fmla="*/ 371416 w 1221976"/>
                        <a:gd name="connsiteY232" fmla="*/ 3347713 h 3874421"/>
                        <a:gd name="connsiteX233" fmla="*/ 353125 w 1221976"/>
                        <a:gd name="connsiteY233" fmla="*/ 3336924 h 3874421"/>
                        <a:gd name="connsiteX234" fmla="*/ 346983 w 1221976"/>
                        <a:gd name="connsiteY234" fmla="*/ 3314650 h 3874421"/>
                        <a:gd name="connsiteX235" fmla="*/ 356965 w 1221976"/>
                        <a:gd name="connsiteY235" fmla="*/ 3307107 h 3874421"/>
                        <a:gd name="connsiteX236" fmla="*/ 367108 w 1221976"/>
                        <a:gd name="connsiteY236" fmla="*/ 3305140 h 3874421"/>
                        <a:gd name="connsiteX237" fmla="*/ 364253 w 1221976"/>
                        <a:gd name="connsiteY237" fmla="*/ 3303953 h 3874421"/>
                        <a:gd name="connsiteX238" fmla="*/ 364450 w 1221976"/>
                        <a:gd name="connsiteY238" fmla="*/ 3226844 h 3874421"/>
                        <a:gd name="connsiteX239" fmla="*/ 365208 w 1221976"/>
                        <a:gd name="connsiteY239" fmla="*/ 3226565 h 3874421"/>
                        <a:gd name="connsiteX240" fmla="*/ 366032 w 1221976"/>
                        <a:gd name="connsiteY240" fmla="*/ 3219400 h 3874421"/>
                        <a:gd name="connsiteX241" fmla="*/ 376015 w 1221976"/>
                        <a:gd name="connsiteY241" fmla="*/ 3211858 h 3874421"/>
                        <a:gd name="connsiteX242" fmla="*/ 386157 w 1221976"/>
                        <a:gd name="connsiteY242" fmla="*/ 3209890 h 3874421"/>
                        <a:gd name="connsiteX243" fmla="*/ 383304 w 1221976"/>
                        <a:gd name="connsiteY243" fmla="*/ 3208702 h 3874421"/>
                        <a:gd name="connsiteX244" fmla="*/ 383499 w 1221976"/>
                        <a:gd name="connsiteY244" fmla="*/ 3131594 h 3874421"/>
                        <a:gd name="connsiteX245" fmla="*/ 413997 w 1221976"/>
                        <a:gd name="connsiteY245" fmla="*/ 3131007 h 3874421"/>
                        <a:gd name="connsiteX246" fmla="*/ 414984 w 1221976"/>
                        <a:gd name="connsiteY246" fmla="*/ 3131478 h 3874421"/>
                        <a:gd name="connsiteX247" fmla="*/ 430241 w 1221976"/>
                        <a:gd name="connsiteY247" fmla="*/ 3131184 h 3874421"/>
                        <a:gd name="connsiteX248" fmla="*/ 430602 w 1221976"/>
                        <a:gd name="connsiteY248" fmla="*/ 3120039 h 3874421"/>
                        <a:gd name="connsiteX249" fmla="*/ 417358 w 1221976"/>
                        <a:gd name="connsiteY249" fmla="*/ 3112789 h 3874421"/>
                        <a:gd name="connsiteX250" fmla="*/ 409571 w 1221976"/>
                        <a:gd name="connsiteY250" fmla="*/ 3102346 h 3874421"/>
                        <a:gd name="connsiteX251" fmla="*/ 408484 w 1221976"/>
                        <a:gd name="connsiteY251" fmla="*/ 3095709 h 3874421"/>
                        <a:gd name="connsiteX252" fmla="*/ 397575 w 1221976"/>
                        <a:gd name="connsiteY252" fmla="*/ 3089274 h 3874421"/>
                        <a:gd name="connsiteX253" fmla="*/ 391432 w 1221976"/>
                        <a:gd name="connsiteY253" fmla="*/ 3067000 h 3874421"/>
                        <a:gd name="connsiteX254" fmla="*/ 401415 w 1221976"/>
                        <a:gd name="connsiteY254" fmla="*/ 3059458 h 3874421"/>
                        <a:gd name="connsiteX255" fmla="*/ 411557 w 1221976"/>
                        <a:gd name="connsiteY255" fmla="*/ 3057490 h 3874421"/>
                        <a:gd name="connsiteX256" fmla="*/ 408704 w 1221976"/>
                        <a:gd name="connsiteY256" fmla="*/ 3056302 h 3874421"/>
                        <a:gd name="connsiteX257" fmla="*/ 408899 w 1221976"/>
                        <a:gd name="connsiteY257" fmla="*/ 2979194 h 3874421"/>
                        <a:gd name="connsiteX258" fmla="*/ 435179 w 1221976"/>
                        <a:gd name="connsiteY258" fmla="*/ 2978688 h 3874421"/>
                        <a:gd name="connsiteX259" fmla="*/ 436062 w 1221976"/>
                        <a:gd name="connsiteY259" fmla="*/ 2951409 h 3874421"/>
                        <a:gd name="connsiteX260" fmla="*/ 434971 w 1221976"/>
                        <a:gd name="connsiteY260" fmla="*/ 2949946 h 3874421"/>
                        <a:gd name="connsiteX261" fmla="*/ 432646 w 1221976"/>
                        <a:gd name="connsiteY261" fmla="*/ 2935741 h 3874421"/>
                        <a:gd name="connsiteX262" fmla="*/ 436877 w 1221976"/>
                        <a:gd name="connsiteY262" fmla="*/ 2927005 h 3874421"/>
                        <a:gd name="connsiteX263" fmla="*/ 445478 w 1221976"/>
                        <a:gd name="connsiteY263" fmla="*/ 2690080 h 3874421"/>
                        <a:gd name="connsiteX264" fmla="*/ 447865 w 1221976"/>
                        <a:gd name="connsiteY264" fmla="*/ 2629915 h 3874421"/>
                        <a:gd name="connsiteX265" fmla="*/ 434469 w 1221976"/>
                        <a:gd name="connsiteY265" fmla="*/ 2622002 h 3874421"/>
                        <a:gd name="connsiteX266" fmla="*/ 435834 w 1221976"/>
                        <a:gd name="connsiteY266" fmla="*/ 2620626 h 3874421"/>
                        <a:gd name="connsiteX267" fmla="*/ 435469 w 1221976"/>
                        <a:gd name="connsiteY267" fmla="*/ 2620474 h 3874421"/>
                        <a:gd name="connsiteX268" fmla="*/ 395882 w 1221976"/>
                        <a:gd name="connsiteY268" fmla="*/ 2658435 h 3874421"/>
                        <a:gd name="connsiteX269" fmla="*/ 346651 w 1221976"/>
                        <a:gd name="connsiteY269" fmla="*/ 2651820 h 3874421"/>
                        <a:gd name="connsiteX270" fmla="*/ 330991 w 1221976"/>
                        <a:gd name="connsiteY270" fmla="*/ 2628776 h 3874421"/>
                        <a:gd name="connsiteX271" fmla="*/ 335691 w 1221976"/>
                        <a:gd name="connsiteY271" fmla="*/ 2608608 h 3874421"/>
                        <a:gd name="connsiteX272" fmla="*/ 367078 w 1221976"/>
                        <a:gd name="connsiteY272" fmla="*/ 2596550 h 3874421"/>
                        <a:gd name="connsiteX273" fmla="*/ 368142 w 1221976"/>
                        <a:gd name="connsiteY273" fmla="*/ 2585274 h 3874421"/>
                        <a:gd name="connsiteX274" fmla="*/ 353822 w 1221976"/>
                        <a:gd name="connsiteY274" fmla="*/ 2579909 h 3874421"/>
                        <a:gd name="connsiteX275" fmla="*/ 238847 w 1221976"/>
                        <a:gd name="connsiteY275" fmla="*/ 2559265 h 3874421"/>
                        <a:gd name="connsiteX276" fmla="*/ 172322 w 1221976"/>
                        <a:gd name="connsiteY276" fmla="*/ 2486941 h 3874421"/>
                        <a:gd name="connsiteX277" fmla="*/ 210572 w 1221976"/>
                        <a:gd name="connsiteY277" fmla="*/ 2449663 h 3874421"/>
                        <a:gd name="connsiteX278" fmla="*/ 215371 w 1221976"/>
                        <a:gd name="connsiteY278" fmla="*/ 2450288 h 3874421"/>
                        <a:gd name="connsiteX279" fmla="*/ 189678 w 1221976"/>
                        <a:gd name="connsiteY279" fmla="*/ 2434421 h 3874421"/>
                        <a:gd name="connsiteX280" fmla="*/ 151579 w 1221976"/>
                        <a:gd name="connsiteY280" fmla="*/ 2354637 h 3874421"/>
                        <a:gd name="connsiteX281" fmla="*/ 235219 w 1221976"/>
                        <a:gd name="connsiteY281" fmla="*/ 2350042 h 3874421"/>
                        <a:gd name="connsiteX282" fmla="*/ 254032 w 1221976"/>
                        <a:gd name="connsiteY282" fmla="*/ 2361662 h 3874421"/>
                        <a:gd name="connsiteX283" fmla="*/ 249521 w 1221976"/>
                        <a:gd name="connsiteY283" fmla="*/ 2345151 h 3874421"/>
                        <a:gd name="connsiteX284" fmla="*/ 266443 w 1221976"/>
                        <a:gd name="connsiteY284" fmla="*/ 2312550 h 3874421"/>
                        <a:gd name="connsiteX285" fmla="*/ 287270 w 1221976"/>
                        <a:gd name="connsiteY285" fmla="*/ 2306741 h 3874421"/>
                        <a:gd name="connsiteX286" fmla="*/ 358257 w 1221976"/>
                        <a:gd name="connsiteY286" fmla="*/ 2338017 h 3874421"/>
                        <a:gd name="connsiteX287" fmla="*/ 427068 w 1221976"/>
                        <a:gd name="connsiteY287" fmla="*/ 2444198 h 3874421"/>
                        <a:gd name="connsiteX288" fmla="*/ 438571 w 1221976"/>
                        <a:gd name="connsiteY288" fmla="*/ 2454782 h 3874421"/>
                        <a:gd name="connsiteX289" fmla="*/ 447167 w 1221976"/>
                        <a:gd name="connsiteY289" fmla="*/ 2448158 h 3874421"/>
                        <a:gd name="connsiteX290" fmla="*/ 442214 w 1221976"/>
                        <a:gd name="connsiteY290" fmla="*/ 2418842 h 3874421"/>
                        <a:gd name="connsiteX291" fmla="*/ 444587 w 1221976"/>
                        <a:gd name="connsiteY291" fmla="*/ 2406768 h 3874421"/>
                        <a:gd name="connsiteX292" fmla="*/ 457235 w 1221976"/>
                        <a:gd name="connsiteY292" fmla="*/ 2393703 h 3874421"/>
                        <a:gd name="connsiteX293" fmla="*/ 460342 w 1221976"/>
                        <a:gd name="connsiteY293" fmla="*/ 2315375 h 3874421"/>
                        <a:gd name="connsiteX294" fmla="*/ 467897 w 1221976"/>
                        <a:gd name="connsiteY294" fmla="*/ 2142092 h 3874421"/>
                        <a:gd name="connsiteX295" fmla="*/ 407359 w 1221976"/>
                        <a:gd name="connsiteY295" fmla="*/ 2073790 h 3874421"/>
                        <a:gd name="connsiteX296" fmla="*/ 338202 w 1221976"/>
                        <a:gd name="connsiteY296" fmla="*/ 2032935 h 3874421"/>
                        <a:gd name="connsiteX297" fmla="*/ 339713 w 1221976"/>
                        <a:gd name="connsiteY297" fmla="*/ 2031412 h 3874421"/>
                        <a:gd name="connsiteX298" fmla="*/ 339309 w 1221976"/>
                        <a:gd name="connsiteY298" fmla="*/ 2031244 h 3874421"/>
                        <a:gd name="connsiteX299" fmla="*/ 295483 w 1221976"/>
                        <a:gd name="connsiteY299" fmla="*/ 2073270 h 3874421"/>
                        <a:gd name="connsiteX300" fmla="*/ 240981 w 1221976"/>
                        <a:gd name="connsiteY300" fmla="*/ 2065946 h 3874421"/>
                        <a:gd name="connsiteX301" fmla="*/ 223645 w 1221976"/>
                        <a:gd name="connsiteY301" fmla="*/ 2040435 h 3874421"/>
                        <a:gd name="connsiteX302" fmla="*/ 228848 w 1221976"/>
                        <a:gd name="connsiteY302" fmla="*/ 2018107 h 3874421"/>
                        <a:gd name="connsiteX303" fmla="*/ 263595 w 1221976"/>
                        <a:gd name="connsiteY303" fmla="*/ 2004758 h 3874421"/>
                        <a:gd name="connsiteX304" fmla="*/ 264773 w 1221976"/>
                        <a:gd name="connsiteY304" fmla="*/ 1992274 h 3874421"/>
                        <a:gd name="connsiteX305" fmla="*/ 248920 w 1221976"/>
                        <a:gd name="connsiteY305" fmla="*/ 1986336 h 3874421"/>
                        <a:gd name="connsiteX306" fmla="*/ 121634 w 1221976"/>
                        <a:gd name="connsiteY306" fmla="*/ 1963481 h 3874421"/>
                        <a:gd name="connsiteX307" fmla="*/ 47986 w 1221976"/>
                        <a:gd name="connsiteY307" fmla="*/ 1883413 h 3874421"/>
                        <a:gd name="connsiteX308" fmla="*/ 90332 w 1221976"/>
                        <a:gd name="connsiteY308" fmla="*/ 1842143 h 3874421"/>
                        <a:gd name="connsiteX309" fmla="*/ 95644 w 1221976"/>
                        <a:gd name="connsiteY309" fmla="*/ 1842836 h 3874421"/>
                        <a:gd name="connsiteX310" fmla="*/ 67201 w 1221976"/>
                        <a:gd name="connsiteY310" fmla="*/ 1825270 h 3874421"/>
                        <a:gd name="connsiteX311" fmla="*/ 25022 w 1221976"/>
                        <a:gd name="connsiteY311" fmla="*/ 1736943 h 3874421"/>
                        <a:gd name="connsiteX312" fmla="*/ 117618 w 1221976"/>
                        <a:gd name="connsiteY312" fmla="*/ 1731856 h 3874421"/>
                        <a:gd name="connsiteX313" fmla="*/ 138445 w 1221976"/>
                        <a:gd name="connsiteY313" fmla="*/ 1744719 h 3874421"/>
                        <a:gd name="connsiteX314" fmla="*/ 133451 w 1221976"/>
                        <a:gd name="connsiteY314" fmla="*/ 1726441 h 3874421"/>
                        <a:gd name="connsiteX315" fmla="*/ 152185 w 1221976"/>
                        <a:gd name="connsiteY315" fmla="*/ 1690349 h 3874421"/>
                        <a:gd name="connsiteX316" fmla="*/ 175241 w 1221976"/>
                        <a:gd name="connsiteY316" fmla="*/ 1683918 h 3874421"/>
                        <a:gd name="connsiteX317" fmla="*/ 253830 w 1221976"/>
                        <a:gd name="connsiteY317" fmla="*/ 1718543 h 3874421"/>
                        <a:gd name="connsiteX318" fmla="*/ 330008 w 1221976"/>
                        <a:gd name="connsiteY318" fmla="*/ 1836093 h 3874421"/>
                        <a:gd name="connsiteX319" fmla="*/ 342744 w 1221976"/>
                        <a:gd name="connsiteY319" fmla="*/ 1847811 h 3874421"/>
                        <a:gd name="connsiteX320" fmla="*/ 352259 w 1221976"/>
                        <a:gd name="connsiteY320" fmla="*/ 1840477 h 3874421"/>
                        <a:gd name="connsiteX321" fmla="*/ 346776 w 1221976"/>
                        <a:gd name="connsiteY321" fmla="*/ 1808022 h 3874421"/>
                        <a:gd name="connsiteX322" fmla="*/ 349403 w 1221976"/>
                        <a:gd name="connsiteY322" fmla="*/ 1794656 h 3874421"/>
                        <a:gd name="connsiteX323" fmla="*/ 394303 w 1221976"/>
                        <a:gd name="connsiteY323" fmla="*/ 1781869 h 3874421"/>
                        <a:gd name="connsiteX324" fmla="*/ 427483 w 1221976"/>
                        <a:gd name="connsiteY324" fmla="*/ 1828699 h 3874421"/>
                        <a:gd name="connsiteX325" fmla="*/ 414287 w 1221976"/>
                        <a:gd name="connsiteY325" fmla="*/ 1895830 h 3874421"/>
                        <a:gd name="connsiteX326" fmla="*/ 437769 w 1221976"/>
                        <a:gd name="connsiteY326" fmla="*/ 1925239 h 3874421"/>
                        <a:gd name="connsiteX327" fmla="*/ 467705 w 1221976"/>
                        <a:gd name="connsiteY327" fmla="*/ 1947345 h 3874421"/>
                        <a:gd name="connsiteX328" fmla="*/ 476188 w 1221976"/>
                        <a:gd name="connsiteY328" fmla="*/ 1951905 h 3874421"/>
                        <a:gd name="connsiteX329" fmla="*/ 484329 w 1221976"/>
                        <a:gd name="connsiteY329" fmla="*/ 1765175 h 3874421"/>
                        <a:gd name="connsiteX330" fmla="*/ 494914 w 1221976"/>
                        <a:gd name="connsiteY330" fmla="*/ 1551584 h 3874421"/>
                        <a:gd name="connsiteX331" fmla="*/ 450357 w 1221976"/>
                        <a:gd name="connsiteY331" fmla="*/ 1511965 h 3874421"/>
                        <a:gd name="connsiteX332" fmla="*/ 351396 w 1221976"/>
                        <a:gd name="connsiteY332" fmla="*/ 1356145 h 3874421"/>
                        <a:gd name="connsiteX333" fmla="*/ 419094 w 1221976"/>
                        <a:gd name="connsiteY333" fmla="*/ 1312891 h 3874421"/>
                        <a:gd name="connsiteX334" fmla="*/ 458865 w 1221976"/>
                        <a:gd name="connsiteY334" fmla="*/ 1310113 h 3874421"/>
                        <a:gd name="connsiteX335" fmla="*/ 422353 w 1221976"/>
                        <a:gd name="connsiteY335" fmla="*/ 1289488 h 3874421"/>
                        <a:gd name="connsiteX336" fmla="*/ 227890 w 1221976"/>
                        <a:gd name="connsiteY336" fmla="*/ 1250498 h 3874421"/>
                        <a:gd name="connsiteX337" fmla="*/ 229230 w 1221976"/>
                        <a:gd name="connsiteY337" fmla="*/ 1247781 h 3874421"/>
                        <a:gd name="connsiteX338" fmla="*/ 221004 w 1221976"/>
                        <a:gd name="connsiteY338" fmla="*/ 1251407 h 3874421"/>
                        <a:gd name="connsiteX339" fmla="*/ 121662 w 1221976"/>
                        <a:gd name="connsiteY339" fmla="*/ 1231571 h 3874421"/>
                        <a:gd name="connsiteX340" fmla="*/ 123728 w 1221976"/>
                        <a:gd name="connsiteY340" fmla="*/ 1214611 h 3874421"/>
                        <a:gd name="connsiteX341" fmla="*/ 132791 w 1221976"/>
                        <a:gd name="connsiteY341" fmla="*/ 1204288 h 3874421"/>
                        <a:gd name="connsiteX342" fmla="*/ 128112 w 1221976"/>
                        <a:gd name="connsiteY342" fmla="*/ 1205081 h 3874421"/>
                        <a:gd name="connsiteX343" fmla="*/ 34057 w 1221976"/>
                        <a:gd name="connsiteY343" fmla="*/ 1111416 h 3874421"/>
                        <a:gd name="connsiteX344" fmla="*/ 123906 w 1221976"/>
                        <a:gd name="connsiteY344" fmla="*/ 1080176 h 3874421"/>
                        <a:gd name="connsiteX345" fmla="*/ 135322 w 1221976"/>
                        <a:gd name="connsiteY345" fmla="*/ 1066623 h 3874421"/>
                        <a:gd name="connsiteX346" fmla="*/ 120707 w 1221976"/>
                        <a:gd name="connsiteY346" fmla="*/ 1057405 h 3874421"/>
                        <a:gd name="connsiteX347" fmla="*/ 49351 w 1221976"/>
                        <a:gd name="connsiteY347" fmla="*/ 1062113 h 3874421"/>
                        <a:gd name="connsiteX348" fmla="*/ 27779 w 1221976"/>
                        <a:gd name="connsiteY348" fmla="*/ 1055542 h 3874421"/>
                        <a:gd name="connsiteX349" fmla="*/ 14 w 1221976"/>
                        <a:gd name="connsiteY349" fmla="*/ 1021819 h 3874421"/>
                        <a:gd name="connsiteX350" fmla="*/ 25527 w 1221976"/>
                        <a:gd name="connsiteY350" fmla="*/ 989854 h 3874421"/>
                        <a:gd name="connsiteX351" fmla="*/ 52276 w 1221976"/>
                        <a:gd name="connsiteY351" fmla="*/ 981425 h 3874421"/>
                        <a:gd name="connsiteX352" fmla="*/ 24289 w 1221976"/>
                        <a:gd name="connsiteY352" fmla="*/ 955061 h 3874421"/>
                        <a:gd name="connsiteX353" fmla="*/ 20132 w 1221976"/>
                        <a:gd name="connsiteY353" fmla="*/ 915486 h 3874421"/>
                        <a:gd name="connsiteX354" fmla="*/ 56484 w 1221976"/>
                        <a:gd name="connsiteY354" fmla="*/ 899299 h 3874421"/>
                        <a:gd name="connsiteX355" fmla="*/ 85043 w 1221976"/>
                        <a:gd name="connsiteY355" fmla="*/ 907872 h 3874421"/>
                        <a:gd name="connsiteX356" fmla="*/ 80363 w 1221976"/>
                        <a:gd name="connsiteY356" fmla="*/ 894874 h 3874421"/>
                        <a:gd name="connsiteX357" fmla="*/ 95290 w 1221976"/>
                        <a:gd name="connsiteY357" fmla="*/ 856797 h 3874421"/>
                        <a:gd name="connsiteX358" fmla="*/ 138377 w 1221976"/>
                        <a:gd name="connsiteY358" fmla="*/ 863980 h 3874421"/>
                        <a:gd name="connsiteX359" fmla="*/ 154180 w 1221976"/>
                        <a:gd name="connsiteY359" fmla="*/ 880548 h 3874421"/>
                        <a:gd name="connsiteX360" fmla="*/ 186221 w 1221976"/>
                        <a:gd name="connsiteY360" fmla="*/ 943932 h 3874421"/>
                        <a:gd name="connsiteX361" fmla="*/ 201032 w 1221976"/>
                        <a:gd name="connsiteY361" fmla="*/ 950430 h 3874421"/>
                        <a:gd name="connsiteX362" fmla="*/ 207540 w 1221976"/>
                        <a:gd name="connsiteY362" fmla="*/ 935316 h 3874421"/>
                        <a:gd name="connsiteX363" fmla="*/ 189253 w 1221976"/>
                        <a:gd name="connsiteY363" fmla="*/ 842609 h 3874421"/>
                        <a:gd name="connsiteX364" fmla="*/ 317396 w 1221976"/>
                        <a:gd name="connsiteY364" fmla="*/ 877230 h 3874421"/>
                        <a:gd name="connsiteX365" fmla="*/ 319049 w 1221976"/>
                        <a:gd name="connsiteY365" fmla="*/ 881679 h 3874421"/>
                        <a:gd name="connsiteX366" fmla="*/ 323458 w 1221976"/>
                        <a:gd name="connsiteY366" fmla="*/ 868668 h 3874421"/>
                        <a:gd name="connsiteX367" fmla="*/ 337112 w 1221976"/>
                        <a:gd name="connsiteY367" fmla="*/ 858400 h 3874421"/>
                        <a:gd name="connsiteX368" fmla="*/ 403963 w 1221976"/>
                        <a:gd name="connsiteY368" fmla="*/ 934514 h 3874421"/>
                        <a:gd name="connsiteX369" fmla="*/ 404911 w 1221976"/>
                        <a:gd name="connsiteY369" fmla="*/ 943221 h 3874421"/>
                        <a:gd name="connsiteX370" fmla="*/ 407746 w 1221976"/>
                        <a:gd name="connsiteY370" fmla="*/ 938977 h 3874421"/>
                        <a:gd name="connsiteX371" fmla="*/ 464031 w 1221976"/>
                        <a:gd name="connsiteY371" fmla="*/ 1021041 h 3874421"/>
                        <a:gd name="connsiteX372" fmla="*/ 518779 w 1221976"/>
                        <a:gd name="connsiteY372" fmla="*/ 1070028 h 3874421"/>
                        <a:gd name="connsiteX373" fmla="*/ 520617 w 1221976"/>
                        <a:gd name="connsiteY373" fmla="*/ 1032942 h 3874421"/>
                        <a:gd name="connsiteX374" fmla="*/ 523282 w 1221976"/>
                        <a:gd name="connsiteY374" fmla="*/ 988009 h 3874421"/>
                        <a:gd name="connsiteX375" fmla="*/ 491717 w 1221976"/>
                        <a:gd name="connsiteY375" fmla="*/ 921064 h 3874421"/>
                        <a:gd name="connsiteX376" fmla="*/ 434273 w 1221976"/>
                        <a:gd name="connsiteY376" fmla="*/ 840966 h 3874421"/>
                        <a:gd name="connsiteX377" fmla="*/ 412799 w 1221976"/>
                        <a:gd name="connsiteY377" fmla="*/ 820926 h 3874421"/>
                        <a:gd name="connsiteX378" fmla="*/ 408592 w 1221976"/>
                        <a:gd name="connsiteY378" fmla="*/ 818338 h 3874421"/>
                        <a:gd name="connsiteX379" fmla="*/ 389136 w 1221976"/>
                        <a:gd name="connsiteY379" fmla="*/ 798846 h 3874421"/>
                        <a:gd name="connsiteX380" fmla="*/ 368060 w 1221976"/>
                        <a:gd name="connsiteY380" fmla="*/ 779179 h 3874421"/>
                        <a:gd name="connsiteX381" fmla="*/ 369299 w 1221976"/>
                        <a:gd name="connsiteY381" fmla="*/ 778971 h 3874421"/>
                        <a:gd name="connsiteX382" fmla="*/ 369048 w 1221976"/>
                        <a:gd name="connsiteY382" fmla="*/ 778721 h 3874421"/>
                        <a:gd name="connsiteX383" fmla="*/ 351775 w 1221976"/>
                        <a:gd name="connsiteY383" fmla="*/ 702143 h 3874421"/>
                        <a:gd name="connsiteX384" fmla="*/ 422230 w 1221976"/>
                        <a:gd name="connsiteY384" fmla="*/ 667521 h 3874421"/>
                        <a:gd name="connsiteX385" fmla="*/ 426940 w 1221976"/>
                        <a:gd name="connsiteY385" fmla="*/ 668022 h 3874421"/>
                        <a:gd name="connsiteX386" fmla="*/ 367363 w 1221976"/>
                        <a:gd name="connsiteY386" fmla="*/ 621091 h 3874421"/>
                        <a:gd name="connsiteX387" fmla="*/ 279669 w 1221976"/>
                        <a:gd name="connsiteY387" fmla="*/ 581519 h 3874421"/>
                        <a:gd name="connsiteX388" fmla="*/ 261953 w 1221976"/>
                        <a:gd name="connsiteY388" fmla="*/ 580226 h 3874421"/>
                        <a:gd name="connsiteX389" fmla="*/ 193599 w 1221976"/>
                        <a:gd name="connsiteY389" fmla="*/ 542925 h 3874421"/>
                        <a:gd name="connsiteX390" fmla="*/ 305518 w 1221976"/>
                        <a:gd name="connsiteY390" fmla="*/ 502443 h 3874421"/>
                        <a:gd name="connsiteX391" fmla="*/ 312598 w 1221976"/>
                        <a:gd name="connsiteY391" fmla="*/ 503225 h 3874421"/>
                        <a:gd name="connsiteX392" fmla="*/ 310272 w 1221976"/>
                        <a:gd name="connsiteY392" fmla="*/ 500032 h 3874421"/>
                        <a:gd name="connsiteX393" fmla="*/ 240918 w 1221976"/>
                        <a:gd name="connsiteY393" fmla="*/ 449503 h 3874421"/>
                        <a:gd name="connsiteX394" fmla="*/ 238684 w 1221976"/>
                        <a:gd name="connsiteY394" fmla="*/ 449256 h 3874421"/>
                        <a:gd name="connsiteX395" fmla="*/ 193599 w 1221976"/>
                        <a:gd name="connsiteY395" fmla="*/ 411956 h 3874421"/>
                        <a:gd name="connsiteX396" fmla="*/ 215219 w 1221976"/>
                        <a:gd name="connsiteY396" fmla="*/ 383332 h 3874421"/>
                        <a:gd name="connsiteX397" fmla="*/ 217553 w 1221976"/>
                        <a:gd name="connsiteY397" fmla="*/ 382469 h 3874421"/>
                        <a:gd name="connsiteX398" fmla="*/ 212649 w 1221976"/>
                        <a:gd name="connsiteY398" fmla="*/ 366034 h 3874421"/>
                        <a:gd name="connsiteX399" fmla="*/ 280515 w 1221976"/>
                        <a:gd name="connsiteY399" fmla="*/ 320112 h 3874421"/>
                        <a:gd name="connsiteX400" fmla="*/ 319966 w 1221976"/>
                        <a:gd name="connsiteY400" fmla="*/ 331169 h 3874421"/>
                        <a:gd name="connsiteX401" fmla="*/ 342428 w 1221976"/>
                        <a:gd name="connsiteY401" fmla="*/ 324873 h 3874421"/>
                        <a:gd name="connsiteX402" fmla="*/ 404961 w 1221976"/>
                        <a:gd name="connsiteY402" fmla="*/ 352920 h 3874421"/>
                        <a:gd name="connsiteX403" fmla="*/ 405954 w 1221976"/>
                        <a:gd name="connsiteY403" fmla="*/ 356252 h 3874421"/>
                        <a:gd name="connsiteX404" fmla="*/ 407100 w 1221976"/>
                        <a:gd name="connsiteY404" fmla="*/ 354506 h 3874421"/>
                        <a:gd name="connsiteX405" fmla="*/ 461465 w 1221976"/>
                        <a:gd name="connsiteY405" fmla="*/ 422449 h 3874421"/>
                        <a:gd name="connsiteX406" fmla="*/ 478863 w 1221976"/>
                        <a:gd name="connsiteY406" fmla="*/ 433958 h 3874421"/>
                        <a:gd name="connsiteX407" fmla="*/ 465934 w 1221976"/>
                        <a:gd name="connsiteY407" fmla="*/ 376806 h 3874421"/>
                        <a:gd name="connsiteX408" fmla="*/ 425951 w 1221976"/>
                        <a:gd name="connsiteY408" fmla="*/ 299433 h 3874421"/>
                        <a:gd name="connsiteX409" fmla="*/ 428767 w 1221976"/>
                        <a:gd name="connsiteY409" fmla="*/ 299261 h 3874421"/>
                        <a:gd name="connsiteX410" fmla="*/ 422010 w 1221976"/>
                        <a:gd name="connsiteY410" fmla="*/ 294685 h 3874421"/>
                        <a:gd name="connsiteX411" fmla="*/ 391745 w 1221976"/>
                        <a:gd name="connsiteY411" fmla="*/ 211989 h 3874421"/>
                        <a:gd name="connsiteX412" fmla="*/ 406388 w 1221976"/>
                        <a:gd name="connsiteY412" fmla="*/ 206223 h 3874421"/>
                        <a:gd name="connsiteX413" fmla="*/ 418937 w 1221976"/>
                        <a:gd name="connsiteY413" fmla="*/ 208538 h 3874421"/>
                        <a:gd name="connsiteX414" fmla="*/ 416118 w 1221976"/>
                        <a:gd name="connsiteY414" fmla="*/ 205388 h 3874421"/>
                        <a:gd name="connsiteX415" fmla="*/ 447870 w 1221976"/>
                        <a:gd name="connsiteY415" fmla="*/ 94825 h 3874421"/>
                        <a:gd name="connsiteX416" fmla="*/ 514915 w 1221976"/>
                        <a:gd name="connsiteY416" fmla="*/ 148424 h 3874421"/>
                        <a:gd name="connsiteX417" fmla="*/ 531164 w 1221976"/>
                        <a:gd name="connsiteY417" fmla="*/ 151104 h 3874421"/>
                        <a:gd name="connsiteX418" fmla="*/ 531794 w 1221976"/>
                        <a:gd name="connsiteY418" fmla="*/ 136224 h 3874421"/>
                        <a:gd name="connsiteX419" fmla="*/ 494764 w 1221976"/>
                        <a:gd name="connsiteY419" fmla="*/ 84994 h 3874421"/>
                        <a:gd name="connsiteX420" fmla="*/ 490017 w 1221976"/>
                        <a:gd name="connsiteY420" fmla="*/ 66061 h 3874421"/>
                        <a:gd name="connsiteX421" fmla="*/ 504289 w 1221976"/>
                        <a:gd name="connsiteY421" fmla="*/ 30806 h 3874421"/>
                        <a:gd name="connsiteX422" fmla="*/ 541957 w 1221976"/>
                        <a:gd name="connsiteY422" fmla="*/ 36073 h 3874421"/>
                        <a:gd name="connsiteX423" fmla="*/ 561214 w 1221976"/>
                        <a:gd name="connsiteY423" fmla="*/ 52407 h 3874421"/>
                        <a:gd name="connsiteX424" fmla="*/ 569446 w 1221976"/>
                        <a:gd name="connsiteY424" fmla="*/ 20157 h 3874421"/>
                        <a:gd name="connsiteX425" fmla="*/ 599434 w 1221976"/>
                        <a:gd name="connsiteY425" fmla="*/ 0 h 38744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  <a:cxn ang="0">
                          <a:pos x="connsiteX266" y="connsiteY266"/>
                        </a:cxn>
                        <a:cxn ang="0">
                          <a:pos x="connsiteX267" y="connsiteY267"/>
                        </a:cxn>
                        <a:cxn ang="0">
                          <a:pos x="connsiteX268" y="connsiteY268"/>
                        </a:cxn>
                        <a:cxn ang="0">
                          <a:pos x="connsiteX269" y="connsiteY269"/>
                        </a:cxn>
                        <a:cxn ang="0">
                          <a:pos x="connsiteX270" y="connsiteY270"/>
                        </a:cxn>
                        <a:cxn ang="0">
                          <a:pos x="connsiteX271" y="connsiteY271"/>
                        </a:cxn>
                        <a:cxn ang="0">
                          <a:pos x="connsiteX272" y="connsiteY272"/>
                        </a:cxn>
                        <a:cxn ang="0">
                          <a:pos x="connsiteX273" y="connsiteY273"/>
                        </a:cxn>
                        <a:cxn ang="0">
                          <a:pos x="connsiteX274" y="connsiteY274"/>
                        </a:cxn>
                        <a:cxn ang="0">
                          <a:pos x="connsiteX275" y="connsiteY275"/>
                        </a:cxn>
                        <a:cxn ang="0">
                          <a:pos x="connsiteX276" y="connsiteY276"/>
                        </a:cxn>
                        <a:cxn ang="0">
                          <a:pos x="connsiteX277" y="connsiteY277"/>
                        </a:cxn>
                        <a:cxn ang="0">
                          <a:pos x="connsiteX278" y="connsiteY278"/>
                        </a:cxn>
                        <a:cxn ang="0">
                          <a:pos x="connsiteX279" y="connsiteY279"/>
                        </a:cxn>
                        <a:cxn ang="0">
                          <a:pos x="connsiteX280" y="connsiteY280"/>
                        </a:cxn>
                        <a:cxn ang="0">
                          <a:pos x="connsiteX281" y="connsiteY281"/>
                        </a:cxn>
                        <a:cxn ang="0">
                          <a:pos x="connsiteX282" y="connsiteY282"/>
                        </a:cxn>
                        <a:cxn ang="0">
                          <a:pos x="connsiteX283" y="connsiteY283"/>
                        </a:cxn>
                        <a:cxn ang="0">
                          <a:pos x="connsiteX284" y="connsiteY284"/>
                        </a:cxn>
                        <a:cxn ang="0">
                          <a:pos x="connsiteX285" y="connsiteY285"/>
                        </a:cxn>
                        <a:cxn ang="0">
                          <a:pos x="connsiteX286" y="connsiteY286"/>
                        </a:cxn>
                        <a:cxn ang="0">
                          <a:pos x="connsiteX287" y="connsiteY287"/>
                        </a:cxn>
                        <a:cxn ang="0">
                          <a:pos x="connsiteX288" y="connsiteY288"/>
                        </a:cxn>
                        <a:cxn ang="0">
                          <a:pos x="connsiteX289" y="connsiteY289"/>
                        </a:cxn>
                        <a:cxn ang="0">
                          <a:pos x="connsiteX290" y="connsiteY290"/>
                        </a:cxn>
                        <a:cxn ang="0">
                          <a:pos x="connsiteX291" y="connsiteY291"/>
                        </a:cxn>
                        <a:cxn ang="0">
                          <a:pos x="connsiteX292" y="connsiteY292"/>
                        </a:cxn>
                        <a:cxn ang="0">
                          <a:pos x="connsiteX293" y="connsiteY293"/>
                        </a:cxn>
                        <a:cxn ang="0">
                          <a:pos x="connsiteX294" y="connsiteY294"/>
                        </a:cxn>
                        <a:cxn ang="0">
                          <a:pos x="connsiteX295" y="connsiteY295"/>
                        </a:cxn>
                        <a:cxn ang="0">
                          <a:pos x="connsiteX296" y="connsiteY296"/>
                        </a:cxn>
                        <a:cxn ang="0">
                          <a:pos x="connsiteX297" y="connsiteY297"/>
                        </a:cxn>
                        <a:cxn ang="0">
                          <a:pos x="connsiteX298" y="connsiteY298"/>
                        </a:cxn>
                        <a:cxn ang="0">
                          <a:pos x="connsiteX299" y="connsiteY299"/>
                        </a:cxn>
                        <a:cxn ang="0">
                          <a:pos x="connsiteX300" y="connsiteY300"/>
                        </a:cxn>
                        <a:cxn ang="0">
                          <a:pos x="connsiteX301" y="connsiteY301"/>
                        </a:cxn>
                        <a:cxn ang="0">
                          <a:pos x="connsiteX302" y="connsiteY302"/>
                        </a:cxn>
                        <a:cxn ang="0">
                          <a:pos x="connsiteX303" y="connsiteY303"/>
                        </a:cxn>
                        <a:cxn ang="0">
                          <a:pos x="connsiteX304" y="connsiteY304"/>
                        </a:cxn>
                        <a:cxn ang="0">
                          <a:pos x="connsiteX305" y="connsiteY305"/>
                        </a:cxn>
                        <a:cxn ang="0">
                          <a:pos x="connsiteX306" y="connsiteY306"/>
                        </a:cxn>
                        <a:cxn ang="0">
                          <a:pos x="connsiteX307" y="connsiteY307"/>
                        </a:cxn>
                        <a:cxn ang="0">
                          <a:pos x="connsiteX308" y="connsiteY308"/>
                        </a:cxn>
                        <a:cxn ang="0">
                          <a:pos x="connsiteX309" y="connsiteY309"/>
                        </a:cxn>
                        <a:cxn ang="0">
                          <a:pos x="connsiteX310" y="connsiteY310"/>
                        </a:cxn>
                        <a:cxn ang="0">
                          <a:pos x="connsiteX311" y="connsiteY311"/>
                        </a:cxn>
                        <a:cxn ang="0">
                          <a:pos x="connsiteX312" y="connsiteY312"/>
                        </a:cxn>
                        <a:cxn ang="0">
                          <a:pos x="connsiteX313" y="connsiteY313"/>
                        </a:cxn>
                        <a:cxn ang="0">
                          <a:pos x="connsiteX314" y="connsiteY314"/>
                        </a:cxn>
                        <a:cxn ang="0">
                          <a:pos x="connsiteX315" y="connsiteY315"/>
                        </a:cxn>
                        <a:cxn ang="0">
                          <a:pos x="connsiteX316" y="connsiteY316"/>
                        </a:cxn>
                        <a:cxn ang="0">
                          <a:pos x="connsiteX317" y="connsiteY317"/>
                        </a:cxn>
                        <a:cxn ang="0">
                          <a:pos x="connsiteX318" y="connsiteY318"/>
                        </a:cxn>
                        <a:cxn ang="0">
                          <a:pos x="connsiteX319" y="connsiteY319"/>
                        </a:cxn>
                        <a:cxn ang="0">
                          <a:pos x="connsiteX320" y="connsiteY320"/>
                        </a:cxn>
                        <a:cxn ang="0">
                          <a:pos x="connsiteX321" y="connsiteY321"/>
                        </a:cxn>
                        <a:cxn ang="0">
                          <a:pos x="connsiteX322" y="connsiteY322"/>
                        </a:cxn>
                        <a:cxn ang="0">
                          <a:pos x="connsiteX323" y="connsiteY323"/>
                        </a:cxn>
                        <a:cxn ang="0">
                          <a:pos x="connsiteX324" y="connsiteY324"/>
                        </a:cxn>
                        <a:cxn ang="0">
                          <a:pos x="connsiteX325" y="connsiteY325"/>
                        </a:cxn>
                        <a:cxn ang="0">
                          <a:pos x="connsiteX326" y="connsiteY326"/>
                        </a:cxn>
                        <a:cxn ang="0">
                          <a:pos x="connsiteX327" y="connsiteY327"/>
                        </a:cxn>
                        <a:cxn ang="0">
                          <a:pos x="connsiteX328" y="connsiteY328"/>
                        </a:cxn>
                        <a:cxn ang="0">
                          <a:pos x="connsiteX329" y="connsiteY329"/>
                        </a:cxn>
                        <a:cxn ang="0">
                          <a:pos x="connsiteX330" y="connsiteY330"/>
                        </a:cxn>
                        <a:cxn ang="0">
                          <a:pos x="connsiteX331" y="connsiteY331"/>
                        </a:cxn>
                        <a:cxn ang="0">
                          <a:pos x="connsiteX332" y="connsiteY332"/>
                        </a:cxn>
                        <a:cxn ang="0">
                          <a:pos x="connsiteX333" y="connsiteY333"/>
                        </a:cxn>
                        <a:cxn ang="0">
                          <a:pos x="connsiteX334" y="connsiteY334"/>
                        </a:cxn>
                        <a:cxn ang="0">
                          <a:pos x="connsiteX335" y="connsiteY335"/>
                        </a:cxn>
                        <a:cxn ang="0">
                          <a:pos x="connsiteX336" y="connsiteY336"/>
                        </a:cxn>
                        <a:cxn ang="0">
                          <a:pos x="connsiteX337" y="connsiteY337"/>
                        </a:cxn>
                        <a:cxn ang="0">
                          <a:pos x="connsiteX338" y="connsiteY338"/>
                        </a:cxn>
                        <a:cxn ang="0">
                          <a:pos x="connsiteX339" y="connsiteY339"/>
                        </a:cxn>
                        <a:cxn ang="0">
                          <a:pos x="connsiteX340" y="connsiteY340"/>
                        </a:cxn>
                        <a:cxn ang="0">
                          <a:pos x="connsiteX341" y="connsiteY341"/>
                        </a:cxn>
                        <a:cxn ang="0">
                          <a:pos x="connsiteX342" y="connsiteY342"/>
                        </a:cxn>
                        <a:cxn ang="0">
                          <a:pos x="connsiteX343" y="connsiteY343"/>
                        </a:cxn>
                        <a:cxn ang="0">
                          <a:pos x="connsiteX344" y="connsiteY344"/>
                        </a:cxn>
                        <a:cxn ang="0">
                          <a:pos x="connsiteX345" y="connsiteY345"/>
                        </a:cxn>
                        <a:cxn ang="0">
                          <a:pos x="connsiteX346" y="connsiteY346"/>
                        </a:cxn>
                        <a:cxn ang="0">
                          <a:pos x="connsiteX347" y="connsiteY347"/>
                        </a:cxn>
                        <a:cxn ang="0">
                          <a:pos x="connsiteX348" y="connsiteY348"/>
                        </a:cxn>
                        <a:cxn ang="0">
                          <a:pos x="connsiteX349" y="connsiteY349"/>
                        </a:cxn>
                        <a:cxn ang="0">
                          <a:pos x="connsiteX350" y="connsiteY350"/>
                        </a:cxn>
                        <a:cxn ang="0">
                          <a:pos x="connsiteX351" y="connsiteY351"/>
                        </a:cxn>
                        <a:cxn ang="0">
                          <a:pos x="connsiteX352" y="connsiteY352"/>
                        </a:cxn>
                        <a:cxn ang="0">
                          <a:pos x="connsiteX353" y="connsiteY353"/>
                        </a:cxn>
                        <a:cxn ang="0">
                          <a:pos x="connsiteX354" y="connsiteY354"/>
                        </a:cxn>
                        <a:cxn ang="0">
                          <a:pos x="connsiteX355" y="connsiteY355"/>
                        </a:cxn>
                        <a:cxn ang="0">
                          <a:pos x="connsiteX356" y="connsiteY356"/>
                        </a:cxn>
                        <a:cxn ang="0">
                          <a:pos x="connsiteX357" y="connsiteY357"/>
                        </a:cxn>
                        <a:cxn ang="0">
                          <a:pos x="connsiteX358" y="connsiteY358"/>
                        </a:cxn>
                        <a:cxn ang="0">
                          <a:pos x="connsiteX359" y="connsiteY359"/>
                        </a:cxn>
                        <a:cxn ang="0">
                          <a:pos x="connsiteX360" y="connsiteY360"/>
                        </a:cxn>
                        <a:cxn ang="0">
                          <a:pos x="connsiteX361" y="connsiteY361"/>
                        </a:cxn>
                        <a:cxn ang="0">
                          <a:pos x="connsiteX362" y="connsiteY362"/>
                        </a:cxn>
                        <a:cxn ang="0">
                          <a:pos x="connsiteX363" y="connsiteY363"/>
                        </a:cxn>
                        <a:cxn ang="0">
                          <a:pos x="connsiteX364" y="connsiteY364"/>
                        </a:cxn>
                        <a:cxn ang="0">
                          <a:pos x="connsiteX365" y="connsiteY365"/>
                        </a:cxn>
                        <a:cxn ang="0">
                          <a:pos x="connsiteX366" y="connsiteY366"/>
                        </a:cxn>
                        <a:cxn ang="0">
                          <a:pos x="connsiteX367" y="connsiteY367"/>
                        </a:cxn>
                        <a:cxn ang="0">
                          <a:pos x="connsiteX368" y="connsiteY368"/>
                        </a:cxn>
                        <a:cxn ang="0">
                          <a:pos x="connsiteX369" y="connsiteY369"/>
                        </a:cxn>
                        <a:cxn ang="0">
                          <a:pos x="connsiteX370" y="connsiteY370"/>
                        </a:cxn>
                        <a:cxn ang="0">
                          <a:pos x="connsiteX371" y="connsiteY371"/>
                        </a:cxn>
                        <a:cxn ang="0">
                          <a:pos x="connsiteX372" y="connsiteY372"/>
                        </a:cxn>
                        <a:cxn ang="0">
                          <a:pos x="connsiteX373" y="connsiteY373"/>
                        </a:cxn>
                        <a:cxn ang="0">
                          <a:pos x="connsiteX374" y="connsiteY374"/>
                        </a:cxn>
                        <a:cxn ang="0">
                          <a:pos x="connsiteX375" y="connsiteY375"/>
                        </a:cxn>
                        <a:cxn ang="0">
                          <a:pos x="connsiteX376" y="connsiteY376"/>
                        </a:cxn>
                        <a:cxn ang="0">
                          <a:pos x="connsiteX377" y="connsiteY377"/>
                        </a:cxn>
                        <a:cxn ang="0">
                          <a:pos x="connsiteX378" y="connsiteY378"/>
                        </a:cxn>
                        <a:cxn ang="0">
                          <a:pos x="connsiteX379" y="connsiteY379"/>
                        </a:cxn>
                        <a:cxn ang="0">
                          <a:pos x="connsiteX380" y="connsiteY380"/>
                        </a:cxn>
                        <a:cxn ang="0">
                          <a:pos x="connsiteX381" y="connsiteY381"/>
                        </a:cxn>
                        <a:cxn ang="0">
                          <a:pos x="connsiteX382" y="connsiteY382"/>
                        </a:cxn>
                        <a:cxn ang="0">
                          <a:pos x="connsiteX383" y="connsiteY383"/>
                        </a:cxn>
                        <a:cxn ang="0">
                          <a:pos x="connsiteX384" y="connsiteY384"/>
                        </a:cxn>
                        <a:cxn ang="0">
                          <a:pos x="connsiteX385" y="connsiteY385"/>
                        </a:cxn>
                        <a:cxn ang="0">
                          <a:pos x="connsiteX386" y="connsiteY386"/>
                        </a:cxn>
                        <a:cxn ang="0">
                          <a:pos x="connsiteX387" y="connsiteY387"/>
                        </a:cxn>
                        <a:cxn ang="0">
                          <a:pos x="connsiteX388" y="connsiteY388"/>
                        </a:cxn>
                        <a:cxn ang="0">
                          <a:pos x="connsiteX389" y="connsiteY389"/>
                        </a:cxn>
                        <a:cxn ang="0">
                          <a:pos x="connsiteX390" y="connsiteY390"/>
                        </a:cxn>
                        <a:cxn ang="0">
                          <a:pos x="connsiteX391" y="connsiteY391"/>
                        </a:cxn>
                        <a:cxn ang="0">
                          <a:pos x="connsiteX392" y="connsiteY392"/>
                        </a:cxn>
                        <a:cxn ang="0">
                          <a:pos x="connsiteX393" y="connsiteY393"/>
                        </a:cxn>
                        <a:cxn ang="0">
                          <a:pos x="connsiteX394" y="connsiteY394"/>
                        </a:cxn>
                        <a:cxn ang="0">
                          <a:pos x="connsiteX395" y="connsiteY395"/>
                        </a:cxn>
                        <a:cxn ang="0">
                          <a:pos x="connsiteX396" y="connsiteY396"/>
                        </a:cxn>
                        <a:cxn ang="0">
                          <a:pos x="connsiteX397" y="connsiteY397"/>
                        </a:cxn>
                        <a:cxn ang="0">
                          <a:pos x="connsiteX398" y="connsiteY398"/>
                        </a:cxn>
                        <a:cxn ang="0">
                          <a:pos x="connsiteX399" y="connsiteY399"/>
                        </a:cxn>
                        <a:cxn ang="0">
                          <a:pos x="connsiteX400" y="connsiteY400"/>
                        </a:cxn>
                        <a:cxn ang="0">
                          <a:pos x="connsiteX401" y="connsiteY401"/>
                        </a:cxn>
                        <a:cxn ang="0">
                          <a:pos x="connsiteX402" y="connsiteY402"/>
                        </a:cxn>
                        <a:cxn ang="0">
                          <a:pos x="connsiteX403" y="connsiteY403"/>
                        </a:cxn>
                        <a:cxn ang="0">
                          <a:pos x="connsiteX404" y="connsiteY404"/>
                        </a:cxn>
                        <a:cxn ang="0">
                          <a:pos x="connsiteX405" y="connsiteY405"/>
                        </a:cxn>
                        <a:cxn ang="0">
                          <a:pos x="connsiteX406" y="connsiteY406"/>
                        </a:cxn>
                        <a:cxn ang="0">
                          <a:pos x="connsiteX407" y="connsiteY407"/>
                        </a:cxn>
                        <a:cxn ang="0">
                          <a:pos x="connsiteX408" y="connsiteY408"/>
                        </a:cxn>
                        <a:cxn ang="0">
                          <a:pos x="connsiteX409" y="connsiteY409"/>
                        </a:cxn>
                        <a:cxn ang="0">
                          <a:pos x="connsiteX410" y="connsiteY410"/>
                        </a:cxn>
                        <a:cxn ang="0">
                          <a:pos x="connsiteX411" y="connsiteY411"/>
                        </a:cxn>
                        <a:cxn ang="0">
                          <a:pos x="connsiteX412" y="connsiteY412"/>
                        </a:cxn>
                        <a:cxn ang="0">
                          <a:pos x="connsiteX413" y="connsiteY413"/>
                        </a:cxn>
                        <a:cxn ang="0">
                          <a:pos x="connsiteX414" y="connsiteY414"/>
                        </a:cxn>
                        <a:cxn ang="0">
                          <a:pos x="connsiteX415" y="connsiteY415"/>
                        </a:cxn>
                        <a:cxn ang="0">
                          <a:pos x="connsiteX416" y="connsiteY416"/>
                        </a:cxn>
                        <a:cxn ang="0">
                          <a:pos x="connsiteX417" y="connsiteY417"/>
                        </a:cxn>
                        <a:cxn ang="0">
                          <a:pos x="connsiteX418" y="connsiteY418"/>
                        </a:cxn>
                        <a:cxn ang="0">
                          <a:pos x="connsiteX419" y="connsiteY419"/>
                        </a:cxn>
                        <a:cxn ang="0">
                          <a:pos x="connsiteX420" y="connsiteY420"/>
                        </a:cxn>
                        <a:cxn ang="0">
                          <a:pos x="connsiteX421" y="connsiteY421"/>
                        </a:cxn>
                        <a:cxn ang="0">
                          <a:pos x="connsiteX422" y="connsiteY422"/>
                        </a:cxn>
                        <a:cxn ang="0">
                          <a:pos x="connsiteX423" y="connsiteY423"/>
                        </a:cxn>
                        <a:cxn ang="0">
                          <a:pos x="connsiteX424" y="connsiteY424"/>
                        </a:cxn>
                        <a:cxn ang="0">
                          <a:pos x="connsiteX425" y="connsiteY425"/>
                        </a:cxn>
                      </a:cxnLst>
                      <a:rect l="l" t="t" r="r" b="b"/>
                      <a:pathLst>
                        <a:path w="1221976" h="3874421">
                          <a:moveTo>
                            <a:pt x="599434" y="0"/>
                          </a:moveTo>
                          <a:cubicBezTo>
                            <a:pt x="611145" y="0"/>
                            <a:pt x="622830" y="8786"/>
                            <a:pt x="629421" y="20157"/>
                          </a:cubicBezTo>
                          <a:cubicBezTo>
                            <a:pt x="636012" y="31527"/>
                            <a:pt x="633679" y="36830"/>
                            <a:pt x="635807" y="45167"/>
                          </a:cubicBezTo>
                          <a:lnTo>
                            <a:pt x="644112" y="36073"/>
                          </a:lnTo>
                          <a:cubicBezTo>
                            <a:pt x="657986" y="27393"/>
                            <a:pt x="671637" y="24951"/>
                            <a:pt x="681779" y="30806"/>
                          </a:cubicBezTo>
                          <a:cubicBezTo>
                            <a:pt x="691922" y="36662"/>
                            <a:pt x="696633" y="49706"/>
                            <a:pt x="696052" y="66061"/>
                          </a:cubicBezTo>
                          <a:lnTo>
                            <a:pt x="690047" y="84996"/>
                          </a:lnTo>
                          <a:lnTo>
                            <a:pt x="653839" y="136224"/>
                          </a:lnTo>
                          <a:cubicBezTo>
                            <a:pt x="651201" y="141070"/>
                            <a:pt x="650990" y="145390"/>
                            <a:pt x="655496" y="150079"/>
                          </a:cubicBezTo>
                          <a:cubicBezTo>
                            <a:pt x="660001" y="154769"/>
                            <a:pt x="667239" y="151937"/>
                            <a:pt x="670719" y="148424"/>
                          </a:cubicBezTo>
                          <a:cubicBezTo>
                            <a:pt x="692808" y="130558"/>
                            <a:pt x="715980" y="83439"/>
                            <a:pt x="736985" y="94825"/>
                          </a:cubicBezTo>
                          <a:cubicBezTo>
                            <a:pt x="776578" y="117684"/>
                            <a:pt x="790794" y="167185"/>
                            <a:pt x="768737" y="205388"/>
                          </a:cubicBezTo>
                          <a:lnTo>
                            <a:pt x="765918" y="208538"/>
                          </a:lnTo>
                          <a:lnTo>
                            <a:pt x="778467" y="206223"/>
                          </a:lnTo>
                          <a:cubicBezTo>
                            <a:pt x="784461" y="206501"/>
                            <a:pt x="789490" y="208369"/>
                            <a:pt x="793110" y="211989"/>
                          </a:cubicBezTo>
                          <a:cubicBezTo>
                            <a:pt x="807588" y="226467"/>
                            <a:pt x="794038" y="263491"/>
                            <a:pt x="762845" y="294685"/>
                          </a:cubicBezTo>
                          <a:lnTo>
                            <a:pt x="756263" y="299145"/>
                          </a:lnTo>
                          <a:lnTo>
                            <a:pt x="761006" y="299432"/>
                          </a:lnTo>
                          <a:cubicBezTo>
                            <a:pt x="744333" y="323544"/>
                            <a:pt x="730940" y="349575"/>
                            <a:pt x="721023" y="376806"/>
                          </a:cubicBezTo>
                          <a:lnTo>
                            <a:pt x="703600" y="453827"/>
                          </a:lnTo>
                          <a:lnTo>
                            <a:pt x="751032" y="422449"/>
                          </a:lnTo>
                          <a:cubicBezTo>
                            <a:pt x="772353" y="402973"/>
                            <a:pt x="790640" y="380174"/>
                            <a:pt x="805397" y="354506"/>
                          </a:cubicBezTo>
                          <a:lnTo>
                            <a:pt x="806543" y="356252"/>
                          </a:lnTo>
                          <a:lnTo>
                            <a:pt x="807536" y="352920"/>
                          </a:lnTo>
                          <a:cubicBezTo>
                            <a:pt x="817839" y="336439"/>
                            <a:pt x="841958" y="324874"/>
                            <a:pt x="870069" y="324873"/>
                          </a:cubicBezTo>
                          <a:lnTo>
                            <a:pt x="892531" y="331169"/>
                          </a:lnTo>
                          <a:lnTo>
                            <a:pt x="931982" y="320112"/>
                          </a:lnTo>
                          <a:cubicBezTo>
                            <a:pt x="969463" y="320112"/>
                            <a:pt x="999848" y="340672"/>
                            <a:pt x="999848" y="366034"/>
                          </a:cubicBezTo>
                          <a:lnTo>
                            <a:pt x="994944" y="382469"/>
                          </a:lnTo>
                          <a:lnTo>
                            <a:pt x="997278" y="383332"/>
                          </a:lnTo>
                          <a:cubicBezTo>
                            <a:pt x="1010636" y="390658"/>
                            <a:pt x="1018899" y="400777"/>
                            <a:pt x="1018898" y="411956"/>
                          </a:cubicBezTo>
                          <a:cubicBezTo>
                            <a:pt x="1018899" y="428724"/>
                            <a:pt x="1000307" y="443110"/>
                            <a:pt x="973813" y="449256"/>
                          </a:cubicBezTo>
                          <a:lnTo>
                            <a:pt x="971579" y="449503"/>
                          </a:lnTo>
                          <a:lnTo>
                            <a:pt x="902225" y="500032"/>
                          </a:lnTo>
                          <a:lnTo>
                            <a:pt x="899899" y="503225"/>
                          </a:lnTo>
                          <a:lnTo>
                            <a:pt x="906979" y="502443"/>
                          </a:lnTo>
                          <a:cubicBezTo>
                            <a:pt x="968790" y="502443"/>
                            <a:pt x="1018899" y="520567"/>
                            <a:pt x="1018898" y="542925"/>
                          </a:cubicBezTo>
                          <a:cubicBezTo>
                            <a:pt x="1018898" y="559694"/>
                            <a:pt x="990713" y="574080"/>
                            <a:pt x="950544" y="580226"/>
                          </a:cubicBezTo>
                          <a:lnTo>
                            <a:pt x="932828" y="581519"/>
                          </a:lnTo>
                          <a:lnTo>
                            <a:pt x="845134" y="621091"/>
                          </a:lnTo>
                          <a:lnTo>
                            <a:pt x="784513" y="668845"/>
                          </a:lnTo>
                          <a:lnTo>
                            <a:pt x="796944" y="667524"/>
                          </a:lnTo>
                          <a:cubicBezTo>
                            <a:pt x="830851" y="668792"/>
                            <a:pt x="857015" y="680432"/>
                            <a:pt x="867399" y="702145"/>
                          </a:cubicBezTo>
                          <a:cubicBezTo>
                            <a:pt x="877783" y="723858"/>
                            <a:pt x="870422" y="751532"/>
                            <a:pt x="850126" y="778723"/>
                          </a:cubicBezTo>
                          <a:lnTo>
                            <a:pt x="849875" y="778973"/>
                          </a:lnTo>
                          <a:lnTo>
                            <a:pt x="851114" y="779182"/>
                          </a:lnTo>
                          <a:lnTo>
                            <a:pt x="830038" y="798848"/>
                          </a:lnTo>
                          <a:lnTo>
                            <a:pt x="810582" y="818340"/>
                          </a:lnTo>
                          <a:lnTo>
                            <a:pt x="806375" y="820928"/>
                          </a:lnTo>
                          <a:lnTo>
                            <a:pt x="784901" y="840968"/>
                          </a:lnTo>
                          <a:cubicBezTo>
                            <a:pt x="763984" y="864967"/>
                            <a:pt x="744530" y="892018"/>
                            <a:pt x="727457" y="921066"/>
                          </a:cubicBezTo>
                          <a:cubicBezTo>
                            <a:pt x="710383" y="950114"/>
                            <a:pt x="696213" y="980272"/>
                            <a:pt x="685421" y="1010221"/>
                          </a:cubicBezTo>
                          <a:lnTo>
                            <a:pt x="678914" y="1036493"/>
                          </a:lnTo>
                          <a:lnTo>
                            <a:pt x="681256" y="1089059"/>
                          </a:lnTo>
                          <a:lnTo>
                            <a:pt x="683234" y="1087891"/>
                          </a:lnTo>
                          <a:cubicBezTo>
                            <a:pt x="738359" y="1049193"/>
                            <a:pt x="783674" y="997959"/>
                            <a:pt x="814232" y="938978"/>
                          </a:cubicBezTo>
                          <a:lnTo>
                            <a:pt x="817066" y="943221"/>
                          </a:lnTo>
                          <a:lnTo>
                            <a:pt x="818015" y="934514"/>
                          </a:lnTo>
                          <a:cubicBezTo>
                            <a:pt x="832615" y="887415"/>
                            <a:pt x="862544" y="853338"/>
                            <a:pt x="884865" y="858400"/>
                          </a:cubicBezTo>
                          <a:cubicBezTo>
                            <a:pt x="890445" y="859665"/>
                            <a:pt x="895022" y="863257"/>
                            <a:pt x="898519" y="868668"/>
                          </a:cubicBezTo>
                          <a:lnTo>
                            <a:pt x="902928" y="881679"/>
                          </a:lnTo>
                          <a:lnTo>
                            <a:pt x="904581" y="877231"/>
                          </a:lnTo>
                          <a:cubicBezTo>
                            <a:pt x="931129" y="834559"/>
                            <a:pt x="988500" y="819060"/>
                            <a:pt x="1032723" y="842609"/>
                          </a:cubicBezTo>
                          <a:cubicBezTo>
                            <a:pt x="1055440" y="855534"/>
                            <a:pt x="1020532" y="904414"/>
                            <a:pt x="1014436" y="935316"/>
                          </a:cubicBezTo>
                          <a:cubicBezTo>
                            <a:pt x="1012774" y="940590"/>
                            <a:pt x="1013814" y="948963"/>
                            <a:pt x="1020945" y="950431"/>
                          </a:cubicBezTo>
                          <a:cubicBezTo>
                            <a:pt x="1028075" y="951899"/>
                            <a:pt x="1032303" y="949197"/>
                            <a:pt x="1035756" y="943932"/>
                          </a:cubicBezTo>
                          <a:lnTo>
                            <a:pt x="1067796" y="880549"/>
                          </a:lnTo>
                          <a:lnTo>
                            <a:pt x="1083599" y="863980"/>
                          </a:lnTo>
                          <a:cubicBezTo>
                            <a:pt x="1099722" y="853952"/>
                            <a:pt x="1115357" y="850764"/>
                            <a:pt x="1126686" y="856797"/>
                          </a:cubicBezTo>
                          <a:cubicBezTo>
                            <a:pt x="1138014" y="862830"/>
                            <a:pt x="1142889" y="876939"/>
                            <a:pt x="1141613" y="894874"/>
                          </a:cubicBezTo>
                          <a:lnTo>
                            <a:pt x="1136933" y="907873"/>
                          </a:lnTo>
                          <a:cubicBezTo>
                            <a:pt x="1146453" y="905014"/>
                            <a:pt x="1150530" y="899768"/>
                            <a:pt x="1165493" y="899299"/>
                          </a:cubicBezTo>
                          <a:cubicBezTo>
                            <a:pt x="1180456" y="898831"/>
                            <a:pt x="1195558" y="904598"/>
                            <a:pt x="1201844" y="915487"/>
                          </a:cubicBezTo>
                          <a:cubicBezTo>
                            <a:pt x="1208131" y="926375"/>
                            <a:pt x="1206156" y="943345"/>
                            <a:pt x="1197687" y="955062"/>
                          </a:cubicBezTo>
                          <a:cubicBezTo>
                            <a:pt x="1189218" y="966778"/>
                            <a:pt x="1179030" y="972637"/>
                            <a:pt x="1169700" y="981425"/>
                          </a:cubicBezTo>
                          <a:lnTo>
                            <a:pt x="1196450" y="989854"/>
                          </a:lnTo>
                          <a:cubicBezTo>
                            <a:pt x="1212620" y="997717"/>
                            <a:pt x="1222401" y="1008993"/>
                            <a:pt x="1221962" y="1021820"/>
                          </a:cubicBezTo>
                          <a:cubicBezTo>
                            <a:pt x="1221522" y="1034646"/>
                            <a:pt x="1210944" y="1046594"/>
                            <a:pt x="1194198" y="1055543"/>
                          </a:cubicBezTo>
                          <a:lnTo>
                            <a:pt x="1172625" y="1062113"/>
                          </a:lnTo>
                          <a:lnTo>
                            <a:pt x="1101269" y="1057405"/>
                          </a:lnTo>
                          <a:cubicBezTo>
                            <a:pt x="1087152" y="1058389"/>
                            <a:pt x="1088149" y="1062294"/>
                            <a:pt x="1086655" y="1066623"/>
                          </a:cubicBezTo>
                          <a:cubicBezTo>
                            <a:pt x="1085161" y="1070953"/>
                            <a:pt x="1092879" y="1080131"/>
                            <a:pt x="1098071" y="1080176"/>
                          </a:cubicBezTo>
                          <a:cubicBezTo>
                            <a:pt x="1128021" y="1090590"/>
                            <a:pt x="1187722" y="1077110"/>
                            <a:pt x="1187919" y="1111417"/>
                          </a:cubicBezTo>
                          <a:cubicBezTo>
                            <a:pt x="1186202" y="1161490"/>
                            <a:pt x="1144094" y="1203425"/>
                            <a:pt x="1093865" y="1205081"/>
                          </a:cubicBezTo>
                          <a:lnTo>
                            <a:pt x="1089186" y="1204288"/>
                          </a:lnTo>
                          <a:lnTo>
                            <a:pt x="1098249" y="1214612"/>
                          </a:lnTo>
                          <a:cubicBezTo>
                            <a:pt x="1101187" y="1220346"/>
                            <a:pt x="1102009" y="1226105"/>
                            <a:pt x="1100315" y="1231571"/>
                          </a:cubicBezTo>
                          <a:cubicBezTo>
                            <a:pt x="1093539" y="1253431"/>
                            <a:pt x="1049062" y="1262313"/>
                            <a:pt x="1000973" y="1251407"/>
                          </a:cubicBezTo>
                          <a:lnTo>
                            <a:pt x="992747" y="1247781"/>
                          </a:lnTo>
                          <a:lnTo>
                            <a:pt x="994087" y="1250498"/>
                          </a:lnTo>
                          <a:cubicBezTo>
                            <a:pt x="927729" y="1247471"/>
                            <a:pt x="860701" y="1261098"/>
                            <a:pt x="799625" y="1289488"/>
                          </a:cubicBezTo>
                          <a:lnTo>
                            <a:pt x="763404" y="1309948"/>
                          </a:lnTo>
                          <a:lnTo>
                            <a:pt x="805536" y="1312891"/>
                          </a:lnTo>
                          <a:cubicBezTo>
                            <a:pt x="833621" y="1321033"/>
                            <a:pt x="857607" y="1335310"/>
                            <a:pt x="873234" y="1356145"/>
                          </a:cubicBezTo>
                          <a:cubicBezTo>
                            <a:pt x="912301" y="1408234"/>
                            <a:pt x="809530" y="1477280"/>
                            <a:pt x="720402" y="1559864"/>
                          </a:cubicBezTo>
                          <a:lnTo>
                            <a:pt x="703009" y="1577447"/>
                          </a:lnTo>
                          <a:lnTo>
                            <a:pt x="709950" y="1733276"/>
                          </a:lnTo>
                          <a:lnTo>
                            <a:pt x="719471" y="1985327"/>
                          </a:lnTo>
                          <a:lnTo>
                            <a:pt x="728110" y="1980683"/>
                          </a:lnTo>
                          <a:cubicBezTo>
                            <a:pt x="739041" y="1973952"/>
                            <a:pt x="749183" y="1966642"/>
                            <a:pt x="758047" y="1958577"/>
                          </a:cubicBezTo>
                          <a:lnTo>
                            <a:pt x="781528" y="1929168"/>
                          </a:lnTo>
                          <a:lnTo>
                            <a:pt x="768333" y="1862037"/>
                          </a:lnTo>
                          <a:cubicBezTo>
                            <a:pt x="765096" y="1845575"/>
                            <a:pt x="779952" y="1824609"/>
                            <a:pt x="801513" y="1815207"/>
                          </a:cubicBezTo>
                          <a:cubicBezTo>
                            <a:pt x="823074" y="1805808"/>
                            <a:pt x="843176" y="1811532"/>
                            <a:pt x="846412" y="1827994"/>
                          </a:cubicBezTo>
                          <a:lnTo>
                            <a:pt x="849039" y="1841360"/>
                          </a:lnTo>
                          <a:lnTo>
                            <a:pt x="843556" y="1873815"/>
                          </a:lnTo>
                          <a:lnTo>
                            <a:pt x="853072" y="1881149"/>
                          </a:lnTo>
                          <a:lnTo>
                            <a:pt x="865807" y="1869431"/>
                          </a:lnTo>
                          <a:lnTo>
                            <a:pt x="941985" y="1751881"/>
                          </a:lnTo>
                          <a:cubicBezTo>
                            <a:pt x="963997" y="1728675"/>
                            <a:pt x="995097" y="1715773"/>
                            <a:pt x="1020574" y="1717256"/>
                          </a:cubicBezTo>
                          <a:cubicBezTo>
                            <a:pt x="1029065" y="1717751"/>
                            <a:pt x="1036933" y="1719845"/>
                            <a:pt x="1043630" y="1723687"/>
                          </a:cubicBezTo>
                          <a:cubicBezTo>
                            <a:pt x="1057025" y="1731374"/>
                            <a:pt x="1063203" y="1744603"/>
                            <a:pt x="1062364" y="1759779"/>
                          </a:cubicBezTo>
                          <a:lnTo>
                            <a:pt x="1057370" y="1778057"/>
                          </a:lnTo>
                          <a:lnTo>
                            <a:pt x="1078197" y="1765194"/>
                          </a:lnTo>
                          <a:cubicBezTo>
                            <a:pt x="1115415" y="1742208"/>
                            <a:pt x="1156871" y="1744485"/>
                            <a:pt x="1170793" y="1770281"/>
                          </a:cubicBezTo>
                          <a:cubicBezTo>
                            <a:pt x="1184716" y="1796077"/>
                            <a:pt x="1165831" y="1835622"/>
                            <a:pt x="1128614" y="1858608"/>
                          </a:cubicBezTo>
                          <a:lnTo>
                            <a:pt x="1100171" y="1876174"/>
                          </a:lnTo>
                          <a:lnTo>
                            <a:pt x="1105483" y="1875481"/>
                          </a:lnTo>
                          <a:cubicBezTo>
                            <a:pt x="1131039" y="1876801"/>
                            <a:pt x="1148541" y="1892372"/>
                            <a:pt x="1147829" y="1916751"/>
                          </a:cubicBezTo>
                          <a:cubicBezTo>
                            <a:pt x="1146879" y="1949254"/>
                            <a:pt x="1113907" y="1985100"/>
                            <a:pt x="1074181" y="1996819"/>
                          </a:cubicBezTo>
                          <a:lnTo>
                            <a:pt x="946896" y="2019674"/>
                          </a:lnTo>
                          <a:lnTo>
                            <a:pt x="931042" y="2025612"/>
                          </a:lnTo>
                          <a:lnTo>
                            <a:pt x="932220" y="2038096"/>
                          </a:lnTo>
                          <a:lnTo>
                            <a:pt x="966967" y="2051445"/>
                          </a:lnTo>
                          <a:lnTo>
                            <a:pt x="972170" y="2073773"/>
                          </a:lnTo>
                          <a:cubicBezTo>
                            <a:pt x="969982" y="2082457"/>
                            <a:pt x="964029" y="2091647"/>
                            <a:pt x="954834" y="2099284"/>
                          </a:cubicBezTo>
                          <a:cubicBezTo>
                            <a:pt x="936444" y="2114558"/>
                            <a:pt x="912042" y="2117837"/>
                            <a:pt x="900332" y="2106608"/>
                          </a:cubicBezTo>
                          <a:lnTo>
                            <a:pt x="856506" y="2064582"/>
                          </a:lnTo>
                          <a:lnTo>
                            <a:pt x="856102" y="2064750"/>
                          </a:lnTo>
                          <a:lnTo>
                            <a:pt x="857613" y="2066273"/>
                          </a:lnTo>
                          <a:cubicBezTo>
                            <a:pt x="809136" y="2075189"/>
                            <a:pt x="765223" y="2129558"/>
                            <a:pt x="726961" y="2176509"/>
                          </a:cubicBezTo>
                          <a:lnTo>
                            <a:pt x="726704" y="2176792"/>
                          </a:lnTo>
                          <a:lnTo>
                            <a:pt x="730580" y="2279387"/>
                          </a:lnTo>
                          <a:lnTo>
                            <a:pt x="734681" y="2403798"/>
                          </a:lnTo>
                          <a:lnTo>
                            <a:pt x="737556" y="2406768"/>
                          </a:lnTo>
                          <a:lnTo>
                            <a:pt x="739929" y="2418842"/>
                          </a:lnTo>
                          <a:lnTo>
                            <a:pt x="735952" y="2442380"/>
                          </a:lnTo>
                          <a:lnTo>
                            <a:pt x="736173" y="2449080"/>
                          </a:lnTo>
                          <a:lnTo>
                            <a:pt x="743572" y="2454782"/>
                          </a:lnTo>
                          <a:lnTo>
                            <a:pt x="755076" y="2444198"/>
                          </a:lnTo>
                          <a:lnTo>
                            <a:pt x="823886" y="2338017"/>
                          </a:lnTo>
                          <a:cubicBezTo>
                            <a:pt x="843769" y="2317055"/>
                            <a:pt x="871861" y="2305401"/>
                            <a:pt x="894874" y="2306741"/>
                          </a:cubicBezTo>
                          <a:cubicBezTo>
                            <a:pt x="902544" y="2307188"/>
                            <a:pt x="909651" y="2309079"/>
                            <a:pt x="915700" y="2312550"/>
                          </a:cubicBezTo>
                          <a:cubicBezTo>
                            <a:pt x="927799" y="2319493"/>
                            <a:pt x="933380" y="2331443"/>
                            <a:pt x="932622" y="2345151"/>
                          </a:cubicBezTo>
                          <a:lnTo>
                            <a:pt x="928111" y="2361662"/>
                          </a:lnTo>
                          <a:lnTo>
                            <a:pt x="946924" y="2350042"/>
                          </a:lnTo>
                          <a:cubicBezTo>
                            <a:pt x="980542" y="2329280"/>
                            <a:pt x="1017988" y="2331336"/>
                            <a:pt x="1030564" y="2354637"/>
                          </a:cubicBezTo>
                          <a:cubicBezTo>
                            <a:pt x="1043141" y="2377938"/>
                            <a:pt x="1026082" y="2413659"/>
                            <a:pt x="992465" y="2434421"/>
                          </a:cubicBezTo>
                          <a:lnTo>
                            <a:pt x="966772" y="2450288"/>
                          </a:lnTo>
                          <a:lnTo>
                            <a:pt x="971571" y="2449663"/>
                          </a:lnTo>
                          <a:cubicBezTo>
                            <a:pt x="994655" y="2450855"/>
                            <a:pt x="1010464" y="2464920"/>
                            <a:pt x="1009821" y="2486941"/>
                          </a:cubicBezTo>
                          <a:cubicBezTo>
                            <a:pt x="1008963" y="2516300"/>
                            <a:pt x="979180" y="2548680"/>
                            <a:pt x="943296" y="2559265"/>
                          </a:cubicBezTo>
                          <a:lnTo>
                            <a:pt x="828321" y="2579909"/>
                          </a:lnTo>
                          <a:lnTo>
                            <a:pt x="814001" y="2585274"/>
                          </a:lnTo>
                          <a:lnTo>
                            <a:pt x="815065" y="2596550"/>
                          </a:lnTo>
                          <a:lnTo>
                            <a:pt x="846452" y="2608608"/>
                          </a:lnTo>
                          <a:lnTo>
                            <a:pt x="851152" y="2628776"/>
                          </a:lnTo>
                          <a:cubicBezTo>
                            <a:pt x="849175" y="2636620"/>
                            <a:pt x="843798" y="2644921"/>
                            <a:pt x="835492" y="2651820"/>
                          </a:cubicBezTo>
                          <a:cubicBezTo>
                            <a:pt x="818880" y="2665617"/>
                            <a:pt x="796838" y="2668579"/>
                            <a:pt x="786262" y="2658435"/>
                          </a:cubicBezTo>
                          <a:lnTo>
                            <a:pt x="746674" y="2620474"/>
                          </a:lnTo>
                          <a:lnTo>
                            <a:pt x="746309" y="2620626"/>
                          </a:lnTo>
                          <a:lnTo>
                            <a:pt x="747674" y="2622002"/>
                          </a:lnTo>
                          <a:lnTo>
                            <a:pt x="741984" y="2625363"/>
                          </a:lnTo>
                          <a:lnTo>
                            <a:pt x="742947" y="2654589"/>
                          </a:lnTo>
                          <a:cubicBezTo>
                            <a:pt x="745637" y="2742448"/>
                            <a:pt x="748002" y="2825127"/>
                            <a:pt x="749992" y="2900992"/>
                          </a:cubicBezTo>
                          <a:lnTo>
                            <a:pt x="750452" y="2920694"/>
                          </a:lnTo>
                          <a:lnTo>
                            <a:pt x="765776" y="2924235"/>
                          </a:lnTo>
                          <a:cubicBezTo>
                            <a:pt x="772283" y="2930612"/>
                            <a:pt x="773048" y="2939971"/>
                            <a:pt x="769024" y="2949946"/>
                          </a:cubicBezTo>
                          <a:lnTo>
                            <a:pt x="761237" y="2960389"/>
                          </a:lnTo>
                          <a:lnTo>
                            <a:pt x="751503" y="2965718"/>
                          </a:lnTo>
                          <a:lnTo>
                            <a:pt x="751944" y="2984649"/>
                          </a:lnTo>
                          <a:lnTo>
                            <a:pt x="764598" y="2978607"/>
                          </a:lnTo>
                          <a:cubicBezTo>
                            <a:pt x="775502" y="2973401"/>
                            <a:pt x="786036" y="2970896"/>
                            <a:pt x="795096" y="2979194"/>
                          </a:cubicBezTo>
                          <a:cubicBezTo>
                            <a:pt x="820497" y="3004091"/>
                            <a:pt x="820585" y="3038613"/>
                            <a:pt x="795291" y="3056302"/>
                          </a:cubicBezTo>
                          <a:lnTo>
                            <a:pt x="792438" y="3057490"/>
                          </a:lnTo>
                          <a:lnTo>
                            <a:pt x="802580" y="3059458"/>
                          </a:lnTo>
                          <a:cubicBezTo>
                            <a:pt x="807122" y="3061254"/>
                            <a:pt x="810575" y="3063776"/>
                            <a:pt x="812563" y="3067000"/>
                          </a:cubicBezTo>
                          <a:cubicBezTo>
                            <a:pt x="816538" y="3073448"/>
                            <a:pt x="813900" y="3081487"/>
                            <a:pt x="806420" y="3089274"/>
                          </a:cubicBezTo>
                          <a:lnTo>
                            <a:pt x="795511" y="3095709"/>
                          </a:lnTo>
                          <a:lnTo>
                            <a:pt x="794424" y="3102346"/>
                          </a:lnTo>
                          <a:lnTo>
                            <a:pt x="786637" y="3112789"/>
                          </a:lnTo>
                          <a:lnTo>
                            <a:pt x="755129" y="3130037"/>
                          </a:lnTo>
                          <a:lnTo>
                            <a:pt x="755144" y="3131072"/>
                          </a:lnTo>
                          <a:lnTo>
                            <a:pt x="782394" y="3131596"/>
                          </a:lnTo>
                          <a:lnTo>
                            <a:pt x="784012" y="3133866"/>
                          </a:lnTo>
                          <a:lnTo>
                            <a:pt x="789998" y="3131007"/>
                          </a:lnTo>
                          <a:cubicBezTo>
                            <a:pt x="800902" y="3125801"/>
                            <a:pt x="811435" y="3123296"/>
                            <a:pt x="820496" y="3131594"/>
                          </a:cubicBezTo>
                          <a:cubicBezTo>
                            <a:pt x="845897" y="3156491"/>
                            <a:pt x="845985" y="3191013"/>
                            <a:pt x="820691" y="3208702"/>
                          </a:cubicBezTo>
                          <a:lnTo>
                            <a:pt x="817838" y="3209890"/>
                          </a:lnTo>
                          <a:lnTo>
                            <a:pt x="827980" y="3211858"/>
                          </a:lnTo>
                          <a:cubicBezTo>
                            <a:pt x="832522" y="3213655"/>
                            <a:pt x="835975" y="3216176"/>
                            <a:pt x="837963" y="3219400"/>
                          </a:cubicBezTo>
                          <a:lnTo>
                            <a:pt x="838787" y="3226565"/>
                          </a:lnTo>
                          <a:lnTo>
                            <a:pt x="839545" y="3226844"/>
                          </a:lnTo>
                          <a:cubicBezTo>
                            <a:pt x="864948" y="3251741"/>
                            <a:pt x="865035" y="3286263"/>
                            <a:pt x="839742" y="3303953"/>
                          </a:cubicBezTo>
                          <a:lnTo>
                            <a:pt x="836887" y="3305140"/>
                          </a:lnTo>
                          <a:lnTo>
                            <a:pt x="847030" y="3307107"/>
                          </a:lnTo>
                          <a:cubicBezTo>
                            <a:pt x="851572" y="3308905"/>
                            <a:pt x="855025" y="3311425"/>
                            <a:pt x="857012" y="3314650"/>
                          </a:cubicBezTo>
                          <a:cubicBezTo>
                            <a:pt x="864963" y="3327546"/>
                            <a:pt x="846459" y="3346809"/>
                            <a:pt x="815683" y="3357679"/>
                          </a:cubicBezTo>
                          <a:lnTo>
                            <a:pt x="810246" y="3358561"/>
                          </a:lnTo>
                          <a:lnTo>
                            <a:pt x="809966" y="3358876"/>
                          </a:lnTo>
                          <a:lnTo>
                            <a:pt x="811618" y="3359552"/>
                          </a:lnTo>
                          <a:lnTo>
                            <a:pt x="807510" y="3362752"/>
                          </a:lnTo>
                          <a:lnTo>
                            <a:pt x="815278" y="3364260"/>
                          </a:lnTo>
                          <a:cubicBezTo>
                            <a:pt x="819820" y="3366057"/>
                            <a:pt x="823273" y="3368578"/>
                            <a:pt x="825261" y="3371802"/>
                          </a:cubicBezTo>
                          <a:lnTo>
                            <a:pt x="826085" y="3378967"/>
                          </a:lnTo>
                          <a:lnTo>
                            <a:pt x="826843" y="3379246"/>
                          </a:lnTo>
                          <a:cubicBezTo>
                            <a:pt x="852246" y="3404143"/>
                            <a:pt x="852333" y="3438665"/>
                            <a:pt x="827040" y="3456355"/>
                          </a:cubicBezTo>
                          <a:lnTo>
                            <a:pt x="824185" y="3457542"/>
                          </a:lnTo>
                          <a:lnTo>
                            <a:pt x="834328" y="3459509"/>
                          </a:lnTo>
                          <a:cubicBezTo>
                            <a:pt x="838870" y="3461307"/>
                            <a:pt x="842323" y="3463827"/>
                            <a:pt x="844310" y="3467052"/>
                          </a:cubicBezTo>
                          <a:cubicBezTo>
                            <a:pt x="852261" y="3479948"/>
                            <a:pt x="833757" y="3499211"/>
                            <a:pt x="802981" y="3510081"/>
                          </a:cubicBezTo>
                          <a:lnTo>
                            <a:pt x="796792" y="3511085"/>
                          </a:lnTo>
                          <a:lnTo>
                            <a:pt x="798916" y="3511954"/>
                          </a:lnTo>
                          <a:cubicBezTo>
                            <a:pt x="780839" y="3522372"/>
                            <a:pt x="764861" y="3534869"/>
                            <a:pt x="751289" y="3549051"/>
                          </a:cubicBezTo>
                          <a:lnTo>
                            <a:pt x="740410" y="3564525"/>
                          </a:lnTo>
                          <a:lnTo>
                            <a:pt x="740257" y="3566519"/>
                          </a:lnTo>
                          <a:cubicBezTo>
                            <a:pt x="715797" y="3755445"/>
                            <a:pt x="665733" y="3873633"/>
                            <a:pt x="583568" y="3874419"/>
                          </a:cubicBezTo>
                          <a:cubicBezTo>
                            <a:pt x="521944" y="3875009"/>
                            <a:pt x="481195" y="3788124"/>
                            <a:pt x="456492" y="3669625"/>
                          </a:cubicBezTo>
                          <a:lnTo>
                            <a:pt x="437661" y="3547225"/>
                          </a:lnTo>
                          <a:lnTo>
                            <a:pt x="392376" y="3511953"/>
                          </a:lnTo>
                          <a:lnTo>
                            <a:pt x="394500" y="3511084"/>
                          </a:lnTo>
                          <a:lnTo>
                            <a:pt x="388311" y="3510080"/>
                          </a:lnTo>
                          <a:cubicBezTo>
                            <a:pt x="357535" y="3499210"/>
                            <a:pt x="339032" y="3479947"/>
                            <a:pt x="346982" y="3467051"/>
                          </a:cubicBezTo>
                          <a:cubicBezTo>
                            <a:pt x="348969" y="3463826"/>
                            <a:pt x="352422" y="3461306"/>
                            <a:pt x="356964" y="3459508"/>
                          </a:cubicBezTo>
                          <a:lnTo>
                            <a:pt x="367107" y="3457541"/>
                          </a:lnTo>
                          <a:lnTo>
                            <a:pt x="364252" y="3456354"/>
                          </a:lnTo>
                          <a:cubicBezTo>
                            <a:pt x="338959" y="3438664"/>
                            <a:pt x="339046" y="3404142"/>
                            <a:pt x="364449" y="3379245"/>
                          </a:cubicBezTo>
                          <a:lnTo>
                            <a:pt x="365207" y="3378966"/>
                          </a:lnTo>
                          <a:lnTo>
                            <a:pt x="366031" y="3371801"/>
                          </a:lnTo>
                          <a:cubicBezTo>
                            <a:pt x="368019" y="3368577"/>
                            <a:pt x="371472" y="3366056"/>
                            <a:pt x="376014" y="3364259"/>
                          </a:cubicBezTo>
                          <a:lnTo>
                            <a:pt x="386156" y="3362291"/>
                          </a:lnTo>
                          <a:lnTo>
                            <a:pt x="383303" y="3361103"/>
                          </a:lnTo>
                          <a:lnTo>
                            <a:pt x="371416" y="3347713"/>
                          </a:lnTo>
                          <a:lnTo>
                            <a:pt x="353125" y="3336924"/>
                          </a:lnTo>
                          <a:cubicBezTo>
                            <a:pt x="345646" y="3329138"/>
                            <a:pt x="343008" y="3321098"/>
                            <a:pt x="346983" y="3314650"/>
                          </a:cubicBezTo>
                          <a:cubicBezTo>
                            <a:pt x="348970" y="3311425"/>
                            <a:pt x="352423" y="3308905"/>
                            <a:pt x="356965" y="3307107"/>
                          </a:cubicBezTo>
                          <a:lnTo>
                            <a:pt x="367108" y="3305140"/>
                          </a:lnTo>
                          <a:lnTo>
                            <a:pt x="364253" y="3303953"/>
                          </a:lnTo>
                          <a:cubicBezTo>
                            <a:pt x="338960" y="3286263"/>
                            <a:pt x="339047" y="3251741"/>
                            <a:pt x="364450" y="3226844"/>
                          </a:cubicBezTo>
                          <a:lnTo>
                            <a:pt x="365208" y="3226565"/>
                          </a:lnTo>
                          <a:lnTo>
                            <a:pt x="366032" y="3219400"/>
                          </a:lnTo>
                          <a:cubicBezTo>
                            <a:pt x="368020" y="3216176"/>
                            <a:pt x="371473" y="3213655"/>
                            <a:pt x="376015" y="3211858"/>
                          </a:cubicBezTo>
                          <a:lnTo>
                            <a:pt x="386157" y="3209890"/>
                          </a:lnTo>
                          <a:lnTo>
                            <a:pt x="383304" y="3208702"/>
                          </a:lnTo>
                          <a:cubicBezTo>
                            <a:pt x="358010" y="3191013"/>
                            <a:pt x="358098" y="3156491"/>
                            <a:pt x="383499" y="3131594"/>
                          </a:cubicBezTo>
                          <a:cubicBezTo>
                            <a:pt x="392560" y="3123296"/>
                            <a:pt x="403093" y="3125801"/>
                            <a:pt x="413997" y="3131007"/>
                          </a:cubicBezTo>
                          <a:lnTo>
                            <a:pt x="414984" y="3131478"/>
                          </a:lnTo>
                          <a:lnTo>
                            <a:pt x="430241" y="3131184"/>
                          </a:lnTo>
                          <a:lnTo>
                            <a:pt x="430602" y="3120039"/>
                          </a:lnTo>
                          <a:lnTo>
                            <a:pt x="417358" y="3112789"/>
                          </a:lnTo>
                          <a:lnTo>
                            <a:pt x="409571" y="3102346"/>
                          </a:lnTo>
                          <a:lnTo>
                            <a:pt x="408484" y="3095709"/>
                          </a:lnTo>
                          <a:lnTo>
                            <a:pt x="397575" y="3089274"/>
                          </a:lnTo>
                          <a:cubicBezTo>
                            <a:pt x="390095" y="3081487"/>
                            <a:pt x="387457" y="3073448"/>
                            <a:pt x="391432" y="3067000"/>
                          </a:cubicBezTo>
                          <a:cubicBezTo>
                            <a:pt x="393420" y="3063776"/>
                            <a:pt x="396873" y="3061254"/>
                            <a:pt x="401415" y="3059458"/>
                          </a:cubicBezTo>
                          <a:lnTo>
                            <a:pt x="411557" y="3057490"/>
                          </a:lnTo>
                          <a:lnTo>
                            <a:pt x="408704" y="3056302"/>
                          </a:lnTo>
                          <a:cubicBezTo>
                            <a:pt x="383410" y="3038613"/>
                            <a:pt x="383498" y="3004091"/>
                            <a:pt x="408899" y="2979194"/>
                          </a:cubicBezTo>
                          <a:lnTo>
                            <a:pt x="435179" y="2978688"/>
                          </a:lnTo>
                          <a:lnTo>
                            <a:pt x="436062" y="2951409"/>
                          </a:lnTo>
                          <a:lnTo>
                            <a:pt x="434971" y="2949946"/>
                          </a:lnTo>
                          <a:cubicBezTo>
                            <a:pt x="432959" y="2944958"/>
                            <a:pt x="432145" y="2940125"/>
                            <a:pt x="432646" y="2935741"/>
                          </a:cubicBezTo>
                          <a:lnTo>
                            <a:pt x="436877" y="2927005"/>
                          </a:lnTo>
                          <a:lnTo>
                            <a:pt x="445478" y="2690080"/>
                          </a:lnTo>
                          <a:lnTo>
                            <a:pt x="447865" y="2629915"/>
                          </a:lnTo>
                          <a:lnTo>
                            <a:pt x="434469" y="2622002"/>
                          </a:lnTo>
                          <a:lnTo>
                            <a:pt x="435834" y="2620626"/>
                          </a:lnTo>
                          <a:lnTo>
                            <a:pt x="435469" y="2620474"/>
                          </a:lnTo>
                          <a:lnTo>
                            <a:pt x="395882" y="2658435"/>
                          </a:lnTo>
                          <a:cubicBezTo>
                            <a:pt x="385305" y="2668579"/>
                            <a:pt x="363263" y="2665617"/>
                            <a:pt x="346651" y="2651820"/>
                          </a:cubicBezTo>
                          <a:cubicBezTo>
                            <a:pt x="338345" y="2644921"/>
                            <a:pt x="332968" y="2636620"/>
                            <a:pt x="330991" y="2628776"/>
                          </a:cubicBezTo>
                          <a:lnTo>
                            <a:pt x="335691" y="2608608"/>
                          </a:lnTo>
                          <a:lnTo>
                            <a:pt x="367078" y="2596550"/>
                          </a:lnTo>
                          <a:lnTo>
                            <a:pt x="368142" y="2585274"/>
                          </a:lnTo>
                          <a:lnTo>
                            <a:pt x="353822" y="2579909"/>
                          </a:lnTo>
                          <a:lnTo>
                            <a:pt x="238847" y="2559265"/>
                          </a:lnTo>
                          <a:cubicBezTo>
                            <a:pt x="202963" y="2548680"/>
                            <a:pt x="173180" y="2516300"/>
                            <a:pt x="172322" y="2486941"/>
                          </a:cubicBezTo>
                          <a:cubicBezTo>
                            <a:pt x="171679" y="2464920"/>
                            <a:pt x="187488" y="2450855"/>
                            <a:pt x="210572" y="2449663"/>
                          </a:cubicBezTo>
                          <a:lnTo>
                            <a:pt x="215371" y="2450288"/>
                          </a:lnTo>
                          <a:lnTo>
                            <a:pt x="189678" y="2434421"/>
                          </a:lnTo>
                          <a:cubicBezTo>
                            <a:pt x="156061" y="2413659"/>
                            <a:pt x="139003" y="2377938"/>
                            <a:pt x="151579" y="2354637"/>
                          </a:cubicBezTo>
                          <a:cubicBezTo>
                            <a:pt x="164155" y="2331336"/>
                            <a:pt x="201601" y="2329280"/>
                            <a:pt x="235219" y="2350042"/>
                          </a:cubicBezTo>
                          <a:lnTo>
                            <a:pt x="254032" y="2361662"/>
                          </a:lnTo>
                          <a:lnTo>
                            <a:pt x="249521" y="2345151"/>
                          </a:lnTo>
                          <a:cubicBezTo>
                            <a:pt x="248763" y="2331443"/>
                            <a:pt x="254344" y="2319493"/>
                            <a:pt x="266443" y="2312550"/>
                          </a:cubicBezTo>
                          <a:cubicBezTo>
                            <a:pt x="272492" y="2309079"/>
                            <a:pt x="279600" y="2307188"/>
                            <a:pt x="287270" y="2306741"/>
                          </a:cubicBezTo>
                          <a:cubicBezTo>
                            <a:pt x="310282" y="2305401"/>
                            <a:pt x="338374" y="2317055"/>
                            <a:pt x="358257" y="2338017"/>
                          </a:cubicBezTo>
                          <a:lnTo>
                            <a:pt x="427068" y="2444198"/>
                          </a:lnTo>
                          <a:lnTo>
                            <a:pt x="438571" y="2454782"/>
                          </a:lnTo>
                          <a:lnTo>
                            <a:pt x="447167" y="2448158"/>
                          </a:lnTo>
                          <a:lnTo>
                            <a:pt x="442214" y="2418842"/>
                          </a:lnTo>
                          <a:lnTo>
                            <a:pt x="444587" y="2406768"/>
                          </a:lnTo>
                          <a:lnTo>
                            <a:pt x="457235" y="2393703"/>
                          </a:lnTo>
                          <a:lnTo>
                            <a:pt x="460342" y="2315375"/>
                          </a:lnTo>
                          <a:lnTo>
                            <a:pt x="467897" y="2142092"/>
                          </a:lnTo>
                          <a:lnTo>
                            <a:pt x="407359" y="2073790"/>
                          </a:lnTo>
                          <a:cubicBezTo>
                            <a:pt x="385538" y="2053214"/>
                            <a:pt x="362441" y="2037393"/>
                            <a:pt x="338202" y="2032935"/>
                          </a:cubicBezTo>
                          <a:lnTo>
                            <a:pt x="339713" y="2031412"/>
                          </a:lnTo>
                          <a:lnTo>
                            <a:pt x="339309" y="2031244"/>
                          </a:lnTo>
                          <a:lnTo>
                            <a:pt x="295483" y="2073270"/>
                          </a:lnTo>
                          <a:cubicBezTo>
                            <a:pt x="283773" y="2084499"/>
                            <a:pt x="259371" y="2081220"/>
                            <a:pt x="240981" y="2065946"/>
                          </a:cubicBezTo>
                          <a:cubicBezTo>
                            <a:pt x="231786" y="2058309"/>
                            <a:pt x="225833" y="2049119"/>
                            <a:pt x="223645" y="2040435"/>
                          </a:cubicBezTo>
                          <a:lnTo>
                            <a:pt x="228848" y="2018107"/>
                          </a:lnTo>
                          <a:lnTo>
                            <a:pt x="263595" y="2004758"/>
                          </a:lnTo>
                          <a:lnTo>
                            <a:pt x="264773" y="1992274"/>
                          </a:lnTo>
                          <a:lnTo>
                            <a:pt x="248920" y="1986336"/>
                          </a:lnTo>
                          <a:lnTo>
                            <a:pt x="121634" y="1963481"/>
                          </a:lnTo>
                          <a:cubicBezTo>
                            <a:pt x="81908" y="1951762"/>
                            <a:pt x="48936" y="1915916"/>
                            <a:pt x="47986" y="1883413"/>
                          </a:cubicBezTo>
                          <a:cubicBezTo>
                            <a:pt x="47274" y="1859034"/>
                            <a:pt x="64776" y="1843463"/>
                            <a:pt x="90332" y="1842143"/>
                          </a:cubicBezTo>
                          <a:lnTo>
                            <a:pt x="95644" y="1842836"/>
                          </a:lnTo>
                          <a:lnTo>
                            <a:pt x="67201" y="1825270"/>
                          </a:lnTo>
                          <a:cubicBezTo>
                            <a:pt x="29984" y="1802284"/>
                            <a:pt x="11099" y="1762739"/>
                            <a:pt x="25022" y="1736943"/>
                          </a:cubicBezTo>
                          <a:cubicBezTo>
                            <a:pt x="38944" y="1711147"/>
                            <a:pt x="80400" y="1708870"/>
                            <a:pt x="117618" y="1731856"/>
                          </a:cubicBezTo>
                          <a:lnTo>
                            <a:pt x="138445" y="1744719"/>
                          </a:lnTo>
                          <a:lnTo>
                            <a:pt x="133451" y="1726441"/>
                          </a:lnTo>
                          <a:cubicBezTo>
                            <a:pt x="132612" y="1711265"/>
                            <a:pt x="138790" y="1698036"/>
                            <a:pt x="152185" y="1690349"/>
                          </a:cubicBezTo>
                          <a:cubicBezTo>
                            <a:pt x="158882" y="1686507"/>
                            <a:pt x="166750" y="1684413"/>
                            <a:pt x="175241" y="1683918"/>
                          </a:cubicBezTo>
                          <a:cubicBezTo>
                            <a:pt x="200718" y="1682435"/>
                            <a:pt x="231818" y="1695337"/>
                            <a:pt x="253830" y="1718543"/>
                          </a:cubicBezTo>
                          <a:lnTo>
                            <a:pt x="330008" y="1836093"/>
                          </a:lnTo>
                          <a:lnTo>
                            <a:pt x="342744" y="1847811"/>
                          </a:lnTo>
                          <a:lnTo>
                            <a:pt x="352259" y="1840477"/>
                          </a:lnTo>
                          <a:lnTo>
                            <a:pt x="346776" y="1808022"/>
                          </a:lnTo>
                          <a:lnTo>
                            <a:pt x="349403" y="1794656"/>
                          </a:lnTo>
                          <a:cubicBezTo>
                            <a:pt x="352639" y="1778194"/>
                            <a:pt x="372741" y="1772470"/>
                            <a:pt x="394303" y="1781869"/>
                          </a:cubicBezTo>
                          <a:cubicBezTo>
                            <a:pt x="415863" y="1791271"/>
                            <a:pt x="430719" y="1812237"/>
                            <a:pt x="427483" y="1828699"/>
                          </a:cubicBezTo>
                          <a:lnTo>
                            <a:pt x="414287" y="1895830"/>
                          </a:lnTo>
                          <a:lnTo>
                            <a:pt x="437769" y="1925239"/>
                          </a:lnTo>
                          <a:cubicBezTo>
                            <a:pt x="446632" y="1933304"/>
                            <a:pt x="456775" y="1940614"/>
                            <a:pt x="467705" y="1947345"/>
                          </a:cubicBezTo>
                          <a:lnTo>
                            <a:pt x="476188" y="1951905"/>
                          </a:lnTo>
                          <a:lnTo>
                            <a:pt x="484329" y="1765175"/>
                          </a:lnTo>
                          <a:lnTo>
                            <a:pt x="494914" y="1551584"/>
                          </a:lnTo>
                          <a:lnTo>
                            <a:pt x="450357" y="1511965"/>
                          </a:lnTo>
                          <a:cubicBezTo>
                            <a:pt x="379664" y="1450340"/>
                            <a:pt x="320141" y="1397816"/>
                            <a:pt x="351396" y="1356145"/>
                          </a:cubicBezTo>
                          <a:cubicBezTo>
                            <a:pt x="367023" y="1335310"/>
                            <a:pt x="391009" y="1321033"/>
                            <a:pt x="419094" y="1312891"/>
                          </a:cubicBezTo>
                          <a:lnTo>
                            <a:pt x="458865" y="1310113"/>
                          </a:lnTo>
                          <a:lnTo>
                            <a:pt x="422353" y="1289488"/>
                          </a:lnTo>
                          <a:cubicBezTo>
                            <a:pt x="361276" y="1261098"/>
                            <a:pt x="294248" y="1247471"/>
                            <a:pt x="227890" y="1250498"/>
                          </a:cubicBezTo>
                          <a:lnTo>
                            <a:pt x="229230" y="1247781"/>
                          </a:lnTo>
                          <a:lnTo>
                            <a:pt x="221004" y="1251407"/>
                          </a:lnTo>
                          <a:cubicBezTo>
                            <a:pt x="172915" y="1262313"/>
                            <a:pt x="128438" y="1253431"/>
                            <a:pt x="121662" y="1231571"/>
                          </a:cubicBezTo>
                          <a:cubicBezTo>
                            <a:pt x="119967" y="1226105"/>
                            <a:pt x="120790" y="1220346"/>
                            <a:pt x="123728" y="1214611"/>
                          </a:cubicBezTo>
                          <a:lnTo>
                            <a:pt x="132791" y="1204288"/>
                          </a:lnTo>
                          <a:lnTo>
                            <a:pt x="128112" y="1205081"/>
                          </a:lnTo>
                          <a:cubicBezTo>
                            <a:pt x="77883" y="1203424"/>
                            <a:pt x="35774" y="1161490"/>
                            <a:pt x="34057" y="1111416"/>
                          </a:cubicBezTo>
                          <a:cubicBezTo>
                            <a:pt x="34255" y="1077109"/>
                            <a:pt x="93956" y="1090589"/>
                            <a:pt x="123906" y="1080176"/>
                          </a:cubicBezTo>
                          <a:cubicBezTo>
                            <a:pt x="129098" y="1080131"/>
                            <a:pt x="136816" y="1070953"/>
                            <a:pt x="135322" y="1066623"/>
                          </a:cubicBezTo>
                          <a:cubicBezTo>
                            <a:pt x="133827" y="1062294"/>
                            <a:pt x="134825" y="1058388"/>
                            <a:pt x="120707" y="1057405"/>
                          </a:cubicBezTo>
                          <a:lnTo>
                            <a:pt x="49351" y="1062113"/>
                          </a:lnTo>
                          <a:lnTo>
                            <a:pt x="27779" y="1055542"/>
                          </a:lnTo>
                          <a:cubicBezTo>
                            <a:pt x="11032" y="1046594"/>
                            <a:pt x="455" y="1034646"/>
                            <a:pt x="14" y="1021819"/>
                          </a:cubicBezTo>
                          <a:cubicBezTo>
                            <a:pt x="-425" y="1008993"/>
                            <a:pt x="9357" y="997717"/>
                            <a:pt x="25527" y="989854"/>
                          </a:cubicBezTo>
                          <a:lnTo>
                            <a:pt x="52276" y="981425"/>
                          </a:lnTo>
                          <a:cubicBezTo>
                            <a:pt x="42947" y="972637"/>
                            <a:pt x="32758" y="966778"/>
                            <a:pt x="24289" y="955061"/>
                          </a:cubicBezTo>
                          <a:cubicBezTo>
                            <a:pt x="15820" y="943344"/>
                            <a:pt x="13845" y="926375"/>
                            <a:pt x="20132" y="915486"/>
                          </a:cubicBezTo>
                          <a:cubicBezTo>
                            <a:pt x="26418" y="904598"/>
                            <a:pt x="41520" y="898830"/>
                            <a:pt x="56484" y="899299"/>
                          </a:cubicBezTo>
                          <a:cubicBezTo>
                            <a:pt x="71447" y="899767"/>
                            <a:pt x="75523" y="905014"/>
                            <a:pt x="85043" y="907872"/>
                          </a:cubicBezTo>
                          <a:lnTo>
                            <a:pt x="80363" y="894874"/>
                          </a:lnTo>
                          <a:cubicBezTo>
                            <a:pt x="79088" y="876939"/>
                            <a:pt x="83962" y="862830"/>
                            <a:pt x="95290" y="856797"/>
                          </a:cubicBezTo>
                          <a:cubicBezTo>
                            <a:pt x="106619" y="850764"/>
                            <a:pt x="122255" y="853951"/>
                            <a:pt x="138377" y="863980"/>
                          </a:cubicBezTo>
                          <a:lnTo>
                            <a:pt x="154180" y="880548"/>
                          </a:lnTo>
                          <a:lnTo>
                            <a:pt x="186221" y="943932"/>
                          </a:lnTo>
                          <a:cubicBezTo>
                            <a:pt x="189674" y="949197"/>
                            <a:pt x="193901" y="951898"/>
                            <a:pt x="201032" y="950430"/>
                          </a:cubicBezTo>
                          <a:cubicBezTo>
                            <a:pt x="208163" y="948962"/>
                            <a:pt x="209203" y="940590"/>
                            <a:pt x="207540" y="935316"/>
                          </a:cubicBezTo>
                          <a:cubicBezTo>
                            <a:pt x="201445" y="904413"/>
                            <a:pt x="166536" y="855533"/>
                            <a:pt x="189253" y="842609"/>
                          </a:cubicBezTo>
                          <a:cubicBezTo>
                            <a:pt x="233477" y="819059"/>
                            <a:pt x="290848" y="834559"/>
                            <a:pt x="317396" y="877230"/>
                          </a:cubicBezTo>
                          <a:lnTo>
                            <a:pt x="319049" y="881679"/>
                          </a:lnTo>
                          <a:lnTo>
                            <a:pt x="323458" y="868668"/>
                          </a:lnTo>
                          <a:cubicBezTo>
                            <a:pt x="326955" y="863256"/>
                            <a:pt x="331532" y="859665"/>
                            <a:pt x="337112" y="858400"/>
                          </a:cubicBezTo>
                          <a:cubicBezTo>
                            <a:pt x="359432" y="853338"/>
                            <a:pt x="389363" y="887415"/>
                            <a:pt x="403963" y="934514"/>
                          </a:cubicBezTo>
                          <a:lnTo>
                            <a:pt x="404911" y="943221"/>
                          </a:lnTo>
                          <a:lnTo>
                            <a:pt x="407746" y="938977"/>
                          </a:lnTo>
                          <a:cubicBezTo>
                            <a:pt x="423024" y="968468"/>
                            <a:pt x="441992" y="996022"/>
                            <a:pt x="464031" y="1021041"/>
                          </a:cubicBezTo>
                          <a:lnTo>
                            <a:pt x="518779" y="1070028"/>
                          </a:lnTo>
                          <a:lnTo>
                            <a:pt x="520617" y="1032942"/>
                          </a:lnTo>
                          <a:lnTo>
                            <a:pt x="523282" y="988009"/>
                          </a:lnTo>
                          <a:lnTo>
                            <a:pt x="491717" y="921064"/>
                          </a:lnTo>
                          <a:cubicBezTo>
                            <a:pt x="474644" y="892016"/>
                            <a:pt x="455190" y="864965"/>
                            <a:pt x="434273" y="840966"/>
                          </a:cubicBezTo>
                          <a:lnTo>
                            <a:pt x="412799" y="820926"/>
                          </a:lnTo>
                          <a:lnTo>
                            <a:pt x="408592" y="818338"/>
                          </a:lnTo>
                          <a:lnTo>
                            <a:pt x="389136" y="798846"/>
                          </a:lnTo>
                          <a:lnTo>
                            <a:pt x="368060" y="779179"/>
                          </a:lnTo>
                          <a:lnTo>
                            <a:pt x="369299" y="778971"/>
                          </a:lnTo>
                          <a:lnTo>
                            <a:pt x="369048" y="778721"/>
                          </a:lnTo>
                          <a:cubicBezTo>
                            <a:pt x="348752" y="751530"/>
                            <a:pt x="341391" y="723856"/>
                            <a:pt x="351775" y="702143"/>
                          </a:cubicBezTo>
                          <a:cubicBezTo>
                            <a:pt x="362159" y="680430"/>
                            <a:pt x="388323" y="668790"/>
                            <a:pt x="422230" y="667521"/>
                          </a:cubicBezTo>
                          <a:lnTo>
                            <a:pt x="426940" y="668022"/>
                          </a:lnTo>
                          <a:lnTo>
                            <a:pt x="367363" y="621091"/>
                          </a:lnTo>
                          <a:lnTo>
                            <a:pt x="279669" y="581519"/>
                          </a:lnTo>
                          <a:lnTo>
                            <a:pt x="261953" y="580226"/>
                          </a:lnTo>
                          <a:cubicBezTo>
                            <a:pt x="221784" y="574080"/>
                            <a:pt x="193599" y="559694"/>
                            <a:pt x="193599" y="542925"/>
                          </a:cubicBezTo>
                          <a:cubicBezTo>
                            <a:pt x="193598" y="520567"/>
                            <a:pt x="243707" y="502443"/>
                            <a:pt x="305518" y="502443"/>
                          </a:cubicBezTo>
                          <a:lnTo>
                            <a:pt x="312598" y="503225"/>
                          </a:lnTo>
                          <a:lnTo>
                            <a:pt x="310272" y="500032"/>
                          </a:lnTo>
                          <a:lnTo>
                            <a:pt x="240918" y="449503"/>
                          </a:lnTo>
                          <a:lnTo>
                            <a:pt x="238684" y="449256"/>
                          </a:lnTo>
                          <a:cubicBezTo>
                            <a:pt x="212190" y="443110"/>
                            <a:pt x="193598" y="428724"/>
                            <a:pt x="193599" y="411956"/>
                          </a:cubicBezTo>
                          <a:cubicBezTo>
                            <a:pt x="193598" y="400777"/>
                            <a:pt x="201861" y="390658"/>
                            <a:pt x="215219" y="383332"/>
                          </a:cubicBezTo>
                          <a:lnTo>
                            <a:pt x="217553" y="382469"/>
                          </a:lnTo>
                          <a:lnTo>
                            <a:pt x="212649" y="366034"/>
                          </a:lnTo>
                          <a:cubicBezTo>
                            <a:pt x="212649" y="340672"/>
                            <a:pt x="243034" y="320112"/>
                            <a:pt x="280515" y="320112"/>
                          </a:cubicBezTo>
                          <a:lnTo>
                            <a:pt x="319966" y="331169"/>
                          </a:lnTo>
                          <a:lnTo>
                            <a:pt x="342428" y="324873"/>
                          </a:lnTo>
                          <a:cubicBezTo>
                            <a:pt x="370539" y="324874"/>
                            <a:pt x="394658" y="336439"/>
                            <a:pt x="404961" y="352920"/>
                          </a:cubicBezTo>
                          <a:lnTo>
                            <a:pt x="405954" y="356252"/>
                          </a:lnTo>
                          <a:lnTo>
                            <a:pt x="407100" y="354506"/>
                          </a:lnTo>
                          <a:cubicBezTo>
                            <a:pt x="421857" y="380174"/>
                            <a:pt x="440144" y="402973"/>
                            <a:pt x="461465" y="422449"/>
                          </a:cubicBezTo>
                          <a:lnTo>
                            <a:pt x="478863" y="433958"/>
                          </a:lnTo>
                          <a:lnTo>
                            <a:pt x="465934" y="376806"/>
                          </a:lnTo>
                          <a:cubicBezTo>
                            <a:pt x="456017" y="349576"/>
                            <a:pt x="442624" y="323545"/>
                            <a:pt x="425951" y="299433"/>
                          </a:cubicBezTo>
                          <a:lnTo>
                            <a:pt x="428767" y="299261"/>
                          </a:lnTo>
                          <a:lnTo>
                            <a:pt x="422010" y="294685"/>
                          </a:lnTo>
                          <a:cubicBezTo>
                            <a:pt x="390817" y="263491"/>
                            <a:pt x="377267" y="226467"/>
                            <a:pt x="391745" y="211989"/>
                          </a:cubicBezTo>
                          <a:cubicBezTo>
                            <a:pt x="395366" y="208369"/>
                            <a:pt x="400394" y="206501"/>
                            <a:pt x="406388" y="206223"/>
                          </a:cubicBezTo>
                          <a:lnTo>
                            <a:pt x="418937" y="208538"/>
                          </a:lnTo>
                          <a:lnTo>
                            <a:pt x="416118" y="205388"/>
                          </a:lnTo>
                          <a:cubicBezTo>
                            <a:pt x="394061" y="167185"/>
                            <a:pt x="408277" y="117684"/>
                            <a:pt x="447870" y="94825"/>
                          </a:cubicBezTo>
                          <a:cubicBezTo>
                            <a:pt x="475636" y="80188"/>
                            <a:pt x="492566" y="130558"/>
                            <a:pt x="514915" y="148424"/>
                          </a:cubicBezTo>
                          <a:cubicBezTo>
                            <a:pt x="517369" y="152280"/>
                            <a:pt x="528368" y="154086"/>
                            <a:pt x="531164" y="151104"/>
                          </a:cubicBezTo>
                          <a:cubicBezTo>
                            <a:pt x="533961" y="148124"/>
                            <a:pt x="537576" y="147185"/>
                            <a:pt x="531794" y="136224"/>
                          </a:cubicBezTo>
                          <a:lnTo>
                            <a:pt x="494764" y="84994"/>
                          </a:lnTo>
                          <a:lnTo>
                            <a:pt x="490017" y="66061"/>
                          </a:lnTo>
                          <a:cubicBezTo>
                            <a:pt x="489436" y="49706"/>
                            <a:pt x="494148" y="36662"/>
                            <a:pt x="504289" y="30806"/>
                          </a:cubicBezTo>
                          <a:cubicBezTo>
                            <a:pt x="514432" y="24951"/>
                            <a:pt x="528083" y="27393"/>
                            <a:pt x="541957" y="36073"/>
                          </a:cubicBezTo>
                          <a:lnTo>
                            <a:pt x="561214" y="52407"/>
                          </a:lnTo>
                          <a:cubicBezTo>
                            <a:pt x="563958" y="41656"/>
                            <a:pt x="563939" y="31527"/>
                            <a:pt x="569446" y="20157"/>
                          </a:cubicBezTo>
                          <a:cubicBezTo>
                            <a:pt x="574953" y="8786"/>
                            <a:pt x="587723" y="0"/>
                            <a:pt x="599434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339933"/>
                        </a:gs>
                        <a:gs pos="50000">
                          <a:srgbClr val="006600"/>
                        </a:gs>
                      </a:gsLst>
                      <a:lin ang="5400000" scaled="1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40" name="楕円 2">
                      <a:extLst>
                        <a:ext uri="{FF2B5EF4-FFF2-40B4-BE49-F238E27FC236}">
                          <a16:creationId xmlns:a16="http://schemas.microsoft.com/office/drawing/2014/main" id="{7AF6B8B5-D6E3-4A5E-B480-481F4010D4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36706" y="1416047"/>
                      <a:ext cx="100243" cy="3702053"/>
                    </a:xfrm>
                    <a:custGeom>
                      <a:avLst/>
                      <a:gdLst>
                        <a:gd name="connsiteX0" fmla="*/ 0 w 336550"/>
                        <a:gd name="connsiteY0" fmla="*/ 825500 h 1651000"/>
                        <a:gd name="connsiteX1" fmla="*/ 168275 w 336550"/>
                        <a:gd name="connsiteY1" fmla="*/ 0 h 1651000"/>
                        <a:gd name="connsiteX2" fmla="*/ 336550 w 336550"/>
                        <a:gd name="connsiteY2" fmla="*/ 825500 h 1651000"/>
                        <a:gd name="connsiteX3" fmla="*/ 168275 w 336550"/>
                        <a:gd name="connsiteY3" fmla="*/ 1651000 h 1651000"/>
                        <a:gd name="connsiteX4" fmla="*/ 0 w 336550"/>
                        <a:gd name="connsiteY4" fmla="*/ 825500 h 16510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62 w 337012"/>
                        <a:gd name="connsiteY0" fmla="*/ 3060700 h 3886200"/>
                        <a:gd name="connsiteX1" fmla="*/ 213187 w 337012"/>
                        <a:gd name="connsiteY1" fmla="*/ 0 h 3886200"/>
                        <a:gd name="connsiteX2" fmla="*/ 337012 w 337012"/>
                        <a:gd name="connsiteY2" fmla="*/ 3060700 h 3886200"/>
                        <a:gd name="connsiteX3" fmla="*/ 168737 w 337012"/>
                        <a:gd name="connsiteY3" fmla="*/ 3886200 h 3886200"/>
                        <a:gd name="connsiteX4" fmla="*/ 462 w 337012"/>
                        <a:gd name="connsiteY4" fmla="*/ 3060700 h 3886200"/>
                        <a:gd name="connsiteX0" fmla="*/ 497 w 286247"/>
                        <a:gd name="connsiteY0" fmla="*/ 3054350 h 3886202"/>
                        <a:gd name="connsiteX1" fmla="*/ 162422 w 286247"/>
                        <a:gd name="connsiteY1" fmla="*/ 0 h 3886202"/>
                        <a:gd name="connsiteX2" fmla="*/ 286247 w 286247"/>
                        <a:gd name="connsiteY2" fmla="*/ 3060700 h 3886202"/>
                        <a:gd name="connsiteX3" fmla="*/ 117972 w 286247"/>
                        <a:gd name="connsiteY3" fmla="*/ 3886200 h 3886202"/>
                        <a:gd name="connsiteX4" fmla="*/ 497 w 286247"/>
                        <a:gd name="connsiteY4" fmla="*/ 3054350 h 3886202"/>
                        <a:gd name="connsiteX0" fmla="*/ 437 w 216337"/>
                        <a:gd name="connsiteY0" fmla="*/ 3054350 h 3886202"/>
                        <a:gd name="connsiteX1" fmla="*/ 162362 w 216337"/>
                        <a:gd name="connsiteY1" fmla="*/ 0 h 3886202"/>
                        <a:gd name="connsiteX2" fmla="*/ 216337 w 216337"/>
                        <a:gd name="connsiteY2" fmla="*/ 3060700 h 3886202"/>
                        <a:gd name="connsiteX3" fmla="*/ 117912 w 216337"/>
                        <a:gd name="connsiteY3" fmla="*/ 3886200 h 3886202"/>
                        <a:gd name="connsiteX4" fmla="*/ 437 w 216337"/>
                        <a:gd name="connsiteY4" fmla="*/ 3054350 h 3886202"/>
                        <a:gd name="connsiteX0" fmla="*/ 2102 w 219292"/>
                        <a:gd name="connsiteY0" fmla="*/ 3054350 h 3886202"/>
                        <a:gd name="connsiteX1" fmla="*/ 164027 w 219292"/>
                        <a:gd name="connsiteY1" fmla="*/ 0 h 3886202"/>
                        <a:gd name="connsiteX2" fmla="*/ 218002 w 219292"/>
                        <a:gd name="connsiteY2" fmla="*/ 3060700 h 3886202"/>
                        <a:gd name="connsiteX3" fmla="*/ 119577 w 219292"/>
                        <a:gd name="connsiteY3" fmla="*/ 3886200 h 3886202"/>
                        <a:gd name="connsiteX4" fmla="*/ 2102 w 219292"/>
                        <a:gd name="connsiteY4" fmla="*/ 3054350 h 3886202"/>
                        <a:gd name="connsiteX0" fmla="*/ 4320 w 220311"/>
                        <a:gd name="connsiteY0" fmla="*/ 3054350 h 3571927"/>
                        <a:gd name="connsiteX1" fmla="*/ 166245 w 220311"/>
                        <a:gd name="connsiteY1" fmla="*/ 0 h 3571927"/>
                        <a:gd name="connsiteX2" fmla="*/ 220220 w 220311"/>
                        <a:gd name="connsiteY2" fmla="*/ 3060700 h 3571927"/>
                        <a:gd name="connsiteX3" fmla="*/ 109095 w 220311"/>
                        <a:gd name="connsiteY3" fmla="*/ 3568700 h 3571927"/>
                        <a:gd name="connsiteX4" fmla="*/ 4320 w 220311"/>
                        <a:gd name="connsiteY4" fmla="*/ 3054350 h 3571927"/>
                        <a:gd name="connsiteX0" fmla="*/ 1564 w 217464"/>
                        <a:gd name="connsiteY0" fmla="*/ 3054350 h 3569464"/>
                        <a:gd name="connsiteX1" fmla="*/ 163489 w 217464"/>
                        <a:gd name="connsiteY1" fmla="*/ 0 h 3569464"/>
                        <a:gd name="connsiteX2" fmla="*/ 217464 w 217464"/>
                        <a:gd name="connsiteY2" fmla="*/ 3060700 h 3569464"/>
                        <a:gd name="connsiteX3" fmla="*/ 106339 w 217464"/>
                        <a:gd name="connsiteY3" fmla="*/ 3568700 h 3569464"/>
                        <a:gd name="connsiteX4" fmla="*/ 1564 w 217464"/>
                        <a:gd name="connsiteY4" fmla="*/ 3054350 h 3569464"/>
                        <a:gd name="connsiteX0" fmla="*/ 7834 w 223734"/>
                        <a:gd name="connsiteY0" fmla="*/ 3054350 h 3569464"/>
                        <a:gd name="connsiteX1" fmla="*/ 169759 w 223734"/>
                        <a:gd name="connsiteY1" fmla="*/ 0 h 3569464"/>
                        <a:gd name="connsiteX2" fmla="*/ 223734 w 223734"/>
                        <a:gd name="connsiteY2" fmla="*/ 3060700 h 3569464"/>
                        <a:gd name="connsiteX3" fmla="*/ 112609 w 223734"/>
                        <a:gd name="connsiteY3" fmla="*/ 3568700 h 3569464"/>
                        <a:gd name="connsiteX4" fmla="*/ 7834 w 223734"/>
                        <a:gd name="connsiteY4" fmla="*/ 3054350 h 3569464"/>
                        <a:gd name="connsiteX0" fmla="*/ 7834 w 223734"/>
                        <a:gd name="connsiteY0" fmla="*/ 3054350 h 3569268"/>
                        <a:gd name="connsiteX1" fmla="*/ 169759 w 223734"/>
                        <a:gd name="connsiteY1" fmla="*/ 0 h 3569268"/>
                        <a:gd name="connsiteX2" fmla="*/ 223734 w 223734"/>
                        <a:gd name="connsiteY2" fmla="*/ 3060700 h 3569268"/>
                        <a:gd name="connsiteX3" fmla="*/ 112609 w 223734"/>
                        <a:gd name="connsiteY3" fmla="*/ 3568700 h 3569268"/>
                        <a:gd name="connsiteX4" fmla="*/ 7834 w 223734"/>
                        <a:gd name="connsiteY4" fmla="*/ 3054350 h 3569268"/>
                        <a:gd name="connsiteX0" fmla="*/ 7834 w 232168"/>
                        <a:gd name="connsiteY0" fmla="*/ 3054350 h 3568998"/>
                        <a:gd name="connsiteX1" fmla="*/ 169759 w 232168"/>
                        <a:gd name="connsiteY1" fmla="*/ 0 h 3568998"/>
                        <a:gd name="connsiteX2" fmla="*/ 223734 w 232168"/>
                        <a:gd name="connsiteY2" fmla="*/ 3060700 h 3568998"/>
                        <a:gd name="connsiteX3" fmla="*/ 112609 w 232168"/>
                        <a:gd name="connsiteY3" fmla="*/ 3568700 h 3568998"/>
                        <a:gd name="connsiteX4" fmla="*/ 7834 w 232168"/>
                        <a:gd name="connsiteY4" fmla="*/ 3054350 h 3568998"/>
                        <a:gd name="connsiteX0" fmla="*/ 7834 w 232168"/>
                        <a:gd name="connsiteY0" fmla="*/ 3054350 h 3568953"/>
                        <a:gd name="connsiteX1" fmla="*/ 169759 w 232168"/>
                        <a:gd name="connsiteY1" fmla="*/ 0 h 3568953"/>
                        <a:gd name="connsiteX2" fmla="*/ 223734 w 232168"/>
                        <a:gd name="connsiteY2" fmla="*/ 3060700 h 3568953"/>
                        <a:gd name="connsiteX3" fmla="*/ 112609 w 232168"/>
                        <a:gd name="connsiteY3" fmla="*/ 3568700 h 3568953"/>
                        <a:gd name="connsiteX4" fmla="*/ 7834 w 232168"/>
                        <a:gd name="connsiteY4" fmla="*/ 3054350 h 3568953"/>
                        <a:gd name="connsiteX0" fmla="*/ 757 w 216976"/>
                        <a:gd name="connsiteY0" fmla="*/ 3060303 h 3582242"/>
                        <a:gd name="connsiteX1" fmla="*/ 142140 w 216976"/>
                        <a:gd name="connsiteY1" fmla="*/ 0 h 3582242"/>
                        <a:gd name="connsiteX2" fmla="*/ 216657 w 216976"/>
                        <a:gd name="connsiteY2" fmla="*/ 3066653 h 3582242"/>
                        <a:gd name="connsiteX3" fmla="*/ 105532 w 216976"/>
                        <a:gd name="connsiteY3" fmla="*/ 3574653 h 3582242"/>
                        <a:gd name="connsiteX4" fmla="*/ 757 w 216976"/>
                        <a:gd name="connsiteY4" fmla="*/ 3060303 h 3582242"/>
                        <a:gd name="connsiteX0" fmla="*/ 179 w 216131"/>
                        <a:gd name="connsiteY0" fmla="*/ 3042443 h 3564006"/>
                        <a:gd name="connsiteX1" fmla="*/ 121019 w 216131"/>
                        <a:gd name="connsiteY1" fmla="*/ 0 h 3564006"/>
                        <a:gd name="connsiteX2" fmla="*/ 216079 w 216131"/>
                        <a:gd name="connsiteY2" fmla="*/ 3048793 h 3564006"/>
                        <a:gd name="connsiteX3" fmla="*/ 104954 w 216131"/>
                        <a:gd name="connsiteY3" fmla="*/ 3556793 h 3564006"/>
                        <a:gd name="connsiteX4" fmla="*/ 179 w 216131"/>
                        <a:gd name="connsiteY4" fmla="*/ 3042443 h 3564006"/>
                        <a:gd name="connsiteX0" fmla="*/ 179 w 216235"/>
                        <a:gd name="connsiteY0" fmla="*/ 3042443 h 3564006"/>
                        <a:gd name="connsiteX1" fmla="*/ 121019 w 216235"/>
                        <a:gd name="connsiteY1" fmla="*/ 0 h 3564006"/>
                        <a:gd name="connsiteX2" fmla="*/ 216079 w 216235"/>
                        <a:gd name="connsiteY2" fmla="*/ 3048793 h 3564006"/>
                        <a:gd name="connsiteX3" fmla="*/ 104954 w 216235"/>
                        <a:gd name="connsiteY3" fmla="*/ 3556793 h 3564006"/>
                        <a:gd name="connsiteX4" fmla="*/ 179 w 216235"/>
                        <a:gd name="connsiteY4" fmla="*/ 3042443 h 3564006"/>
                        <a:gd name="connsiteX0" fmla="*/ 179 w 216167"/>
                        <a:gd name="connsiteY0" fmla="*/ 3042443 h 3564006"/>
                        <a:gd name="connsiteX1" fmla="*/ 121019 w 216167"/>
                        <a:gd name="connsiteY1" fmla="*/ 0 h 3564006"/>
                        <a:gd name="connsiteX2" fmla="*/ 216079 w 216167"/>
                        <a:gd name="connsiteY2" fmla="*/ 3048793 h 3564006"/>
                        <a:gd name="connsiteX3" fmla="*/ 104954 w 216167"/>
                        <a:gd name="connsiteY3" fmla="*/ 3556793 h 3564006"/>
                        <a:gd name="connsiteX4" fmla="*/ 179 w 216167"/>
                        <a:gd name="connsiteY4" fmla="*/ 3042443 h 3564006"/>
                        <a:gd name="connsiteX0" fmla="*/ 179 w 224444"/>
                        <a:gd name="connsiteY0" fmla="*/ 3042443 h 3564006"/>
                        <a:gd name="connsiteX1" fmla="*/ 121019 w 224444"/>
                        <a:gd name="connsiteY1" fmla="*/ 0 h 3564006"/>
                        <a:gd name="connsiteX2" fmla="*/ 216079 w 224444"/>
                        <a:gd name="connsiteY2" fmla="*/ 3048793 h 3564006"/>
                        <a:gd name="connsiteX3" fmla="*/ 104954 w 224444"/>
                        <a:gd name="connsiteY3" fmla="*/ 3556793 h 3564006"/>
                        <a:gd name="connsiteX4" fmla="*/ 179 w 224444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40464"/>
                        <a:gd name="connsiteY0" fmla="*/ 3042443 h 3557455"/>
                        <a:gd name="connsiteX1" fmla="*/ 131846 w 240464"/>
                        <a:gd name="connsiteY1" fmla="*/ 0 h 3557455"/>
                        <a:gd name="connsiteX2" fmla="*/ 226906 w 240464"/>
                        <a:gd name="connsiteY2" fmla="*/ 3048793 h 3557455"/>
                        <a:gd name="connsiteX3" fmla="*/ 115781 w 240464"/>
                        <a:gd name="connsiteY3" fmla="*/ 3556793 h 3557455"/>
                        <a:gd name="connsiteX4" fmla="*/ 11006 w 240464"/>
                        <a:gd name="connsiteY4" fmla="*/ 3042443 h 35574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464" h="3557455">
                          <a:moveTo>
                            <a:pt x="11006" y="3042443"/>
                          </a:moveTo>
                          <a:cubicBezTo>
                            <a:pt x="47921" y="2640148"/>
                            <a:pt x="45260" y="2190750"/>
                            <a:pt x="131846" y="0"/>
                          </a:cubicBezTo>
                          <a:cubicBezTo>
                            <a:pt x="170617" y="2184797"/>
                            <a:pt x="181651" y="2581012"/>
                            <a:pt x="226906" y="3048793"/>
                          </a:cubicBezTo>
                          <a:cubicBezTo>
                            <a:pt x="272161" y="3516574"/>
                            <a:pt x="196214" y="3564201"/>
                            <a:pt x="115781" y="3556793"/>
                          </a:cubicBezTo>
                          <a:cubicBezTo>
                            <a:pt x="35348" y="3549385"/>
                            <a:pt x="-25909" y="3444738"/>
                            <a:pt x="11006" y="304244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FF99"/>
                        </a:gs>
                        <a:gs pos="100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</p:grp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4FF9A919-0EC2-4B49-B8B9-EC2AD72D48B8}"/>
                    </a:ext>
                  </a:extLst>
                </p:cNvPr>
                <p:cNvGrpSpPr/>
                <p:nvPr/>
              </p:nvGrpSpPr>
              <p:grpSpPr>
                <a:xfrm rot="20978224">
                  <a:off x="1935380" y="1500401"/>
                  <a:ext cx="1883205" cy="3625850"/>
                  <a:chOff x="2414536" y="1128713"/>
                  <a:chExt cx="2131979" cy="3989387"/>
                </a:xfrm>
              </p:grpSpPr>
              <p:sp>
                <p:nvSpPr>
                  <p:cNvPr id="127" name="フリーフォーム: 図形 126">
                    <a:extLst>
                      <a:ext uri="{FF2B5EF4-FFF2-40B4-BE49-F238E27FC236}">
                        <a16:creationId xmlns:a16="http://schemas.microsoft.com/office/drawing/2014/main" id="{2910E818-041C-46E0-A418-5147AFB233A5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414536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A2F6579B-F8A4-49FB-8AC0-C95EE1882EDE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324539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9" name="楕円 2">
                    <a:extLst>
                      <a:ext uri="{FF2B5EF4-FFF2-40B4-BE49-F238E27FC236}">
                        <a16:creationId xmlns:a16="http://schemas.microsoft.com/office/drawing/2014/main" id="{62D161A7-2E6E-48A8-9CED-81DA3A614FC6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976752" y="1550433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0" name="楕円 2">
                    <a:extLst>
                      <a:ext uri="{FF2B5EF4-FFF2-40B4-BE49-F238E27FC236}">
                        <a16:creationId xmlns:a16="http://schemas.microsoft.com/office/drawing/2014/main" id="{BB5A6E8C-D4DE-4A6F-A07E-878AC30D4D12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885173" y="1550561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DFBC167E-4194-4055-8713-42AA58378648}"/>
                      </a:ext>
                    </a:extLst>
                  </p:cNvPr>
                  <p:cNvGrpSpPr/>
                  <p:nvPr/>
                </p:nvGrpSpPr>
                <p:grpSpPr>
                  <a:xfrm>
                    <a:off x="2896766" y="1128713"/>
                    <a:ext cx="1221976" cy="3989387"/>
                    <a:chOff x="2896766" y="1128713"/>
                    <a:chExt cx="1221976" cy="3989387"/>
                  </a:xfrm>
                </p:grpSpPr>
                <p:sp>
                  <p:nvSpPr>
                    <p:cNvPr id="132" name="フリーフォーム: 図形 131">
                      <a:extLst>
                        <a:ext uri="{FF2B5EF4-FFF2-40B4-BE49-F238E27FC236}">
                          <a16:creationId xmlns:a16="http://schemas.microsoft.com/office/drawing/2014/main" id="{96D752EC-879A-49A3-86DA-7ECA6FE48B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766" y="1128713"/>
                      <a:ext cx="1221976" cy="3874421"/>
                    </a:xfrm>
                    <a:custGeom>
                      <a:avLst/>
                      <a:gdLst>
                        <a:gd name="connsiteX0" fmla="*/ 599434 w 1221976"/>
                        <a:gd name="connsiteY0" fmla="*/ 0 h 3874421"/>
                        <a:gd name="connsiteX1" fmla="*/ 629421 w 1221976"/>
                        <a:gd name="connsiteY1" fmla="*/ 20157 h 3874421"/>
                        <a:gd name="connsiteX2" fmla="*/ 635807 w 1221976"/>
                        <a:gd name="connsiteY2" fmla="*/ 45167 h 3874421"/>
                        <a:gd name="connsiteX3" fmla="*/ 644112 w 1221976"/>
                        <a:gd name="connsiteY3" fmla="*/ 36073 h 3874421"/>
                        <a:gd name="connsiteX4" fmla="*/ 681779 w 1221976"/>
                        <a:gd name="connsiteY4" fmla="*/ 30806 h 3874421"/>
                        <a:gd name="connsiteX5" fmla="*/ 696052 w 1221976"/>
                        <a:gd name="connsiteY5" fmla="*/ 66061 h 3874421"/>
                        <a:gd name="connsiteX6" fmla="*/ 690047 w 1221976"/>
                        <a:gd name="connsiteY6" fmla="*/ 84996 h 3874421"/>
                        <a:gd name="connsiteX7" fmla="*/ 653839 w 1221976"/>
                        <a:gd name="connsiteY7" fmla="*/ 136224 h 3874421"/>
                        <a:gd name="connsiteX8" fmla="*/ 655496 w 1221976"/>
                        <a:gd name="connsiteY8" fmla="*/ 150079 h 3874421"/>
                        <a:gd name="connsiteX9" fmla="*/ 670719 w 1221976"/>
                        <a:gd name="connsiteY9" fmla="*/ 148424 h 3874421"/>
                        <a:gd name="connsiteX10" fmla="*/ 736985 w 1221976"/>
                        <a:gd name="connsiteY10" fmla="*/ 94825 h 3874421"/>
                        <a:gd name="connsiteX11" fmla="*/ 768737 w 1221976"/>
                        <a:gd name="connsiteY11" fmla="*/ 205388 h 3874421"/>
                        <a:gd name="connsiteX12" fmla="*/ 765918 w 1221976"/>
                        <a:gd name="connsiteY12" fmla="*/ 208538 h 3874421"/>
                        <a:gd name="connsiteX13" fmla="*/ 778467 w 1221976"/>
                        <a:gd name="connsiteY13" fmla="*/ 206223 h 3874421"/>
                        <a:gd name="connsiteX14" fmla="*/ 793110 w 1221976"/>
                        <a:gd name="connsiteY14" fmla="*/ 211989 h 3874421"/>
                        <a:gd name="connsiteX15" fmla="*/ 762845 w 1221976"/>
                        <a:gd name="connsiteY15" fmla="*/ 294685 h 3874421"/>
                        <a:gd name="connsiteX16" fmla="*/ 756263 w 1221976"/>
                        <a:gd name="connsiteY16" fmla="*/ 299145 h 3874421"/>
                        <a:gd name="connsiteX17" fmla="*/ 761006 w 1221976"/>
                        <a:gd name="connsiteY17" fmla="*/ 299432 h 3874421"/>
                        <a:gd name="connsiteX18" fmla="*/ 721023 w 1221976"/>
                        <a:gd name="connsiteY18" fmla="*/ 376806 h 3874421"/>
                        <a:gd name="connsiteX19" fmla="*/ 703600 w 1221976"/>
                        <a:gd name="connsiteY19" fmla="*/ 453827 h 3874421"/>
                        <a:gd name="connsiteX20" fmla="*/ 751032 w 1221976"/>
                        <a:gd name="connsiteY20" fmla="*/ 422449 h 3874421"/>
                        <a:gd name="connsiteX21" fmla="*/ 805397 w 1221976"/>
                        <a:gd name="connsiteY21" fmla="*/ 354506 h 3874421"/>
                        <a:gd name="connsiteX22" fmla="*/ 806543 w 1221976"/>
                        <a:gd name="connsiteY22" fmla="*/ 356252 h 3874421"/>
                        <a:gd name="connsiteX23" fmla="*/ 807536 w 1221976"/>
                        <a:gd name="connsiteY23" fmla="*/ 352920 h 3874421"/>
                        <a:gd name="connsiteX24" fmla="*/ 870069 w 1221976"/>
                        <a:gd name="connsiteY24" fmla="*/ 324873 h 3874421"/>
                        <a:gd name="connsiteX25" fmla="*/ 892531 w 1221976"/>
                        <a:gd name="connsiteY25" fmla="*/ 331169 h 3874421"/>
                        <a:gd name="connsiteX26" fmla="*/ 931982 w 1221976"/>
                        <a:gd name="connsiteY26" fmla="*/ 320112 h 3874421"/>
                        <a:gd name="connsiteX27" fmla="*/ 999848 w 1221976"/>
                        <a:gd name="connsiteY27" fmla="*/ 366034 h 3874421"/>
                        <a:gd name="connsiteX28" fmla="*/ 994944 w 1221976"/>
                        <a:gd name="connsiteY28" fmla="*/ 382469 h 3874421"/>
                        <a:gd name="connsiteX29" fmla="*/ 997278 w 1221976"/>
                        <a:gd name="connsiteY29" fmla="*/ 383332 h 3874421"/>
                        <a:gd name="connsiteX30" fmla="*/ 1018898 w 1221976"/>
                        <a:gd name="connsiteY30" fmla="*/ 411956 h 3874421"/>
                        <a:gd name="connsiteX31" fmla="*/ 973813 w 1221976"/>
                        <a:gd name="connsiteY31" fmla="*/ 449256 h 3874421"/>
                        <a:gd name="connsiteX32" fmla="*/ 971579 w 1221976"/>
                        <a:gd name="connsiteY32" fmla="*/ 449503 h 3874421"/>
                        <a:gd name="connsiteX33" fmla="*/ 902225 w 1221976"/>
                        <a:gd name="connsiteY33" fmla="*/ 500032 h 3874421"/>
                        <a:gd name="connsiteX34" fmla="*/ 899899 w 1221976"/>
                        <a:gd name="connsiteY34" fmla="*/ 503225 h 3874421"/>
                        <a:gd name="connsiteX35" fmla="*/ 906979 w 1221976"/>
                        <a:gd name="connsiteY35" fmla="*/ 502443 h 3874421"/>
                        <a:gd name="connsiteX36" fmla="*/ 1018898 w 1221976"/>
                        <a:gd name="connsiteY36" fmla="*/ 542925 h 3874421"/>
                        <a:gd name="connsiteX37" fmla="*/ 950544 w 1221976"/>
                        <a:gd name="connsiteY37" fmla="*/ 580226 h 3874421"/>
                        <a:gd name="connsiteX38" fmla="*/ 932828 w 1221976"/>
                        <a:gd name="connsiteY38" fmla="*/ 581519 h 3874421"/>
                        <a:gd name="connsiteX39" fmla="*/ 845134 w 1221976"/>
                        <a:gd name="connsiteY39" fmla="*/ 621091 h 3874421"/>
                        <a:gd name="connsiteX40" fmla="*/ 784513 w 1221976"/>
                        <a:gd name="connsiteY40" fmla="*/ 668845 h 3874421"/>
                        <a:gd name="connsiteX41" fmla="*/ 796944 w 1221976"/>
                        <a:gd name="connsiteY41" fmla="*/ 667524 h 3874421"/>
                        <a:gd name="connsiteX42" fmla="*/ 867399 w 1221976"/>
                        <a:gd name="connsiteY42" fmla="*/ 702145 h 3874421"/>
                        <a:gd name="connsiteX43" fmla="*/ 850126 w 1221976"/>
                        <a:gd name="connsiteY43" fmla="*/ 778723 h 3874421"/>
                        <a:gd name="connsiteX44" fmla="*/ 849875 w 1221976"/>
                        <a:gd name="connsiteY44" fmla="*/ 778973 h 3874421"/>
                        <a:gd name="connsiteX45" fmla="*/ 851114 w 1221976"/>
                        <a:gd name="connsiteY45" fmla="*/ 779182 h 3874421"/>
                        <a:gd name="connsiteX46" fmla="*/ 830038 w 1221976"/>
                        <a:gd name="connsiteY46" fmla="*/ 798848 h 3874421"/>
                        <a:gd name="connsiteX47" fmla="*/ 810582 w 1221976"/>
                        <a:gd name="connsiteY47" fmla="*/ 818340 h 3874421"/>
                        <a:gd name="connsiteX48" fmla="*/ 806375 w 1221976"/>
                        <a:gd name="connsiteY48" fmla="*/ 820928 h 3874421"/>
                        <a:gd name="connsiteX49" fmla="*/ 784901 w 1221976"/>
                        <a:gd name="connsiteY49" fmla="*/ 840968 h 3874421"/>
                        <a:gd name="connsiteX50" fmla="*/ 727457 w 1221976"/>
                        <a:gd name="connsiteY50" fmla="*/ 921066 h 3874421"/>
                        <a:gd name="connsiteX51" fmla="*/ 685421 w 1221976"/>
                        <a:gd name="connsiteY51" fmla="*/ 1010221 h 3874421"/>
                        <a:gd name="connsiteX52" fmla="*/ 678914 w 1221976"/>
                        <a:gd name="connsiteY52" fmla="*/ 1036493 h 3874421"/>
                        <a:gd name="connsiteX53" fmla="*/ 681256 w 1221976"/>
                        <a:gd name="connsiteY53" fmla="*/ 1089059 h 3874421"/>
                        <a:gd name="connsiteX54" fmla="*/ 683234 w 1221976"/>
                        <a:gd name="connsiteY54" fmla="*/ 1087891 h 3874421"/>
                        <a:gd name="connsiteX55" fmla="*/ 814232 w 1221976"/>
                        <a:gd name="connsiteY55" fmla="*/ 938978 h 3874421"/>
                        <a:gd name="connsiteX56" fmla="*/ 817066 w 1221976"/>
                        <a:gd name="connsiteY56" fmla="*/ 943221 h 3874421"/>
                        <a:gd name="connsiteX57" fmla="*/ 818015 w 1221976"/>
                        <a:gd name="connsiteY57" fmla="*/ 934514 h 3874421"/>
                        <a:gd name="connsiteX58" fmla="*/ 884865 w 1221976"/>
                        <a:gd name="connsiteY58" fmla="*/ 858400 h 3874421"/>
                        <a:gd name="connsiteX59" fmla="*/ 898519 w 1221976"/>
                        <a:gd name="connsiteY59" fmla="*/ 868668 h 3874421"/>
                        <a:gd name="connsiteX60" fmla="*/ 902928 w 1221976"/>
                        <a:gd name="connsiteY60" fmla="*/ 881679 h 3874421"/>
                        <a:gd name="connsiteX61" fmla="*/ 904581 w 1221976"/>
                        <a:gd name="connsiteY61" fmla="*/ 877231 h 3874421"/>
                        <a:gd name="connsiteX62" fmla="*/ 1032723 w 1221976"/>
                        <a:gd name="connsiteY62" fmla="*/ 842609 h 3874421"/>
                        <a:gd name="connsiteX63" fmla="*/ 1014436 w 1221976"/>
                        <a:gd name="connsiteY63" fmla="*/ 935316 h 3874421"/>
                        <a:gd name="connsiteX64" fmla="*/ 1020945 w 1221976"/>
                        <a:gd name="connsiteY64" fmla="*/ 950431 h 3874421"/>
                        <a:gd name="connsiteX65" fmla="*/ 1035756 w 1221976"/>
                        <a:gd name="connsiteY65" fmla="*/ 943932 h 3874421"/>
                        <a:gd name="connsiteX66" fmla="*/ 1067796 w 1221976"/>
                        <a:gd name="connsiteY66" fmla="*/ 880549 h 3874421"/>
                        <a:gd name="connsiteX67" fmla="*/ 1083599 w 1221976"/>
                        <a:gd name="connsiteY67" fmla="*/ 863980 h 3874421"/>
                        <a:gd name="connsiteX68" fmla="*/ 1126686 w 1221976"/>
                        <a:gd name="connsiteY68" fmla="*/ 856797 h 3874421"/>
                        <a:gd name="connsiteX69" fmla="*/ 1141613 w 1221976"/>
                        <a:gd name="connsiteY69" fmla="*/ 894874 h 3874421"/>
                        <a:gd name="connsiteX70" fmla="*/ 1136933 w 1221976"/>
                        <a:gd name="connsiteY70" fmla="*/ 907873 h 3874421"/>
                        <a:gd name="connsiteX71" fmla="*/ 1165493 w 1221976"/>
                        <a:gd name="connsiteY71" fmla="*/ 899299 h 3874421"/>
                        <a:gd name="connsiteX72" fmla="*/ 1201844 w 1221976"/>
                        <a:gd name="connsiteY72" fmla="*/ 915487 h 3874421"/>
                        <a:gd name="connsiteX73" fmla="*/ 1197687 w 1221976"/>
                        <a:gd name="connsiteY73" fmla="*/ 955062 h 3874421"/>
                        <a:gd name="connsiteX74" fmla="*/ 1169700 w 1221976"/>
                        <a:gd name="connsiteY74" fmla="*/ 981425 h 3874421"/>
                        <a:gd name="connsiteX75" fmla="*/ 1196450 w 1221976"/>
                        <a:gd name="connsiteY75" fmla="*/ 989854 h 3874421"/>
                        <a:gd name="connsiteX76" fmla="*/ 1221962 w 1221976"/>
                        <a:gd name="connsiteY76" fmla="*/ 1021820 h 3874421"/>
                        <a:gd name="connsiteX77" fmla="*/ 1194198 w 1221976"/>
                        <a:gd name="connsiteY77" fmla="*/ 1055543 h 3874421"/>
                        <a:gd name="connsiteX78" fmla="*/ 1172625 w 1221976"/>
                        <a:gd name="connsiteY78" fmla="*/ 1062113 h 3874421"/>
                        <a:gd name="connsiteX79" fmla="*/ 1101269 w 1221976"/>
                        <a:gd name="connsiteY79" fmla="*/ 1057405 h 3874421"/>
                        <a:gd name="connsiteX80" fmla="*/ 1086655 w 1221976"/>
                        <a:gd name="connsiteY80" fmla="*/ 1066623 h 3874421"/>
                        <a:gd name="connsiteX81" fmla="*/ 1098071 w 1221976"/>
                        <a:gd name="connsiteY81" fmla="*/ 1080176 h 3874421"/>
                        <a:gd name="connsiteX82" fmla="*/ 1187919 w 1221976"/>
                        <a:gd name="connsiteY82" fmla="*/ 1111417 h 3874421"/>
                        <a:gd name="connsiteX83" fmla="*/ 1093865 w 1221976"/>
                        <a:gd name="connsiteY83" fmla="*/ 1205081 h 3874421"/>
                        <a:gd name="connsiteX84" fmla="*/ 1089186 w 1221976"/>
                        <a:gd name="connsiteY84" fmla="*/ 1204288 h 3874421"/>
                        <a:gd name="connsiteX85" fmla="*/ 1098249 w 1221976"/>
                        <a:gd name="connsiteY85" fmla="*/ 1214612 h 3874421"/>
                        <a:gd name="connsiteX86" fmla="*/ 1100315 w 1221976"/>
                        <a:gd name="connsiteY86" fmla="*/ 1231571 h 3874421"/>
                        <a:gd name="connsiteX87" fmla="*/ 1000973 w 1221976"/>
                        <a:gd name="connsiteY87" fmla="*/ 1251407 h 3874421"/>
                        <a:gd name="connsiteX88" fmla="*/ 992747 w 1221976"/>
                        <a:gd name="connsiteY88" fmla="*/ 1247781 h 3874421"/>
                        <a:gd name="connsiteX89" fmla="*/ 994087 w 1221976"/>
                        <a:gd name="connsiteY89" fmla="*/ 1250498 h 3874421"/>
                        <a:gd name="connsiteX90" fmla="*/ 799625 w 1221976"/>
                        <a:gd name="connsiteY90" fmla="*/ 1289488 h 3874421"/>
                        <a:gd name="connsiteX91" fmla="*/ 763404 w 1221976"/>
                        <a:gd name="connsiteY91" fmla="*/ 1309948 h 3874421"/>
                        <a:gd name="connsiteX92" fmla="*/ 805536 w 1221976"/>
                        <a:gd name="connsiteY92" fmla="*/ 1312891 h 3874421"/>
                        <a:gd name="connsiteX93" fmla="*/ 873234 w 1221976"/>
                        <a:gd name="connsiteY93" fmla="*/ 1356145 h 3874421"/>
                        <a:gd name="connsiteX94" fmla="*/ 720402 w 1221976"/>
                        <a:gd name="connsiteY94" fmla="*/ 1559864 h 3874421"/>
                        <a:gd name="connsiteX95" fmla="*/ 703009 w 1221976"/>
                        <a:gd name="connsiteY95" fmla="*/ 1577447 h 3874421"/>
                        <a:gd name="connsiteX96" fmla="*/ 709950 w 1221976"/>
                        <a:gd name="connsiteY96" fmla="*/ 1733276 h 3874421"/>
                        <a:gd name="connsiteX97" fmla="*/ 719471 w 1221976"/>
                        <a:gd name="connsiteY97" fmla="*/ 1985327 h 3874421"/>
                        <a:gd name="connsiteX98" fmla="*/ 728110 w 1221976"/>
                        <a:gd name="connsiteY98" fmla="*/ 1980683 h 3874421"/>
                        <a:gd name="connsiteX99" fmla="*/ 758047 w 1221976"/>
                        <a:gd name="connsiteY99" fmla="*/ 1958577 h 3874421"/>
                        <a:gd name="connsiteX100" fmla="*/ 781528 w 1221976"/>
                        <a:gd name="connsiteY100" fmla="*/ 1929168 h 3874421"/>
                        <a:gd name="connsiteX101" fmla="*/ 768333 w 1221976"/>
                        <a:gd name="connsiteY101" fmla="*/ 1862037 h 3874421"/>
                        <a:gd name="connsiteX102" fmla="*/ 801513 w 1221976"/>
                        <a:gd name="connsiteY102" fmla="*/ 1815207 h 3874421"/>
                        <a:gd name="connsiteX103" fmla="*/ 846412 w 1221976"/>
                        <a:gd name="connsiteY103" fmla="*/ 1827994 h 3874421"/>
                        <a:gd name="connsiteX104" fmla="*/ 849039 w 1221976"/>
                        <a:gd name="connsiteY104" fmla="*/ 1841360 h 3874421"/>
                        <a:gd name="connsiteX105" fmla="*/ 843556 w 1221976"/>
                        <a:gd name="connsiteY105" fmla="*/ 1873815 h 3874421"/>
                        <a:gd name="connsiteX106" fmla="*/ 853072 w 1221976"/>
                        <a:gd name="connsiteY106" fmla="*/ 1881149 h 3874421"/>
                        <a:gd name="connsiteX107" fmla="*/ 865807 w 1221976"/>
                        <a:gd name="connsiteY107" fmla="*/ 1869431 h 3874421"/>
                        <a:gd name="connsiteX108" fmla="*/ 941985 w 1221976"/>
                        <a:gd name="connsiteY108" fmla="*/ 1751881 h 3874421"/>
                        <a:gd name="connsiteX109" fmla="*/ 1020574 w 1221976"/>
                        <a:gd name="connsiteY109" fmla="*/ 1717256 h 3874421"/>
                        <a:gd name="connsiteX110" fmla="*/ 1043630 w 1221976"/>
                        <a:gd name="connsiteY110" fmla="*/ 1723687 h 3874421"/>
                        <a:gd name="connsiteX111" fmla="*/ 1062364 w 1221976"/>
                        <a:gd name="connsiteY111" fmla="*/ 1759779 h 3874421"/>
                        <a:gd name="connsiteX112" fmla="*/ 1057370 w 1221976"/>
                        <a:gd name="connsiteY112" fmla="*/ 1778057 h 3874421"/>
                        <a:gd name="connsiteX113" fmla="*/ 1078197 w 1221976"/>
                        <a:gd name="connsiteY113" fmla="*/ 1765194 h 3874421"/>
                        <a:gd name="connsiteX114" fmla="*/ 1170793 w 1221976"/>
                        <a:gd name="connsiteY114" fmla="*/ 1770281 h 3874421"/>
                        <a:gd name="connsiteX115" fmla="*/ 1128614 w 1221976"/>
                        <a:gd name="connsiteY115" fmla="*/ 1858608 h 3874421"/>
                        <a:gd name="connsiteX116" fmla="*/ 1100171 w 1221976"/>
                        <a:gd name="connsiteY116" fmla="*/ 1876174 h 3874421"/>
                        <a:gd name="connsiteX117" fmla="*/ 1105483 w 1221976"/>
                        <a:gd name="connsiteY117" fmla="*/ 1875481 h 3874421"/>
                        <a:gd name="connsiteX118" fmla="*/ 1147829 w 1221976"/>
                        <a:gd name="connsiteY118" fmla="*/ 1916751 h 3874421"/>
                        <a:gd name="connsiteX119" fmla="*/ 1074181 w 1221976"/>
                        <a:gd name="connsiteY119" fmla="*/ 1996819 h 3874421"/>
                        <a:gd name="connsiteX120" fmla="*/ 946896 w 1221976"/>
                        <a:gd name="connsiteY120" fmla="*/ 2019674 h 3874421"/>
                        <a:gd name="connsiteX121" fmla="*/ 931042 w 1221976"/>
                        <a:gd name="connsiteY121" fmla="*/ 2025612 h 3874421"/>
                        <a:gd name="connsiteX122" fmla="*/ 932220 w 1221976"/>
                        <a:gd name="connsiteY122" fmla="*/ 2038096 h 3874421"/>
                        <a:gd name="connsiteX123" fmla="*/ 966967 w 1221976"/>
                        <a:gd name="connsiteY123" fmla="*/ 2051445 h 3874421"/>
                        <a:gd name="connsiteX124" fmla="*/ 972170 w 1221976"/>
                        <a:gd name="connsiteY124" fmla="*/ 2073773 h 3874421"/>
                        <a:gd name="connsiteX125" fmla="*/ 954834 w 1221976"/>
                        <a:gd name="connsiteY125" fmla="*/ 2099284 h 3874421"/>
                        <a:gd name="connsiteX126" fmla="*/ 900332 w 1221976"/>
                        <a:gd name="connsiteY126" fmla="*/ 2106608 h 3874421"/>
                        <a:gd name="connsiteX127" fmla="*/ 856506 w 1221976"/>
                        <a:gd name="connsiteY127" fmla="*/ 2064582 h 3874421"/>
                        <a:gd name="connsiteX128" fmla="*/ 856102 w 1221976"/>
                        <a:gd name="connsiteY128" fmla="*/ 2064750 h 3874421"/>
                        <a:gd name="connsiteX129" fmla="*/ 857613 w 1221976"/>
                        <a:gd name="connsiteY129" fmla="*/ 2066273 h 3874421"/>
                        <a:gd name="connsiteX130" fmla="*/ 726961 w 1221976"/>
                        <a:gd name="connsiteY130" fmla="*/ 2176509 h 3874421"/>
                        <a:gd name="connsiteX131" fmla="*/ 726704 w 1221976"/>
                        <a:gd name="connsiteY131" fmla="*/ 2176792 h 3874421"/>
                        <a:gd name="connsiteX132" fmla="*/ 730580 w 1221976"/>
                        <a:gd name="connsiteY132" fmla="*/ 2279387 h 3874421"/>
                        <a:gd name="connsiteX133" fmla="*/ 734681 w 1221976"/>
                        <a:gd name="connsiteY133" fmla="*/ 2403798 h 3874421"/>
                        <a:gd name="connsiteX134" fmla="*/ 737556 w 1221976"/>
                        <a:gd name="connsiteY134" fmla="*/ 2406768 h 3874421"/>
                        <a:gd name="connsiteX135" fmla="*/ 739929 w 1221976"/>
                        <a:gd name="connsiteY135" fmla="*/ 2418842 h 3874421"/>
                        <a:gd name="connsiteX136" fmla="*/ 735952 w 1221976"/>
                        <a:gd name="connsiteY136" fmla="*/ 2442380 h 3874421"/>
                        <a:gd name="connsiteX137" fmla="*/ 736173 w 1221976"/>
                        <a:gd name="connsiteY137" fmla="*/ 2449080 h 3874421"/>
                        <a:gd name="connsiteX138" fmla="*/ 743572 w 1221976"/>
                        <a:gd name="connsiteY138" fmla="*/ 2454782 h 3874421"/>
                        <a:gd name="connsiteX139" fmla="*/ 755076 w 1221976"/>
                        <a:gd name="connsiteY139" fmla="*/ 2444198 h 3874421"/>
                        <a:gd name="connsiteX140" fmla="*/ 823886 w 1221976"/>
                        <a:gd name="connsiteY140" fmla="*/ 2338017 h 3874421"/>
                        <a:gd name="connsiteX141" fmla="*/ 894874 w 1221976"/>
                        <a:gd name="connsiteY141" fmla="*/ 2306741 h 3874421"/>
                        <a:gd name="connsiteX142" fmla="*/ 915700 w 1221976"/>
                        <a:gd name="connsiteY142" fmla="*/ 2312550 h 3874421"/>
                        <a:gd name="connsiteX143" fmla="*/ 932622 w 1221976"/>
                        <a:gd name="connsiteY143" fmla="*/ 2345151 h 3874421"/>
                        <a:gd name="connsiteX144" fmla="*/ 928111 w 1221976"/>
                        <a:gd name="connsiteY144" fmla="*/ 2361662 h 3874421"/>
                        <a:gd name="connsiteX145" fmla="*/ 946924 w 1221976"/>
                        <a:gd name="connsiteY145" fmla="*/ 2350042 h 3874421"/>
                        <a:gd name="connsiteX146" fmla="*/ 1030564 w 1221976"/>
                        <a:gd name="connsiteY146" fmla="*/ 2354637 h 3874421"/>
                        <a:gd name="connsiteX147" fmla="*/ 992465 w 1221976"/>
                        <a:gd name="connsiteY147" fmla="*/ 2434421 h 3874421"/>
                        <a:gd name="connsiteX148" fmla="*/ 966772 w 1221976"/>
                        <a:gd name="connsiteY148" fmla="*/ 2450288 h 3874421"/>
                        <a:gd name="connsiteX149" fmla="*/ 971571 w 1221976"/>
                        <a:gd name="connsiteY149" fmla="*/ 2449663 h 3874421"/>
                        <a:gd name="connsiteX150" fmla="*/ 1009821 w 1221976"/>
                        <a:gd name="connsiteY150" fmla="*/ 2486941 h 3874421"/>
                        <a:gd name="connsiteX151" fmla="*/ 943296 w 1221976"/>
                        <a:gd name="connsiteY151" fmla="*/ 2559265 h 3874421"/>
                        <a:gd name="connsiteX152" fmla="*/ 828321 w 1221976"/>
                        <a:gd name="connsiteY152" fmla="*/ 2579909 h 3874421"/>
                        <a:gd name="connsiteX153" fmla="*/ 814001 w 1221976"/>
                        <a:gd name="connsiteY153" fmla="*/ 2585274 h 3874421"/>
                        <a:gd name="connsiteX154" fmla="*/ 815065 w 1221976"/>
                        <a:gd name="connsiteY154" fmla="*/ 2596550 h 3874421"/>
                        <a:gd name="connsiteX155" fmla="*/ 846452 w 1221976"/>
                        <a:gd name="connsiteY155" fmla="*/ 2608608 h 3874421"/>
                        <a:gd name="connsiteX156" fmla="*/ 851152 w 1221976"/>
                        <a:gd name="connsiteY156" fmla="*/ 2628776 h 3874421"/>
                        <a:gd name="connsiteX157" fmla="*/ 835492 w 1221976"/>
                        <a:gd name="connsiteY157" fmla="*/ 2651820 h 3874421"/>
                        <a:gd name="connsiteX158" fmla="*/ 786262 w 1221976"/>
                        <a:gd name="connsiteY158" fmla="*/ 2658435 h 3874421"/>
                        <a:gd name="connsiteX159" fmla="*/ 746674 w 1221976"/>
                        <a:gd name="connsiteY159" fmla="*/ 2620474 h 3874421"/>
                        <a:gd name="connsiteX160" fmla="*/ 746309 w 1221976"/>
                        <a:gd name="connsiteY160" fmla="*/ 2620626 h 3874421"/>
                        <a:gd name="connsiteX161" fmla="*/ 747674 w 1221976"/>
                        <a:gd name="connsiteY161" fmla="*/ 2622002 h 3874421"/>
                        <a:gd name="connsiteX162" fmla="*/ 741984 w 1221976"/>
                        <a:gd name="connsiteY162" fmla="*/ 2625363 h 3874421"/>
                        <a:gd name="connsiteX163" fmla="*/ 742947 w 1221976"/>
                        <a:gd name="connsiteY163" fmla="*/ 2654589 h 3874421"/>
                        <a:gd name="connsiteX164" fmla="*/ 749992 w 1221976"/>
                        <a:gd name="connsiteY164" fmla="*/ 2900992 h 3874421"/>
                        <a:gd name="connsiteX165" fmla="*/ 750452 w 1221976"/>
                        <a:gd name="connsiteY165" fmla="*/ 2920694 h 3874421"/>
                        <a:gd name="connsiteX166" fmla="*/ 765776 w 1221976"/>
                        <a:gd name="connsiteY166" fmla="*/ 2924235 h 3874421"/>
                        <a:gd name="connsiteX167" fmla="*/ 769024 w 1221976"/>
                        <a:gd name="connsiteY167" fmla="*/ 2949946 h 3874421"/>
                        <a:gd name="connsiteX168" fmla="*/ 761237 w 1221976"/>
                        <a:gd name="connsiteY168" fmla="*/ 2960389 h 3874421"/>
                        <a:gd name="connsiteX169" fmla="*/ 751503 w 1221976"/>
                        <a:gd name="connsiteY169" fmla="*/ 2965718 h 3874421"/>
                        <a:gd name="connsiteX170" fmla="*/ 751944 w 1221976"/>
                        <a:gd name="connsiteY170" fmla="*/ 2984649 h 3874421"/>
                        <a:gd name="connsiteX171" fmla="*/ 764598 w 1221976"/>
                        <a:gd name="connsiteY171" fmla="*/ 2978607 h 3874421"/>
                        <a:gd name="connsiteX172" fmla="*/ 795096 w 1221976"/>
                        <a:gd name="connsiteY172" fmla="*/ 2979194 h 3874421"/>
                        <a:gd name="connsiteX173" fmla="*/ 795291 w 1221976"/>
                        <a:gd name="connsiteY173" fmla="*/ 3056302 h 3874421"/>
                        <a:gd name="connsiteX174" fmla="*/ 792438 w 1221976"/>
                        <a:gd name="connsiteY174" fmla="*/ 3057490 h 3874421"/>
                        <a:gd name="connsiteX175" fmla="*/ 802580 w 1221976"/>
                        <a:gd name="connsiteY175" fmla="*/ 3059458 h 3874421"/>
                        <a:gd name="connsiteX176" fmla="*/ 812563 w 1221976"/>
                        <a:gd name="connsiteY176" fmla="*/ 3067000 h 3874421"/>
                        <a:gd name="connsiteX177" fmla="*/ 806420 w 1221976"/>
                        <a:gd name="connsiteY177" fmla="*/ 3089274 h 3874421"/>
                        <a:gd name="connsiteX178" fmla="*/ 795511 w 1221976"/>
                        <a:gd name="connsiteY178" fmla="*/ 3095709 h 3874421"/>
                        <a:gd name="connsiteX179" fmla="*/ 794424 w 1221976"/>
                        <a:gd name="connsiteY179" fmla="*/ 3102346 h 3874421"/>
                        <a:gd name="connsiteX180" fmla="*/ 786637 w 1221976"/>
                        <a:gd name="connsiteY180" fmla="*/ 3112789 h 3874421"/>
                        <a:gd name="connsiteX181" fmla="*/ 755129 w 1221976"/>
                        <a:gd name="connsiteY181" fmla="*/ 3130037 h 3874421"/>
                        <a:gd name="connsiteX182" fmla="*/ 755144 w 1221976"/>
                        <a:gd name="connsiteY182" fmla="*/ 3131072 h 3874421"/>
                        <a:gd name="connsiteX183" fmla="*/ 782394 w 1221976"/>
                        <a:gd name="connsiteY183" fmla="*/ 3131596 h 3874421"/>
                        <a:gd name="connsiteX184" fmla="*/ 784012 w 1221976"/>
                        <a:gd name="connsiteY184" fmla="*/ 3133866 h 3874421"/>
                        <a:gd name="connsiteX185" fmla="*/ 789998 w 1221976"/>
                        <a:gd name="connsiteY185" fmla="*/ 3131007 h 3874421"/>
                        <a:gd name="connsiteX186" fmla="*/ 820496 w 1221976"/>
                        <a:gd name="connsiteY186" fmla="*/ 3131594 h 3874421"/>
                        <a:gd name="connsiteX187" fmla="*/ 820691 w 1221976"/>
                        <a:gd name="connsiteY187" fmla="*/ 3208702 h 3874421"/>
                        <a:gd name="connsiteX188" fmla="*/ 817838 w 1221976"/>
                        <a:gd name="connsiteY188" fmla="*/ 3209890 h 3874421"/>
                        <a:gd name="connsiteX189" fmla="*/ 827980 w 1221976"/>
                        <a:gd name="connsiteY189" fmla="*/ 3211858 h 3874421"/>
                        <a:gd name="connsiteX190" fmla="*/ 837963 w 1221976"/>
                        <a:gd name="connsiteY190" fmla="*/ 3219400 h 3874421"/>
                        <a:gd name="connsiteX191" fmla="*/ 838787 w 1221976"/>
                        <a:gd name="connsiteY191" fmla="*/ 3226565 h 3874421"/>
                        <a:gd name="connsiteX192" fmla="*/ 839545 w 1221976"/>
                        <a:gd name="connsiteY192" fmla="*/ 3226844 h 3874421"/>
                        <a:gd name="connsiteX193" fmla="*/ 839742 w 1221976"/>
                        <a:gd name="connsiteY193" fmla="*/ 3303953 h 3874421"/>
                        <a:gd name="connsiteX194" fmla="*/ 836887 w 1221976"/>
                        <a:gd name="connsiteY194" fmla="*/ 3305140 h 3874421"/>
                        <a:gd name="connsiteX195" fmla="*/ 847030 w 1221976"/>
                        <a:gd name="connsiteY195" fmla="*/ 3307107 h 3874421"/>
                        <a:gd name="connsiteX196" fmla="*/ 857012 w 1221976"/>
                        <a:gd name="connsiteY196" fmla="*/ 3314650 h 3874421"/>
                        <a:gd name="connsiteX197" fmla="*/ 815683 w 1221976"/>
                        <a:gd name="connsiteY197" fmla="*/ 3357679 h 3874421"/>
                        <a:gd name="connsiteX198" fmla="*/ 810246 w 1221976"/>
                        <a:gd name="connsiteY198" fmla="*/ 3358561 h 3874421"/>
                        <a:gd name="connsiteX199" fmla="*/ 809966 w 1221976"/>
                        <a:gd name="connsiteY199" fmla="*/ 3358876 h 3874421"/>
                        <a:gd name="connsiteX200" fmla="*/ 811618 w 1221976"/>
                        <a:gd name="connsiteY200" fmla="*/ 3359552 h 3874421"/>
                        <a:gd name="connsiteX201" fmla="*/ 807510 w 1221976"/>
                        <a:gd name="connsiteY201" fmla="*/ 3362752 h 3874421"/>
                        <a:gd name="connsiteX202" fmla="*/ 815278 w 1221976"/>
                        <a:gd name="connsiteY202" fmla="*/ 3364260 h 3874421"/>
                        <a:gd name="connsiteX203" fmla="*/ 825261 w 1221976"/>
                        <a:gd name="connsiteY203" fmla="*/ 3371802 h 3874421"/>
                        <a:gd name="connsiteX204" fmla="*/ 826085 w 1221976"/>
                        <a:gd name="connsiteY204" fmla="*/ 3378967 h 3874421"/>
                        <a:gd name="connsiteX205" fmla="*/ 826843 w 1221976"/>
                        <a:gd name="connsiteY205" fmla="*/ 3379246 h 3874421"/>
                        <a:gd name="connsiteX206" fmla="*/ 827040 w 1221976"/>
                        <a:gd name="connsiteY206" fmla="*/ 3456355 h 3874421"/>
                        <a:gd name="connsiteX207" fmla="*/ 824185 w 1221976"/>
                        <a:gd name="connsiteY207" fmla="*/ 3457542 h 3874421"/>
                        <a:gd name="connsiteX208" fmla="*/ 834328 w 1221976"/>
                        <a:gd name="connsiteY208" fmla="*/ 3459509 h 3874421"/>
                        <a:gd name="connsiteX209" fmla="*/ 844310 w 1221976"/>
                        <a:gd name="connsiteY209" fmla="*/ 3467052 h 3874421"/>
                        <a:gd name="connsiteX210" fmla="*/ 802981 w 1221976"/>
                        <a:gd name="connsiteY210" fmla="*/ 3510081 h 3874421"/>
                        <a:gd name="connsiteX211" fmla="*/ 796792 w 1221976"/>
                        <a:gd name="connsiteY211" fmla="*/ 3511085 h 3874421"/>
                        <a:gd name="connsiteX212" fmla="*/ 798916 w 1221976"/>
                        <a:gd name="connsiteY212" fmla="*/ 3511954 h 3874421"/>
                        <a:gd name="connsiteX213" fmla="*/ 751289 w 1221976"/>
                        <a:gd name="connsiteY213" fmla="*/ 3549051 h 3874421"/>
                        <a:gd name="connsiteX214" fmla="*/ 740410 w 1221976"/>
                        <a:gd name="connsiteY214" fmla="*/ 3564525 h 3874421"/>
                        <a:gd name="connsiteX215" fmla="*/ 740257 w 1221976"/>
                        <a:gd name="connsiteY215" fmla="*/ 3566519 h 3874421"/>
                        <a:gd name="connsiteX216" fmla="*/ 583568 w 1221976"/>
                        <a:gd name="connsiteY216" fmla="*/ 3874419 h 3874421"/>
                        <a:gd name="connsiteX217" fmla="*/ 456492 w 1221976"/>
                        <a:gd name="connsiteY217" fmla="*/ 3669625 h 3874421"/>
                        <a:gd name="connsiteX218" fmla="*/ 437661 w 1221976"/>
                        <a:gd name="connsiteY218" fmla="*/ 3547225 h 3874421"/>
                        <a:gd name="connsiteX219" fmla="*/ 392376 w 1221976"/>
                        <a:gd name="connsiteY219" fmla="*/ 3511953 h 3874421"/>
                        <a:gd name="connsiteX220" fmla="*/ 394500 w 1221976"/>
                        <a:gd name="connsiteY220" fmla="*/ 3511084 h 3874421"/>
                        <a:gd name="connsiteX221" fmla="*/ 388311 w 1221976"/>
                        <a:gd name="connsiteY221" fmla="*/ 3510080 h 3874421"/>
                        <a:gd name="connsiteX222" fmla="*/ 346982 w 1221976"/>
                        <a:gd name="connsiteY222" fmla="*/ 3467051 h 3874421"/>
                        <a:gd name="connsiteX223" fmla="*/ 356964 w 1221976"/>
                        <a:gd name="connsiteY223" fmla="*/ 3459508 h 3874421"/>
                        <a:gd name="connsiteX224" fmla="*/ 367107 w 1221976"/>
                        <a:gd name="connsiteY224" fmla="*/ 3457541 h 3874421"/>
                        <a:gd name="connsiteX225" fmla="*/ 364252 w 1221976"/>
                        <a:gd name="connsiteY225" fmla="*/ 3456354 h 3874421"/>
                        <a:gd name="connsiteX226" fmla="*/ 364449 w 1221976"/>
                        <a:gd name="connsiteY226" fmla="*/ 3379245 h 3874421"/>
                        <a:gd name="connsiteX227" fmla="*/ 365207 w 1221976"/>
                        <a:gd name="connsiteY227" fmla="*/ 3378966 h 3874421"/>
                        <a:gd name="connsiteX228" fmla="*/ 366031 w 1221976"/>
                        <a:gd name="connsiteY228" fmla="*/ 3371801 h 3874421"/>
                        <a:gd name="connsiteX229" fmla="*/ 376014 w 1221976"/>
                        <a:gd name="connsiteY229" fmla="*/ 3364259 h 3874421"/>
                        <a:gd name="connsiteX230" fmla="*/ 386156 w 1221976"/>
                        <a:gd name="connsiteY230" fmla="*/ 3362291 h 3874421"/>
                        <a:gd name="connsiteX231" fmla="*/ 383303 w 1221976"/>
                        <a:gd name="connsiteY231" fmla="*/ 3361103 h 3874421"/>
                        <a:gd name="connsiteX232" fmla="*/ 371416 w 1221976"/>
                        <a:gd name="connsiteY232" fmla="*/ 3347713 h 3874421"/>
                        <a:gd name="connsiteX233" fmla="*/ 353125 w 1221976"/>
                        <a:gd name="connsiteY233" fmla="*/ 3336924 h 3874421"/>
                        <a:gd name="connsiteX234" fmla="*/ 346983 w 1221976"/>
                        <a:gd name="connsiteY234" fmla="*/ 3314650 h 3874421"/>
                        <a:gd name="connsiteX235" fmla="*/ 356965 w 1221976"/>
                        <a:gd name="connsiteY235" fmla="*/ 3307107 h 3874421"/>
                        <a:gd name="connsiteX236" fmla="*/ 367108 w 1221976"/>
                        <a:gd name="connsiteY236" fmla="*/ 3305140 h 3874421"/>
                        <a:gd name="connsiteX237" fmla="*/ 364253 w 1221976"/>
                        <a:gd name="connsiteY237" fmla="*/ 3303953 h 3874421"/>
                        <a:gd name="connsiteX238" fmla="*/ 364450 w 1221976"/>
                        <a:gd name="connsiteY238" fmla="*/ 3226844 h 3874421"/>
                        <a:gd name="connsiteX239" fmla="*/ 365208 w 1221976"/>
                        <a:gd name="connsiteY239" fmla="*/ 3226565 h 3874421"/>
                        <a:gd name="connsiteX240" fmla="*/ 366032 w 1221976"/>
                        <a:gd name="connsiteY240" fmla="*/ 3219400 h 3874421"/>
                        <a:gd name="connsiteX241" fmla="*/ 376015 w 1221976"/>
                        <a:gd name="connsiteY241" fmla="*/ 3211858 h 3874421"/>
                        <a:gd name="connsiteX242" fmla="*/ 386157 w 1221976"/>
                        <a:gd name="connsiteY242" fmla="*/ 3209890 h 3874421"/>
                        <a:gd name="connsiteX243" fmla="*/ 383304 w 1221976"/>
                        <a:gd name="connsiteY243" fmla="*/ 3208702 h 3874421"/>
                        <a:gd name="connsiteX244" fmla="*/ 383499 w 1221976"/>
                        <a:gd name="connsiteY244" fmla="*/ 3131594 h 3874421"/>
                        <a:gd name="connsiteX245" fmla="*/ 413997 w 1221976"/>
                        <a:gd name="connsiteY245" fmla="*/ 3131007 h 3874421"/>
                        <a:gd name="connsiteX246" fmla="*/ 414984 w 1221976"/>
                        <a:gd name="connsiteY246" fmla="*/ 3131478 h 3874421"/>
                        <a:gd name="connsiteX247" fmla="*/ 430241 w 1221976"/>
                        <a:gd name="connsiteY247" fmla="*/ 3131184 h 3874421"/>
                        <a:gd name="connsiteX248" fmla="*/ 430602 w 1221976"/>
                        <a:gd name="connsiteY248" fmla="*/ 3120039 h 3874421"/>
                        <a:gd name="connsiteX249" fmla="*/ 417358 w 1221976"/>
                        <a:gd name="connsiteY249" fmla="*/ 3112789 h 3874421"/>
                        <a:gd name="connsiteX250" fmla="*/ 409571 w 1221976"/>
                        <a:gd name="connsiteY250" fmla="*/ 3102346 h 3874421"/>
                        <a:gd name="connsiteX251" fmla="*/ 408484 w 1221976"/>
                        <a:gd name="connsiteY251" fmla="*/ 3095709 h 3874421"/>
                        <a:gd name="connsiteX252" fmla="*/ 397575 w 1221976"/>
                        <a:gd name="connsiteY252" fmla="*/ 3089274 h 3874421"/>
                        <a:gd name="connsiteX253" fmla="*/ 391432 w 1221976"/>
                        <a:gd name="connsiteY253" fmla="*/ 3067000 h 3874421"/>
                        <a:gd name="connsiteX254" fmla="*/ 401415 w 1221976"/>
                        <a:gd name="connsiteY254" fmla="*/ 3059458 h 3874421"/>
                        <a:gd name="connsiteX255" fmla="*/ 411557 w 1221976"/>
                        <a:gd name="connsiteY255" fmla="*/ 3057490 h 3874421"/>
                        <a:gd name="connsiteX256" fmla="*/ 408704 w 1221976"/>
                        <a:gd name="connsiteY256" fmla="*/ 3056302 h 3874421"/>
                        <a:gd name="connsiteX257" fmla="*/ 408899 w 1221976"/>
                        <a:gd name="connsiteY257" fmla="*/ 2979194 h 3874421"/>
                        <a:gd name="connsiteX258" fmla="*/ 435179 w 1221976"/>
                        <a:gd name="connsiteY258" fmla="*/ 2978688 h 3874421"/>
                        <a:gd name="connsiteX259" fmla="*/ 436062 w 1221976"/>
                        <a:gd name="connsiteY259" fmla="*/ 2951409 h 3874421"/>
                        <a:gd name="connsiteX260" fmla="*/ 434971 w 1221976"/>
                        <a:gd name="connsiteY260" fmla="*/ 2949946 h 3874421"/>
                        <a:gd name="connsiteX261" fmla="*/ 432646 w 1221976"/>
                        <a:gd name="connsiteY261" fmla="*/ 2935741 h 3874421"/>
                        <a:gd name="connsiteX262" fmla="*/ 436877 w 1221976"/>
                        <a:gd name="connsiteY262" fmla="*/ 2927005 h 3874421"/>
                        <a:gd name="connsiteX263" fmla="*/ 445478 w 1221976"/>
                        <a:gd name="connsiteY263" fmla="*/ 2690080 h 3874421"/>
                        <a:gd name="connsiteX264" fmla="*/ 447865 w 1221976"/>
                        <a:gd name="connsiteY264" fmla="*/ 2629915 h 3874421"/>
                        <a:gd name="connsiteX265" fmla="*/ 434469 w 1221976"/>
                        <a:gd name="connsiteY265" fmla="*/ 2622002 h 3874421"/>
                        <a:gd name="connsiteX266" fmla="*/ 435834 w 1221976"/>
                        <a:gd name="connsiteY266" fmla="*/ 2620626 h 3874421"/>
                        <a:gd name="connsiteX267" fmla="*/ 435469 w 1221976"/>
                        <a:gd name="connsiteY267" fmla="*/ 2620474 h 3874421"/>
                        <a:gd name="connsiteX268" fmla="*/ 395882 w 1221976"/>
                        <a:gd name="connsiteY268" fmla="*/ 2658435 h 3874421"/>
                        <a:gd name="connsiteX269" fmla="*/ 346651 w 1221976"/>
                        <a:gd name="connsiteY269" fmla="*/ 2651820 h 3874421"/>
                        <a:gd name="connsiteX270" fmla="*/ 330991 w 1221976"/>
                        <a:gd name="connsiteY270" fmla="*/ 2628776 h 3874421"/>
                        <a:gd name="connsiteX271" fmla="*/ 335691 w 1221976"/>
                        <a:gd name="connsiteY271" fmla="*/ 2608608 h 3874421"/>
                        <a:gd name="connsiteX272" fmla="*/ 367078 w 1221976"/>
                        <a:gd name="connsiteY272" fmla="*/ 2596550 h 3874421"/>
                        <a:gd name="connsiteX273" fmla="*/ 368142 w 1221976"/>
                        <a:gd name="connsiteY273" fmla="*/ 2585274 h 3874421"/>
                        <a:gd name="connsiteX274" fmla="*/ 353822 w 1221976"/>
                        <a:gd name="connsiteY274" fmla="*/ 2579909 h 3874421"/>
                        <a:gd name="connsiteX275" fmla="*/ 238847 w 1221976"/>
                        <a:gd name="connsiteY275" fmla="*/ 2559265 h 3874421"/>
                        <a:gd name="connsiteX276" fmla="*/ 172322 w 1221976"/>
                        <a:gd name="connsiteY276" fmla="*/ 2486941 h 3874421"/>
                        <a:gd name="connsiteX277" fmla="*/ 210572 w 1221976"/>
                        <a:gd name="connsiteY277" fmla="*/ 2449663 h 3874421"/>
                        <a:gd name="connsiteX278" fmla="*/ 215371 w 1221976"/>
                        <a:gd name="connsiteY278" fmla="*/ 2450288 h 3874421"/>
                        <a:gd name="connsiteX279" fmla="*/ 189678 w 1221976"/>
                        <a:gd name="connsiteY279" fmla="*/ 2434421 h 3874421"/>
                        <a:gd name="connsiteX280" fmla="*/ 151579 w 1221976"/>
                        <a:gd name="connsiteY280" fmla="*/ 2354637 h 3874421"/>
                        <a:gd name="connsiteX281" fmla="*/ 235219 w 1221976"/>
                        <a:gd name="connsiteY281" fmla="*/ 2350042 h 3874421"/>
                        <a:gd name="connsiteX282" fmla="*/ 254032 w 1221976"/>
                        <a:gd name="connsiteY282" fmla="*/ 2361662 h 3874421"/>
                        <a:gd name="connsiteX283" fmla="*/ 249521 w 1221976"/>
                        <a:gd name="connsiteY283" fmla="*/ 2345151 h 3874421"/>
                        <a:gd name="connsiteX284" fmla="*/ 266443 w 1221976"/>
                        <a:gd name="connsiteY284" fmla="*/ 2312550 h 3874421"/>
                        <a:gd name="connsiteX285" fmla="*/ 287270 w 1221976"/>
                        <a:gd name="connsiteY285" fmla="*/ 2306741 h 3874421"/>
                        <a:gd name="connsiteX286" fmla="*/ 358257 w 1221976"/>
                        <a:gd name="connsiteY286" fmla="*/ 2338017 h 3874421"/>
                        <a:gd name="connsiteX287" fmla="*/ 427068 w 1221976"/>
                        <a:gd name="connsiteY287" fmla="*/ 2444198 h 3874421"/>
                        <a:gd name="connsiteX288" fmla="*/ 438571 w 1221976"/>
                        <a:gd name="connsiteY288" fmla="*/ 2454782 h 3874421"/>
                        <a:gd name="connsiteX289" fmla="*/ 447167 w 1221976"/>
                        <a:gd name="connsiteY289" fmla="*/ 2448158 h 3874421"/>
                        <a:gd name="connsiteX290" fmla="*/ 442214 w 1221976"/>
                        <a:gd name="connsiteY290" fmla="*/ 2418842 h 3874421"/>
                        <a:gd name="connsiteX291" fmla="*/ 444587 w 1221976"/>
                        <a:gd name="connsiteY291" fmla="*/ 2406768 h 3874421"/>
                        <a:gd name="connsiteX292" fmla="*/ 457235 w 1221976"/>
                        <a:gd name="connsiteY292" fmla="*/ 2393703 h 3874421"/>
                        <a:gd name="connsiteX293" fmla="*/ 460342 w 1221976"/>
                        <a:gd name="connsiteY293" fmla="*/ 2315375 h 3874421"/>
                        <a:gd name="connsiteX294" fmla="*/ 467897 w 1221976"/>
                        <a:gd name="connsiteY294" fmla="*/ 2142092 h 3874421"/>
                        <a:gd name="connsiteX295" fmla="*/ 407359 w 1221976"/>
                        <a:gd name="connsiteY295" fmla="*/ 2073790 h 3874421"/>
                        <a:gd name="connsiteX296" fmla="*/ 338202 w 1221976"/>
                        <a:gd name="connsiteY296" fmla="*/ 2032935 h 3874421"/>
                        <a:gd name="connsiteX297" fmla="*/ 339713 w 1221976"/>
                        <a:gd name="connsiteY297" fmla="*/ 2031412 h 3874421"/>
                        <a:gd name="connsiteX298" fmla="*/ 339309 w 1221976"/>
                        <a:gd name="connsiteY298" fmla="*/ 2031244 h 3874421"/>
                        <a:gd name="connsiteX299" fmla="*/ 295483 w 1221976"/>
                        <a:gd name="connsiteY299" fmla="*/ 2073270 h 3874421"/>
                        <a:gd name="connsiteX300" fmla="*/ 240981 w 1221976"/>
                        <a:gd name="connsiteY300" fmla="*/ 2065946 h 3874421"/>
                        <a:gd name="connsiteX301" fmla="*/ 223645 w 1221976"/>
                        <a:gd name="connsiteY301" fmla="*/ 2040435 h 3874421"/>
                        <a:gd name="connsiteX302" fmla="*/ 228848 w 1221976"/>
                        <a:gd name="connsiteY302" fmla="*/ 2018107 h 3874421"/>
                        <a:gd name="connsiteX303" fmla="*/ 263595 w 1221976"/>
                        <a:gd name="connsiteY303" fmla="*/ 2004758 h 3874421"/>
                        <a:gd name="connsiteX304" fmla="*/ 264773 w 1221976"/>
                        <a:gd name="connsiteY304" fmla="*/ 1992274 h 3874421"/>
                        <a:gd name="connsiteX305" fmla="*/ 248920 w 1221976"/>
                        <a:gd name="connsiteY305" fmla="*/ 1986336 h 3874421"/>
                        <a:gd name="connsiteX306" fmla="*/ 121634 w 1221976"/>
                        <a:gd name="connsiteY306" fmla="*/ 1963481 h 3874421"/>
                        <a:gd name="connsiteX307" fmla="*/ 47986 w 1221976"/>
                        <a:gd name="connsiteY307" fmla="*/ 1883413 h 3874421"/>
                        <a:gd name="connsiteX308" fmla="*/ 90332 w 1221976"/>
                        <a:gd name="connsiteY308" fmla="*/ 1842143 h 3874421"/>
                        <a:gd name="connsiteX309" fmla="*/ 95644 w 1221976"/>
                        <a:gd name="connsiteY309" fmla="*/ 1842836 h 3874421"/>
                        <a:gd name="connsiteX310" fmla="*/ 67201 w 1221976"/>
                        <a:gd name="connsiteY310" fmla="*/ 1825270 h 3874421"/>
                        <a:gd name="connsiteX311" fmla="*/ 25022 w 1221976"/>
                        <a:gd name="connsiteY311" fmla="*/ 1736943 h 3874421"/>
                        <a:gd name="connsiteX312" fmla="*/ 117618 w 1221976"/>
                        <a:gd name="connsiteY312" fmla="*/ 1731856 h 3874421"/>
                        <a:gd name="connsiteX313" fmla="*/ 138445 w 1221976"/>
                        <a:gd name="connsiteY313" fmla="*/ 1744719 h 3874421"/>
                        <a:gd name="connsiteX314" fmla="*/ 133451 w 1221976"/>
                        <a:gd name="connsiteY314" fmla="*/ 1726441 h 3874421"/>
                        <a:gd name="connsiteX315" fmla="*/ 152185 w 1221976"/>
                        <a:gd name="connsiteY315" fmla="*/ 1690349 h 3874421"/>
                        <a:gd name="connsiteX316" fmla="*/ 175241 w 1221976"/>
                        <a:gd name="connsiteY316" fmla="*/ 1683918 h 3874421"/>
                        <a:gd name="connsiteX317" fmla="*/ 253830 w 1221976"/>
                        <a:gd name="connsiteY317" fmla="*/ 1718543 h 3874421"/>
                        <a:gd name="connsiteX318" fmla="*/ 330008 w 1221976"/>
                        <a:gd name="connsiteY318" fmla="*/ 1836093 h 3874421"/>
                        <a:gd name="connsiteX319" fmla="*/ 342744 w 1221976"/>
                        <a:gd name="connsiteY319" fmla="*/ 1847811 h 3874421"/>
                        <a:gd name="connsiteX320" fmla="*/ 352259 w 1221976"/>
                        <a:gd name="connsiteY320" fmla="*/ 1840477 h 3874421"/>
                        <a:gd name="connsiteX321" fmla="*/ 346776 w 1221976"/>
                        <a:gd name="connsiteY321" fmla="*/ 1808022 h 3874421"/>
                        <a:gd name="connsiteX322" fmla="*/ 349403 w 1221976"/>
                        <a:gd name="connsiteY322" fmla="*/ 1794656 h 3874421"/>
                        <a:gd name="connsiteX323" fmla="*/ 394303 w 1221976"/>
                        <a:gd name="connsiteY323" fmla="*/ 1781869 h 3874421"/>
                        <a:gd name="connsiteX324" fmla="*/ 427483 w 1221976"/>
                        <a:gd name="connsiteY324" fmla="*/ 1828699 h 3874421"/>
                        <a:gd name="connsiteX325" fmla="*/ 414287 w 1221976"/>
                        <a:gd name="connsiteY325" fmla="*/ 1895830 h 3874421"/>
                        <a:gd name="connsiteX326" fmla="*/ 437769 w 1221976"/>
                        <a:gd name="connsiteY326" fmla="*/ 1925239 h 3874421"/>
                        <a:gd name="connsiteX327" fmla="*/ 467705 w 1221976"/>
                        <a:gd name="connsiteY327" fmla="*/ 1947345 h 3874421"/>
                        <a:gd name="connsiteX328" fmla="*/ 476188 w 1221976"/>
                        <a:gd name="connsiteY328" fmla="*/ 1951905 h 3874421"/>
                        <a:gd name="connsiteX329" fmla="*/ 484329 w 1221976"/>
                        <a:gd name="connsiteY329" fmla="*/ 1765175 h 3874421"/>
                        <a:gd name="connsiteX330" fmla="*/ 494914 w 1221976"/>
                        <a:gd name="connsiteY330" fmla="*/ 1551584 h 3874421"/>
                        <a:gd name="connsiteX331" fmla="*/ 450357 w 1221976"/>
                        <a:gd name="connsiteY331" fmla="*/ 1511965 h 3874421"/>
                        <a:gd name="connsiteX332" fmla="*/ 351396 w 1221976"/>
                        <a:gd name="connsiteY332" fmla="*/ 1356145 h 3874421"/>
                        <a:gd name="connsiteX333" fmla="*/ 419094 w 1221976"/>
                        <a:gd name="connsiteY333" fmla="*/ 1312891 h 3874421"/>
                        <a:gd name="connsiteX334" fmla="*/ 458865 w 1221976"/>
                        <a:gd name="connsiteY334" fmla="*/ 1310113 h 3874421"/>
                        <a:gd name="connsiteX335" fmla="*/ 422353 w 1221976"/>
                        <a:gd name="connsiteY335" fmla="*/ 1289488 h 3874421"/>
                        <a:gd name="connsiteX336" fmla="*/ 227890 w 1221976"/>
                        <a:gd name="connsiteY336" fmla="*/ 1250498 h 3874421"/>
                        <a:gd name="connsiteX337" fmla="*/ 229230 w 1221976"/>
                        <a:gd name="connsiteY337" fmla="*/ 1247781 h 3874421"/>
                        <a:gd name="connsiteX338" fmla="*/ 221004 w 1221976"/>
                        <a:gd name="connsiteY338" fmla="*/ 1251407 h 3874421"/>
                        <a:gd name="connsiteX339" fmla="*/ 121662 w 1221976"/>
                        <a:gd name="connsiteY339" fmla="*/ 1231571 h 3874421"/>
                        <a:gd name="connsiteX340" fmla="*/ 123728 w 1221976"/>
                        <a:gd name="connsiteY340" fmla="*/ 1214611 h 3874421"/>
                        <a:gd name="connsiteX341" fmla="*/ 132791 w 1221976"/>
                        <a:gd name="connsiteY341" fmla="*/ 1204288 h 3874421"/>
                        <a:gd name="connsiteX342" fmla="*/ 128112 w 1221976"/>
                        <a:gd name="connsiteY342" fmla="*/ 1205081 h 3874421"/>
                        <a:gd name="connsiteX343" fmla="*/ 34057 w 1221976"/>
                        <a:gd name="connsiteY343" fmla="*/ 1111416 h 3874421"/>
                        <a:gd name="connsiteX344" fmla="*/ 123906 w 1221976"/>
                        <a:gd name="connsiteY344" fmla="*/ 1080176 h 3874421"/>
                        <a:gd name="connsiteX345" fmla="*/ 135322 w 1221976"/>
                        <a:gd name="connsiteY345" fmla="*/ 1066623 h 3874421"/>
                        <a:gd name="connsiteX346" fmla="*/ 120707 w 1221976"/>
                        <a:gd name="connsiteY346" fmla="*/ 1057405 h 3874421"/>
                        <a:gd name="connsiteX347" fmla="*/ 49351 w 1221976"/>
                        <a:gd name="connsiteY347" fmla="*/ 1062113 h 3874421"/>
                        <a:gd name="connsiteX348" fmla="*/ 27779 w 1221976"/>
                        <a:gd name="connsiteY348" fmla="*/ 1055542 h 3874421"/>
                        <a:gd name="connsiteX349" fmla="*/ 14 w 1221976"/>
                        <a:gd name="connsiteY349" fmla="*/ 1021819 h 3874421"/>
                        <a:gd name="connsiteX350" fmla="*/ 25527 w 1221976"/>
                        <a:gd name="connsiteY350" fmla="*/ 989854 h 3874421"/>
                        <a:gd name="connsiteX351" fmla="*/ 52276 w 1221976"/>
                        <a:gd name="connsiteY351" fmla="*/ 981425 h 3874421"/>
                        <a:gd name="connsiteX352" fmla="*/ 24289 w 1221976"/>
                        <a:gd name="connsiteY352" fmla="*/ 955061 h 3874421"/>
                        <a:gd name="connsiteX353" fmla="*/ 20132 w 1221976"/>
                        <a:gd name="connsiteY353" fmla="*/ 915486 h 3874421"/>
                        <a:gd name="connsiteX354" fmla="*/ 56484 w 1221976"/>
                        <a:gd name="connsiteY354" fmla="*/ 899299 h 3874421"/>
                        <a:gd name="connsiteX355" fmla="*/ 85043 w 1221976"/>
                        <a:gd name="connsiteY355" fmla="*/ 907872 h 3874421"/>
                        <a:gd name="connsiteX356" fmla="*/ 80363 w 1221976"/>
                        <a:gd name="connsiteY356" fmla="*/ 894874 h 3874421"/>
                        <a:gd name="connsiteX357" fmla="*/ 95290 w 1221976"/>
                        <a:gd name="connsiteY357" fmla="*/ 856797 h 3874421"/>
                        <a:gd name="connsiteX358" fmla="*/ 138377 w 1221976"/>
                        <a:gd name="connsiteY358" fmla="*/ 863980 h 3874421"/>
                        <a:gd name="connsiteX359" fmla="*/ 154180 w 1221976"/>
                        <a:gd name="connsiteY359" fmla="*/ 880548 h 3874421"/>
                        <a:gd name="connsiteX360" fmla="*/ 186221 w 1221976"/>
                        <a:gd name="connsiteY360" fmla="*/ 943932 h 3874421"/>
                        <a:gd name="connsiteX361" fmla="*/ 201032 w 1221976"/>
                        <a:gd name="connsiteY361" fmla="*/ 950430 h 3874421"/>
                        <a:gd name="connsiteX362" fmla="*/ 207540 w 1221976"/>
                        <a:gd name="connsiteY362" fmla="*/ 935316 h 3874421"/>
                        <a:gd name="connsiteX363" fmla="*/ 189253 w 1221976"/>
                        <a:gd name="connsiteY363" fmla="*/ 842609 h 3874421"/>
                        <a:gd name="connsiteX364" fmla="*/ 317396 w 1221976"/>
                        <a:gd name="connsiteY364" fmla="*/ 877230 h 3874421"/>
                        <a:gd name="connsiteX365" fmla="*/ 319049 w 1221976"/>
                        <a:gd name="connsiteY365" fmla="*/ 881679 h 3874421"/>
                        <a:gd name="connsiteX366" fmla="*/ 323458 w 1221976"/>
                        <a:gd name="connsiteY366" fmla="*/ 868668 h 3874421"/>
                        <a:gd name="connsiteX367" fmla="*/ 337112 w 1221976"/>
                        <a:gd name="connsiteY367" fmla="*/ 858400 h 3874421"/>
                        <a:gd name="connsiteX368" fmla="*/ 403963 w 1221976"/>
                        <a:gd name="connsiteY368" fmla="*/ 934514 h 3874421"/>
                        <a:gd name="connsiteX369" fmla="*/ 404911 w 1221976"/>
                        <a:gd name="connsiteY369" fmla="*/ 943221 h 3874421"/>
                        <a:gd name="connsiteX370" fmla="*/ 407746 w 1221976"/>
                        <a:gd name="connsiteY370" fmla="*/ 938977 h 3874421"/>
                        <a:gd name="connsiteX371" fmla="*/ 464031 w 1221976"/>
                        <a:gd name="connsiteY371" fmla="*/ 1021041 h 3874421"/>
                        <a:gd name="connsiteX372" fmla="*/ 518779 w 1221976"/>
                        <a:gd name="connsiteY372" fmla="*/ 1070028 h 3874421"/>
                        <a:gd name="connsiteX373" fmla="*/ 520617 w 1221976"/>
                        <a:gd name="connsiteY373" fmla="*/ 1032942 h 3874421"/>
                        <a:gd name="connsiteX374" fmla="*/ 523282 w 1221976"/>
                        <a:gd name="connsiteY374" fmla="*/ 988009 h 3874421"/>
                        <a:gd name="connsiteX375" fmla="*/ 491717 w 1221976"/>
                        <a:gd name="connsiteY375" fmla="*/ 921064 h 3874421"/>
                        <a:gd name="connsiteX376" fmla="*/ 434273 w 1221976"/>
                        <a:gd name="connsiteY376" fmla="*/ 840966 h 3874421"/>
                        <a:gd name="connsiteX377" fmla="*/ 412799 w 1221976"/>
                        <a:gd name="connsiteY377" fmla="*/ 820926 h 3874421"/>
                        <a:gd name="connsiteX378" fmla="*/ 408592 w 1221976"/>
                        <a:gd name="connsiteY378" fmla="*/ 818338 h 3874421"/>
                        <a:gd name="connsiteX379" fmla="*/ 389136 w 1221976"/>
                        <a:gd name="connsiteY379" fmla="*/ 798846 h 3874421"/>
                        <a:gd name="connsiteX380" fmla="*/ 368060 w 1221976"/>
                        <a:gd name="connsiteY380" fmla="*/ 779179 h 3874421"/>
                        <a:gd name="connsiteX381" fmla="*/ 369299 w 1221976"/>
                        <a:gd name="connsiteY381" fmla="*/ 778971 h 3874421"/>
                        <a:gd name="connsiteX382" fmla="*/ 369048 w 1221976"/>
                        <a:gd name="connsiteY382" fmla="*/ 778721 h 3874421"/>
                        <a:gd name="connsiteX383" fmla="*/ 351775 w 1221976"/>
                        <a:gd name="connsiteY383" fmla="*/ 702143 h 3874421"/>
                        <a:gd name="connsiteX384" fmla="*/ 422230 w 1221976"/>
                        <a:gd name="connsiteY384" fmla="*/ 667521 h 3874421"/>
                        <a:gd name="connsiteX385" fmla="*/ 426940 w 1221976"/>
                        <a:gd name="connsiteY385" fmla="*/ 668022 h 3874421"/>
                        <a:gd name="connsiteX386" fmla="*/ 367363 w 1221976"/>
                        <a:gd name="connsiteY386" fmla="*/ 621091 h 3874421"/>
                        <a:gd name="connsiteX387" fmla="*/ 279669 w 1221976"/>
                        <a:gd name="connsiteY387" fmla="*/ 581519 h 3874421"/>
                        <a:gd name="connsiteX388" fmla="*/ 261953 w 1221976"/>
                        <a:gd name="connsiteY388" fmla="*/ 580226 h 3874421"/>
                        <a:gd name="connsiteX389" fmla="*/ 193599 w 1221976"/>
                        <a:gd name="connsiteY389" fmla="*/ 542925 h 3874421"/>
                        <a:gd name="connsiteX390" fmla="*/ 305518 w 1221976"/>
                        <a:gd name="connsiteY390" fmla="*/ 502443 h 3874421"/>
                        <a:gd name="connsiteX391" fmla="*/ 312598 w 1221976"/>
                        <a:gd name="connsiteY391" fmla="*/ 503225 h 3874421"/>
                        <a:gd name="connsiteX392" fmla="*/ 310272 w 1221976"/>
                        <a:gd name="connsiteY392" fmla="*/ 500032 h 3874421"/>
                        <a:gd name="connsiteX393" fmla="*/ 240918 w 1221976"/>
                        <a:gd name="connsiteY393" fmla="*/ 449503 h 3874421"/>
                        <a:gd name="connsiteX394" fmla="*/ 238684 w 1221976"/>
                        <a:gd name="connsiteY394" fmla="*/ 449256 h 3874421"/>
                        <a:gd name="connsiteX395" fmla="*/ 193599 w 1221976"/>
                        <a:gd name="connsiteY395" fmla="*/ 411956 h 3874421"/>
                        <a:gd name="connsiteX396" fmla="*/ 215219 w 1221976"/>
                        <a:gd name="connsiteY396" fmla="*/ 383332 h 3874421"/>
                        <a:gd name="connsiteX397" fmla="*/ 217553 w 1221976"/>
                        <a:gd name="connsiteY397" fmla="*/ 382469 h 3874421"/>
                        <a:gd name="connsiteX398" fmla="*/ 212649 w 1221976"/>
                        <a:gd name="connsiteY398" fmla="*/ 366034 h 3874421"/>
                        <a:gd name="connsiteX399" fmla="*/ 280515 w 1221976"/>
                        <a:gd name="connsiteY399" fmla="*/ 320112 h 3874421"/>
                        <a:gd name="connsiteX400" fmla="*/ 319966 w 1221976"/>
                        <a:gd name="connsiteY400" fmla="*/ 331169 h 3874421"/>
                        <a:gd name="connsiteX401" fmla="*/ 342428 w 1221976"/>
                        <a:gd name="connsiteY401" fmla="*/ 324873 h 3874421"/>
                        <a:gd name="connsiteX402" fmla="*/ 404961 w 1221976"/>
                        <a:gd name="connsiteY402" fmla="*/ 352920 h 3874421"/>
                        <a:gd name="connsiteX403" fmla="*/ 405954 w 1221976"/>
                        <a:gd name="connsiteY403" fmla="*/ 356252 h 3874421"/>
                        <a:gd name="connsiteX404" fmla="*/ 407100 w 1221976"/>
                        <a:gd name="connsiteY404" fmla="*/ 354506 h 3874421"/>
                        <a:gd name="connsiteX405" fmla="*/ 461465 w 1221976"/>
                        <a:gd name="connsiteY405" fmla="*/ 422449 h 3874421"/>
                        <a:gd name="connsiteX406" fmla="*/ 478863 w 1221976"/>
                        <a:gd name="connsiteY406" fmla="*/ 433958 h 3874421"/>
                        <a:gd name="connsiteX407" fmla="*/ 465934 w 1221976"/>
                        <a:gd name="connsiteY407" fmla="*/ 376806 h 3874421"/>
                        <a:gd name="connsiteX408" fmla="*/ 425951 w 1221976"/>
                        <a:gd name="connsiteY408" fmla="*/ 299433 h 3874421"/>
                        <a:gd name="connsiteX409" fmla="*/ 428767 w 1221976"/>
                        <a:gd name="connsiteY409" fmla="*/ 299261 h 3874421"/>
                        <a:gd name="connsiteX410" fmla="*/ 422010 w 1221976"/>
                        <a:gd name="connsiteY410" fmla="*/ 294685 h 3874421"/>
                        <a:gd name="connsiteX411" fmla="*/ 391745 w 1221976"/>
                        <a:gd name="connsiteY411" fmla="*/ 211989 h 3874421"/>
                        <a:gd name="connsiteX412" fmla="*/ 406388 w 1221976"/>
                        <a:gd name="connsiteY412" fmla="*/ 206223 h 3874421"/>
                        <a:gd name="connsiteX413" fmla="*/ 418937 w 1221976"/>
                        <a:gd name="connsiteY413" fmla="*/ 208538 h 3874421"/>
                        <a:gd name="connsiteX414" fmla="*/ 416118 w 1221976"/>
                        <a:gd name="connsiteY414" fmla="*/ 205388 h 3874421"/>
                        <a:gd name="connsiteX415" fmla="*/ 447870 w 1221976"/>
                        <a:gd name="connsiteY415" fmla="*/ 94825 h 3874421"/>
                        <a:gd name="connsiteX416" fmla="*/ 514915 w 1221976"/>
                        <a:gd name="connsiteY416" fmla="*/ 148424 h 3874421"/>
                        <a:gd name="connsiteX417" fmla="*/ 531164 w 1221976"/>
                        <a:gd name="connsiteY417" fmla="*/ 151104 h 3874421"/>
                        <a:gd name="connsiteX418" fmla="*/ 531794 w 1221976"/>
                        <a:gd name="connsiteY418" fmla="*/ 136224 h 3874421"/>
                        <a:gd name="connsiteX419" fmla="*/ 494764 w 1221976"/>
                        <a:gd name="connsiteY419" fmla="*/ 84994 h 3874421"/>
                        <a:gd name="connsiteX420" fmla="*/ 490017 w 1221976"/>
                        <a:gd name="connsiteY420" fmla="*/ 66061 h 3874421"/>
                        <a:gd name="connsiteX421" fmla="*/ 504289 w 1221976"/>
                        <a:gd name="connsiteY421" fmla="*/ 30806 h 3874421"/>
                        <a:gd name="connsiteX422" fmla="*/ 541957 w 1221976"/>
                        <a:gd name="connsiteY422" fmla="*/ 36073 h 3874421"/>
                        <a:gd name="connsiteX423" fmla="*/ 561214 w 1221976"/>
                        <a:gd name="connsiteY423" fmla="*/ 52407 h 3874421"/>
                        <a:gd name="connsiteX424" fmla="*/ 569446 w 1221976"/>
                        <a:gd name="connsiteY424" fmla="*/ 20157 h 3874421"/>
                        <a:gd name="connsiteX425" fmla="*/ 599434 w 1221976"/>
                        <a:gd name="connsiteY425" fmla="*/ 0 h 38744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  <a:cxn ang="0">
                          <a:pos x="connsiteX266" y="connsiteY266"/>
                        </a:cxn>
                        <a:cxn ang="0">
                          <a:pos x="connsiteX267" y="connsiteY267"/>
                        </a:cxn>
                        <a:cxn ang="0">
                          <a:pos x="connsiteX268" y="connsiteY268"/>
                        </a:cxn>
                        <a:cxn ang="0">
                          <a:pos x="connsiteX269" y="connsiteY269"/>
                        </a:cxn>
                        <a:cxn ang="0">
                          <a:pos x="connsiteX270" y="connsiteY270"/>
                        </a:cxn>
                        <a:cxn ang="0">
                          <a:pos x="connsiteX271" y="connsiteY271"/>
                        </a:cxn>
                        <a:cxn ang="0">
                          <a:pos x="connsiteX272" y="connsiteY272"/>
                        </a:cxn>
                        <a:cxn ang="0">
                          <a:pos x="connsiteX273" y="connsiteY273"/>
                        </a:cxn>
                        <a:cxn ang="0">
                          <a:pos x="connsiteX274" y="connsiteY274"/>
                        </a:cxn>
                        <a:cxn ang="0">
                          <a:pos x="connsiteX275" y="connsiteY275"/>
                        </a:cxn>
                        <a:cxn ang="0">
                          <a:pos x="connsiteX276" y="connsiteY276"/>
                        </a:cxn>
                        <a:cxn ang="0">
                          <a:pos x="connsiteX277" y="connsiteY277"/>
                        </a:cxn>
                        <a:cxn ang="0">
                          <a:pos x="connsiteX278" y="connsiteY278"/>
                        </a:cxn>
                        <a:cxn ang="0">
                          <a:pos x="connsiteX279" y="connsiteY279"/>
                        </a:cxn>
                        <a:cxn ang="0">
                          <a:pos x="connsiteX280" y="connsiteY280"/>
                        </a:cxn>
                        <a:cxn ang="0">
                          <a:pos x="connsiteX281" y="connsiteY281"/>
                        </a:cxn>
                        <a:cxn ang="0">
                          <a:pos x="connsiteX282" y="connsiteY282"/>
                        </a:cxn>
                        <a:cxn ang="0">
                          <a:pos x="connsiteX283" y="connsiteY283"/>
                        </a:cxn>
                        <a:cxn ang="0">
                          <a:pos x="connsiteX284" y="connsiteY284"/>
                        </a:cxn>
                        <a:cxn ang="0">
                          <a:pos x="connsiteX285" y="connsiteY285"/>
                        </a:cxn>
                        <a:cxn ang="0">
                          <a:pos x="connsiteX286" y="connsiteY286"/>
                        </a:cxn>
                        <a:cxn ang="0">
                          <a:pos x="connsiteX287" y="connsiteY287"/>
                        </a:cxn>
                        <a:cxn ang="0">
                          <a:pos x="connsiteX288" y="connsiteY288"/>
                        </a:cxn>
                        <a:cxn ang="0">
                          <a:pos x="connsiteX289" y="connsiteY289"/>
                        </a:cxn>
                        <a:cxn ang="0">
                          <a:pos x="connsiteX290" y="connsiteY290"/>
                        </a:cxn>
                        <a:cxn ang="0">
                          <a:pos x="connsiteX291" y="connsiteY291"/>
                        </a:cxn>
                        <a:cxn ang="0">
                          <a:pos x="connsiteX292" y="connsiteY292"/>
                        </a:cxn>
                        <a:cxn ang="0">
                          <a:pos x="connsiteX293" y="connsiteY293"/>
                        </a:cxn>
                        <a:cxn ang="0">
                          <a:pos x="connsiteX294" y="connsiteY294"/>
                        </a:cxn>
                        <a:cxn ang="0">
                          <a:pos x="connsiteX295" y="connsiteY295"/>
                        </a:cxn>
                        <a:cxn ang="0">
                          <a:pos x="connsiteX296" y="connsiteY296"/>
                        </a:cxn>
                        <a:cxn ang="0">
                          <a:pos x="connsiteX297" y="connsiteY297"/>
                        </a:cxn>
                        <a:cxn ang="0">
                          <a:pos x="connsiteX298" y="connsiteY298"/>
                        </a:cxn>
                        <a:cxn ang="0">
                          <a:pos x="connsiteX299" y="connsiteY299"/>
                        </a:cxn>
                        <a:cxn ang="0">
                          <a:pos x="connsiteX300" y="connsiteY300"/>
                        </a:cxn>
                        <a:cxn ang="0">
                          <a:pos x="connsiteX301" y="connsiteY301"/>
                        </a:cxn>
                        <a:cxn ang="0">
                          <a:pos x="connsiteX302" y="connsiteY302"/>
                        </a:cxn>
                        <a:cxn ang="0">
                          <a:pos x="connsiteX303" y="connsiteY303"/>
                        </a:cxn>
                        <a:cxn ang="0">
                          <a:pos x="connsiteX304" y="connsiteY304"/>
                        </a:cxn>
                        <a:cxn ang="0">
                          <a:pos x="connsiteX305" y="connsiteY305"/>
                        </a:cxn>
                        <a:cxn ang="0">
                          <a:pos x="connsiteX306" y="connsiteY306"/>
                        </a:cxn>
                        <a:cxn ang="0">
                          <a:pos x="connsiteX307" y="connsiteY307"/>
                        </a:cxn>
                        <a:cxn ang="0">
                          <a:pos x="connsiteX308" y="connsiteY308"/>
                        </a:cxn>
                        <a:cxn ang="0">
                          <a:pos x="connsiteX309" y="connsiteY309"/>
                        </a:cxn>
                        <a:cxn ang="0">
                          <a:pos x="connsiteX310" y="connsiteY310"/>
                        </a:cxn>
                        <a:cxn ang="0">
                          <a:pos x="connsiteX311" y="connsiteY311"/>
                        </a:cxn>
                        <a:cxn ang="0">
                          <a:pos x="connsiteX312" y="connsiteY312"/>
                        </a:cxn>
                        <a:cxn ang="0">
                          <a:pos x="connsiteX313" y="connsiteY313"/>
                        </a:cxn>
                        <a:cxn ang="0">
                          <a:pos x="connsiteX314" y="connsiteY314"/>
                        </a:cxn>
                        <a:cxn ang="0">
                          <a:pos x="connsiteX315" y="connsiteY315"/>
                        </a:cxn>
                        <a:cxn ang="0">
                          <a:pos x="connsiteX316" y="connsiteY316"/>
                        </a:cxn>
                        <a:cxn ang="0">
                          <a:pos x="connsiteX317" y="connsiteY317"/>
                        </a:cxn>
                        <a:cxn ang="0">
                          <a:pos x="connsiteX318" y="connsiteY318"/>
                        </a:cxn>
                        <a:cxn ang="0">
                          <a:pos x="connsiteX319" y="connsiteY319"/>
                        </a:cxn>
                        <a:cxn ang="0">
                          <a:pos x="connsiteX320" y="connsiteY320"/>
                        </a:cxn>
                        <a:cxn ang="0">
                          <a:pos x="connsiteX321" y="connsiteY321"/>
                        </a:cxn>
                        <a:cxn ang="0">
                          <a:pos x="connsiteX322" y="connsiteY322"/>
                        </a:cxn>
                        <a:cxn ang="0">
                          <a:pos x="connsiteX323" y="connsiteY323"/>
                        </a:cxn>
                        <a:cxn ang="0">
                          <a:pos x="connsiteX324" y="connsiteY324"/>
                        </a:cxn>
                        <a:cxn ang="0">
                          <a:pos x="connsiteX325" y="connsiteY325"/>
                        </a:cxn>
                        <a:cxn ang="0">
                          <a:pos x="connsiteX326" y="connsiteY326"/>
                        </a:cxn>
                        <a:cxn ang="0">
                          <a:pos x="connsiteX327" y="connsiteY327"/>
                        </a:cxn>
                        <a:cxn ang="0">
                          <a:pos x="connsiteX328" y="connsiteY328"/>
                        </a:cxn>
                        <a:cxn ang="0">
                          <a:pos x="connsiteX329" y="connsiteY329"/>
                        </a:cxn>
                        <a:cxn ang="0">
                          <a:pos x="connsiteX330" y="connsiteY330"/>
                        </a:cxn>
                        <a:cxn ang="0">
                          <a:pos x="connsiteX331" y="connsiteY331"/>
                        </a:cxn>
                        <a:cxn ang="0">
                          <a:pos x="connsiteX332" y="connsiteY332"/>
                        </a:cxn>
                        <a:cxn ang="0">
                          <a:pos x="connsiteX333" y="connsiteY333"/>
                        </a:cxn>
                        <a:cxn ang="0">
                          <a:pos x="connsiteX334" y="connsiteY334"/>
                        </a:cxn>
                        <a:cxn ang="0">
                          <a:pos x="connsiteX335" y="connsiteY335"/>
                        </a:cxn>
                        <a:cxn ang="0">
                          <a:pos x="connsiteX336" y="connsiteY336"/>
                        </a:cxn>
                        <a:cxn ang="0">
                          <a:pos x="connsiteX337" y="connsiteY337"/>
                        </a:cxn>
                        <a:cxn ang="0">
                          <a:pos x="connsiteX338" y="connsiteY338"/>
                        </a:cxn>
                        <a:cxn ang="0">
                          <a:pos x="connsiteX339" y="connsiteY339"/>
                        </a:cxn>
                        <a:cxn ang="0">
                          <a:pos x="connsiteX340" y="connsiteY340"/>
                        </a:cxn>
                        <a:cxn ang="0">
                          <a:pos x="connsiteX341" y="connsiteY341"/>
                        </a:cxn>
                        <a:cxn ang="0">
                          <a:pos x="connsiteX342" y="connsiteY342"/>
                        </a:cxn>
                        <a:cxn ang="0">
                          <a:pos x="connsiteX343" y="connsiteY343"/>
                        </a:cxn>
                        <a:cxn ang="0">
                          <a:pos x="connsiteX344" y="connsiteY344"/>
                        </a:cxn>
                        <a:cxn ang="0">
                          <a:pos x="connsiteX345" y="connsiteY345"/>
                        </a:cxn>
                        <a:cxn ang="0">
                          <a:pos x="connsiteX346" y="connsiteY346"/>
                        </a:cxn>
                        <a:cxn ang="0">
                          <a:pos x="connsiteX347" y="connsiteY347"/>
                        </a:cxn>
                        <a:cxn ang="0">
                          <a:pos x="connsiteX348" y="connsiteY348"/>
                        </a:cxn>
                        <a:cxn ang="0">
                          <a:pos x="connsiteX349" y="connsiteY349"/>
                        </a:cxn>
                        <a:cxn ang="0">
                          <a:pos x="connsiteX350" y="connsiteY350"/>
                        </a:cxn>
                        <a:cxn ang="0">
                          <a:pos x="connsiteX351" y="connsiteY351"/>
                        </a:cxn>
                        <a:cxn ang="0">
                          <a:pos x="connsiteX352" y="connsiteY352"/>
                        </a:cxn>
                        <a:cxn ang="0">
                          <a:pos x="connsiteX353" y="connsiteY353"/>
                        </a:cxn>
                        <a:cxn ang="0">
                          <a:pos x="connsiteX354" y="connsiteY354"/>
                        </a:cxn>
                        <a:cxn ang="0">
                          <a:pos x="connsiteX355" y="connsiteY355"/>
                        </a:cxn>
                        <a:cxn ang="0">
                          <a:pos x="connsiteX356" y="connsiteY356"/>
                        </a:cxn>
                        <a:cxn ang="0">
                          <a:pos x="connsiteX357" y="connsiteY357"/>
                        </a:cxn>
                        <a:cxn ang="0">
                          <a:pos x="connsiteX358" y="connsiteY358"/>
                        </a:cxn>
                        <a:cxn ang="0">
                          <a:pos x="connsiteX359" y="connsiteY359"/>
                        </a:cxn>
                        <a:cxn ang="0">
                          <a:pos x="connsiteX360" y="connsiteY360"/>
                        </a:cxn>
                        <a:cxn ang="0">
                          <a:pos x="connsiteX361" y="connsiteY361"/>
                        </a:cxn>
                        <a:cxn ang="0">
                          <a:pos x="connsiteX362" y="connsiteY362"/>
                        </a:cxn>
                        <a:cxn ang="0">
                          <a:pos x="connsiteX363" y="connsiteY363"/>
                        </a:cxn>
                        <a:cxn ang="0">
                          <a:pos x="connsiteX364" y="connsiteY364"/>
                        </a:cxn>
                        <a:cxn ang="0">
                          <a:pos x="connsiteX365" y="connsiteY365"/>
                        </a:cxn>
                        <a:cxn ang="0">
                          <a:pos x="connsiteX366" y="connsiteY366"/>
                        </a:cxn>
                        <a:cxn ang="0">
                          <a:pos x="connsiteX367" y="connsiteY367"/>
                        </a:cxn>
                        <a:cxn ang="0">
                          <a:pos x="connsiteX368" y="connsiteY368"/>
                        </a:cxn>
                        <a:cxn ang="0">
                          <a:pos x="connsiteX369" y="connsiteY369"/>
                        </a:cxn>
                        <a:cxn ang="0">
                          <a:pos x="connsiteX370" y="connsiteY370"/>
                        </a:cxn>
                        <a:cxn ang="0">
                          <a:pos x="connsiteX371" y="connsiteY371"/>
                        </a:cxn>
                        <a:cxn ang="0">
                          <a:pos x="connsiteX372" y="connsiteY372"/>
                        </a:cxn>
                        <a:cxn ang="0">
                          <a:pos x="connsiteX373" y="connsiteY373"/>
                        </a:cxn>
                        <a:cxn ang="0">
                          <a:pos x="connsiteX374" y="connsiteY374"/>
                        </a:cxn>
                        <a:cxn ang="0">
                          <a:pos x="connsiteX375" y="connsiteY375"/>
                        </a:cxn>
                        <a:cxn ang="0">
                          <a:pos x="connsiteX376" y="connsiteY376"/>
                        </a:cxn>
                        <a:cxn ang="0">
                          <a:pos x="connsiteX377" y="connsiteY377"/>
                        </a:cxn>
                        <a:cxn ang="0">
                          <a:pos x="connsiteX378" y="connsiteY378"/>
                        </a:cxn>
                        <a:cxn ang="0">
                          <a:pos x="connsiteX379" y="connsiteY379"/>
                        </a:cxn>
                        <a:cxn ang="0">
                          <a:pos x="connsiteX380" y="connsiteY380"/>
                        </a:cxn>
                        <a:cxn ang="0">
                          <a:pos x="connsiteX381" y="connsiteY381"/>
                        </a:cxn>
                        <a:cxn ang="0">
                          <a:pos x="connsiteX382" y="connsiteY382"/>
                        </a:cxn>
                        <a:cxn ang="0">
                          <a:pos x="connsiteX383" y="connsiteY383"/>
                        </a:cxn>
                        <a:cxn ang="0">
                          <a:pos x="connsiteX384" y="connsiteY384"/>
                        </a:cxn>
                        <a:cxn ang="0">
                          <a:pos x="connsiteX385" y="connsiteY385"/>
                        </a:cxn>
                        <a:cxn ang="0">
                          <a:pos x="connsiteX386" y="connsiteY386"/>
                        </a:cxn>
                        <a:cxn ang="0">
                          <a:pos x="connsiteX387" y="connsiteY387"/>
                        </a:cxn>
                        <a:cxn ang="0">
                          <a:pos x="connsiteX388" y="connsiteY388"/>
                        </a:cxn>
                        <a:cxn ang="0">
                          <a:pos x="connsiteX389" y="connsiteY389"/>
                        </a:cxn>
                        <a:cxn ang="0">
                          <a:pos x="connsiteX390" y="connsiteY390"/>
                        </a:cxn>
                        <a:cxn ang="0">
                          <a:pos x="connsiteX391" y="connsiteY391"/>
                        </a:cxn>
                        <a:cxn ang="0">
                          <a:pos x="connsiteX392" y="connsiteY392"/>
                        </a:cxn>
                        <a:cxn ang="0">
                          <a:pos x="connsiteX393" y="connsiteY393"/>
                        </a:cxn>
                        <a:cxn ang="0">
                          <a:pos x="connsiteX394" y="connsiteY394"/>
                        </a:cxn>
                        <a:cxn ang="0">
                          <a:pos x="connsiteX395" y="connsiteY395"/>
                        </a:cxn>
                        <a:cxn ang="0">
                          <a:pos x="connsiteX396" y="connsiteY396"/>
                        </a:cxn>
                        <a:cxn ang="0">
                          <a:pos x="connsiteX397" y="connsiteY397"/>
                        </a:cxn>
                        <a:cxn ang="0">
                          <a:pos x="connsiteX398" y="connsiteY398"/>
                        </a:cxn>
                        <a:cxn ang="0">
                          <a:pos x="connsiteX399" y="connsiteY399"/>
                        </a:cxn>
                        <a:cxn ang="0">
                          <a:pos x="connsiteX400" y="connsiteY400"/>
                        </a:cxn>
                        <a:cxn ang="0">
                          <a:pos x="connsiteX401" y="connsiteY401"/>
                        </a:cxn>
                        <a:cxn ang="0">
                          <a:pos x="connsiteX402" y="connsiteY402"/>
                        </a:cxn>
                        <a:cxn ang="0">
                          <a:pos x="connsiteX403" y="connsiteY403"/>
                        </a:cxn>
                        <a:cxn ang="0">
                          <a:pos x="connsiteX404" y="connsiteY404"/>
                        </a:cxn>
                        <a:cxn ang="0">
                          <a:pos x="connsiteX405" y="connsiteY405"/>
                        </a:cxn>
                        <a:cxn ang="0">
                          <a:pos x="connsiteX406" y="connsiteY406"/>
                        </a:cxn>
                        <a:cxn ang="0">
                          <a:pos x="connsiteX407" y="connsiteY407"/>
                        </a:cxn>
                        <a:cxn ang="0">
                          <a:pos x="connsiteX408" y="connsiteY408"/>
                        </a:cxn>
                        <a:cxn ang="0">
                          <a:pos x="connsiteX409" y="connsiteY409"/>
                        </a:cxn>
                        <a:cxn ang="0">
                          <a:pos x="connsiteX410" y="connsiteY410"/>
                        </a:cxn>
                        <a:cxn ang="0">
                          <a:pos x="connsiteX411" y="connsiteY411"/>
                        </a:cxn>
                        <a:cxn ang="0">
                          <a:pos x="connsiteX412" y="connsiteY412"/>
                        </a:cxn>
                        <a:cxn ang="0">
                          <a:pos x="connsiteX413" y="connsiteY413"/>
                        </a:cxn>
                        <a:cxn ang="0">
                          <a:pos x="connsiteX414" y="connsiteY414"/>
                        </a:cxn>
                        <a:cxn ang="0">
                          <a:pos x="connsiteX415" y="connsiteY415"/>
                        </a:cxn>
                        <a:cxn ang="0">
                          <a:pos x="connsiteX416" y="connsiteY416"/>
                        </a:cxn>
                        <a:cxn ang="0">
                          <a:pos x="connsiteX417" y="connsiteY417"/>
                        </a:cxn>
                        <a:cxn ang="0">
                          <a:pos x="connsiteX418" y="connsiteY418"/>
                        </a:cxn>
                        <a:cxn ang="0">
                          <a:pos x="connsiteX419" y="connsiteY419"/>
                        </a:cxn>
                        <a:cxn ang="0">
                          <a:pos x="connsiteX420" y="connsiteY420"/>
                        </a:cxn>
                        <a:cxn ang="0">
                          <a:pos x="connsiteX421" y="connsiteY421"/>
                        </a:cxn>
                        <a:cxn ang="0">
                          <a:pos x="connsiteX422" y="connsiteY422"/>
                        </a:cxn>
                        <a:cxn ang="0">
                          <a:pos x="connsiteX423" y="connsiteY423"/>
                        </a:cxn>
                        <a:cxn ang="0">
                          <a:pos x="connsiteX424" y="connsiteY424"/>
                        </a:cxn>
                        <a:cxn ang="0">
                          <a:pos x="connsiteX425" y="connsiteY425"/>
                        </a:cxn>
                      </a:cxnLst>
                      <a:rect l="l" t="t" r="r" b="b"/>
                      <a:pathLst>
                        <a:path w="1221976" h="3874421">
                          <a:moveTo>
                            <a:pt x="599434" y="0"/>
                          </a:moveTo>
                          <a:cubicBezTo>
                            <a:pt x="611145" y="0"/>
                            <a:pt x="622830" y="8786"/>
                            <a:pt x="629421" y="20157"/>
                          </a:cubicBezTo>
                          <a:cubicBezTo>
                            <a:pt x="636012" y="31527"/>
                            <a:pt x="633679" y="36830"/>
                            <a:pt x="635807" y="45167"/>
                          </a:cubicBezTo>
                          <a:lnTo>
                            <a:pt x="644112" y="36073"/>
                          </a:lnTo>
                          <a:cubicBezTo>
                            <a:pt x="657986" y="27393"/>
                            <a:pt x="671637" y="24951"/>
                            <a:pt x="681779" y="30806"/>
                          </a:cubicBezTo>
                          <a:cubicBezTo>
                            <a:pt x="691922" y="36662"/>
                            <a:pt x="696633" y="49706"/>
                            <a:pt x="696052" y="66061"/>
                          </a:cubicBezTo>
                          <a:lnTo>
                            <a:pt x="690047" y="84996"/>
                          </a:lnTo>
                          <a:lnTo>
                            <a:pt x="653839" y="136224"/>
                          </a:lnTo>
                          <a:cubicBezTo>
                            <a:pt x="651201" y="141070"/>
                            <a:pt x="650990" y="145390"/>
                            <a:pt x="655496" y="150079"/>
                          </a:cubicBezTo>
                          <a:cubicBezTo>
                            <a:pt x="660001" y="154769"/>
                            <a:pt x="667239" y="151937"/>
                            <a:pt x="670719" y="148424"/>
                          </a:cubicBezTo>
                          <a:cubicBezTo>
                            <a:pt x="692808" y="130558"/>
                            <a:pt x="715980" y="83439"/>
                            <a:pt x="736985" y="94825"/>
                          </a:cubicBezTo>
                          <a:cubicBezTo>
                            <a:pt x="776578" y="117684"/>
                            <a:pt x="790794" y="167185"/>
                            <a:pt x="768737" y="205388"/>
                          </a:cubicBezTo>
                          <a:lnTo>
                            <a:pt x="765918" y="208538"/>
                          </a:lnTo>
                          <a:lnTo>
                            <a:pt x="778467" y="206223"/>
                          </a:lnTo>
                          <a:cubicBezTo>
                            <a:pt x="784461" y="206501"/>
                            <a:pt x="789490" y="208369"/>
                            <a:pt x="793110" y="211989"/>
                          </a:cubicBezTo>
                          <a:cubicBezTo>
                            <a:pt x="807588" y="226467"/>
                            <a:pt x="794038" y="263491"/>
                            <a:pt x="762845" y="294685"/>
                          </a:cubicBezTo>
                          <a:lnTo>
                            <a:pt x="756263" y="299145"/>
                          </a:lnTo>
                          <a:lnTo>
                            <a:pt x="761006" y="299432"/>
                          </a:lnTo>
                          <a:cubicBezTo>
                            <a:pt x="744333" y="323544"/>
                            <a:pt x="730940" y="349575"/>
                            <a:pt x="721023" y="376806"/>
                          </a:cubicBezTo>
                          <a:lnTo>
                            <a:pt x="703600" y="453827"/>
                          </a:lnTo>
                          <a:lnTo>
                            <a:pt x="751032" y="422449"/>
                          </a:lnTo>
                          <a:cubicBezTo>
                            <a:pt x="772353" y="402973"/>
                            <a:pt x="790640" y="380174"/>
                            <a:pt x="805397" y="354506"/>
                          </a:cubicBezTo>
                          <a:lnTo>
                            <a:pt x="806543" y="356252"/>
                          </a:lnTo>
                          <a:lnTo>
                            <a:pt x="807536" y="352920"/>
                          </a:lnTo>
                          <a:cubicBezTo>
                            <a:pt x="817839" y="336439"/>
                            <a:pt x="841958" y="324874"/>
                            <a:pt x="870069" y="324873"/>
                          </a:cubicBezTo>
                          <a:lnTo>
                            <a:pt x="892531" y="331169"/>
                          </a:lnTo>
                          <a:lnTo>
                            <a:pt x="931982" y="320112"/>
                          </a:lnTo>
                          <a:cubicBezTo>
                            <a:pt x="969463" y="320112"/>
                            <a:pt x="999848" y="340672"/>
                            <a:pt x="999848" y="366034"/>
                          </a:cubicBezTo>
                          <a:lnTo>
                            <a:pt x="994944" y="382469"/>
                          </a:lnTo>
                          <a:lnTo>
                            <a:pt x="997278" y="383332"/>
                          </a:lnTo>
                          <a:cubicBezTo>
                            <a:pt x="1010636" y="390658"/>
                            <a:pt x="1018899" y="400777"/>
                            <a:pt x="1018898" y="411956"/>
                          </a:cubicBezTo>
                          <a:cubicBezTo>
                            <a:pt x="1018899" y="428724"/>
                            <a:pt x="1000307" y="443110"/>
                            <a:pt x="973813" y="449256"/>
                          </a:cubicBezTo>
                          <a:lnTo>
                            <a:pt x="971579" y="449503"/>
                          </a:lnTo>
                          <a:lnTo>
                            <a:pt x="902225" y="500032"/>
                          </a:lnTo>
                          <a:lnTo>
                            <a:pt x="899899" y="503225"/>
                          </a:lnTo>
                          <a:lnTo>
                            <a:pt x="906979" y="502443"/>
                          </a:lnTo>
                          <a:cubicBezTo>
                            <a:pt x="968790" y="502443"/>
                            <a:pt x="1018899" y="520567"/>
                            <a:pt x="1018898" y="542925"/>
                          </a:cubicBezTo>
                          <a:cubicBezTo>
                            <a:pt x="1018898" y="559694"/>
                            <a:pt x="990713" y="574080"/>
                            <a:pt x="950544" y="580226"/>
                          </a:cubicBezTo>
                          <a:lnTo>
                            <a:pt x="932828" y="581519"/>
                          </a:lnTo>
                          <a:lnTo>
                            <a:pt x="845134" y="621091"/>
                          </a:lnTo>
                          <a:lnTo>
                            <a:pt x="784513" y="668845"/>
                          </a:lnTo>
                          <a:lnTo>
                            <a:pt x="796944" y="667524"/>
                          </a:lnTo>
                          <a:cubicBezTo>
                            <a:pt x="830851" y="668792"/>
                            <a:pt x="857015" y="680432"/>
                            <a:pt x="867399" y="702145"/>
                          </a:cubicBezTo>
                          <a:cubicBezTo>
                            <a:pt x="877783" y="723858"/>
                            <a:pt x="870422" y="751532"/>
                            <a:pt x="850126" y="778723"/>
                          </a:cubicBezTo>
                          <a:lnTo>
                            <a:pt x="849875" y="778973"/>
                          </a:lnTo>
                          <a:lnTo>
                            <a:pt x="851114" y="779182"/>
                          </a:lnTo>
                          <a:lnTo>
                            <a:pt x="830038" y="798848"/>
                          </a:lnTo>
                          <a:lnTo>
                            <a:pt x="810582" y="818340"/>
                          </a:lnTo>
                          <a:lnTo>
                            <a:pt x="806375" y="820928"/>
                          </a:lnTo>
                          <a:lnTo>
                            <a:pt x="784901" y="840968"/>
                          </a:lnTo>
                          <a:cubicBezTo>
                            <a:pt x="763984" y="864967"/>
                            <a:pt x="744530" y="892018"/>
                            <a:pt x="727457" y="921066"/>
                          </a:cubicBezTo>
                          <a:cubicBezTo>
                            <a:pt x="710383" y="950114"/>
                            <a:pt x="696213" y="980272"/>
                            <a:pt x="685421" y="1010221"/>
                          </a:cubicBezTo>
                          <a:lnTo>
                            <a:pt x="678914" y="1036493"/>
                          </a:lnTo>
                          <a:lnTo>
                            <a:pt x="681256" y="1089059"/>
                          </a:lnTo>
                          <a:lnTo>
                            <a:pt x="683234" y="1087891"/>
                          </a:lnTo>
                          <a:cubicBezTo>
                            <a:pt x="738359" y="1049193"/>
                            <a:pt x="783674" y="997959"/>
                            <a:pt x="814232" y="938978"/>
                          </a:cubicBezTo>
                          <a:lnTo>
                            <a:pt x="817066" y="943221"/>
                          </a:lnTo>
                          <a:lnTo>
                            <a:pt x="818015" y="934514"/>
                          </a:lnTo>
                          <a:cubicBezTo>
                            <a:pt x="832615" y="887415"/>
                            <a:pt x="862544" y="853338"/>
                            <a:pt x="884865" y="858400"/>
                          </a:cubicBezTo>
                          <a:cubicBezTo>
                            <a:pt x="890445" y="859665"/>
                            <a:pt x="895022" y="863257"/>
                            <a:pt x="898519" y="868668"/>
                          </a:cubicBezTo>
                          <a:lnTo>
                            <a:pt x="902928" y="881679"/>
                          </a:lnTo>
                          <a:lnTo>
                            <a:pt x="904581" y="877231"/>
                          </a:lnTo>
                          <a:cubicBezTo>
                            <a:pt x="931129" y="834559"/>
                            <a:pt x="988500" y="819060"/>
                            <a:pt x="1032723" y="842609"/>
                          </a:cubicBezTo>
                          <a:cubicBezTo>
                            <a:pt x="1055440" y="855534"/>
                            <a:pt x="1020532" y="904414"/>
                            <a:pt x="1014436" y="935316"/>
                          </a:cubicBezTo>
                          <a:cubicBezTo>
                            <a:pt x="1012774" y="940590"/>
                            <a:pt x="1013814" y="948963"/>
                            <a:pt x="1020945" y="950431"/>
                          </a:cubicBezTo>
                          <a:cubicBezTo>
                            <a:pt x="1028075" y="951899"/>
                            <a:pt x="1032303" y="949197"/>
                            <a:pt x="1035756" y="943932"/>
                          </a:cubicBezTo>
                          <a:lnTo>
                            <a:pt x="1067796" y="880549"/>
                          </a:lnTo>
                          <a:lnTo>
                            <a:pt x="1083599" y="863980"/>
                          </a:lnTo>
                          <a:cubicBezTo>
                            <a:pt x="1099722" y="853952"/>
                            <a:pt x="1115357" y="850764"/>
                            <a:pt x="1126686" y="856797"/>
                          </a:cubicBezTo>
                          <a:cubicBezTo>
                            <a:pt x="1138014" y="862830"/>
                            <a:pt x="1142889" y="876939"/>
                            <a:pt x="1141613" y="894874"/>
                          </a:cubicBezTo>
                          <a:lnTo>
                            <a:pt x="1136933" y="907873"/>
                          </a:lnTo>
                          <a:cubicBezTo>
                            <a:pt x="1146453" y="905014"/>
                            <a:pt x="1150530" y="899768"/>
                            <a:pt x="1165493" y="899299"/>
                          </a:cubicBezTo>
                          <a:cubicBezTo>
                            <a:pt x="1180456" y="898831"/>
                            <a:pt x="1195558" y="904598"/>
                            <a:pt x="1201844" y="915487"/>
                          </a:cubicBezTo>
                          <a:cubicBezTo>
                            <a:pt x="1208131" y="926375"/>
                            <a:pt x="1206156" y="943345"/>
                            <a:pt x="1197687" y="955062"/>
                          </a:cubicBezTo>
                          <a:cubicBezTo>
                            <a:pt x="1189218" y="966778"/>
                            <a:pt x="1179030" y="972637"/>
                            <a:pt x="1169700" y="981425"/>
                          </a:cubicBezTo>
                          <a:lnTo>
                            <a:pt x="1196450" y="989854"/>
                          </a:lnTo>
                          <a:cubicBezTo>
                            <a:pt x="1212620" y="997717"/>
                            <a:pt x="1222401" y="1008993"/>
                            <a:pt x="1221962" y="1021820"/>
                          </a:cubicBezTo>
                          <a:cubicBezTo>
                            <a:pt x="1221522" y="1034646"/>
                            <a:pt x="1210944" y="1046594"/>
                            <a:pt x="1194198" y="1055543"/>
                          </a:cubicBezTo>
                          <a:lnTo>
                            <a:pt x="1172625" y="1062113"/>
                          </a:lnTo>
                          <a:lnTo>
                            <a:pt x="1101269" y="1057405"/>
                          </a:lnTo>
                          <a:cubicBezTo>
                            <a:pt x="1087152" y="1058389"/>
                            <a:pt x="1088149" y="1062294"/>
                            <a:pt x="1086655" y="1066623"/>
                          </a:cubicBezTo>
                          <a:cubicBezTo>
                            <a:pt x="1085161" y="1070953"/>
                            <a:pt x="1092879" y="1080131"/>
                            <a:pt x="1098071" y="1080176"/>
                          </a:cubicBezTo>
                          <a:cubicBezTo>
                            <a:pt x="1128021" y="1090590"/>
                            <a:pt x="1187722" y="1077110"/>
                            <a:pt x="1187919" y="1111417"/>
                          </a:cubicBezTo>
                          <a:cubicBezTo>
                            <a:pt x="1186202" y="1161490"/>
                            <a:pt x="1144094" y="1203425"/>
                            <a:pt x="1093865" y="1205081"/>
                          </a:cubicBezTo>
                          <a:lnTo>
                            <a:pt x="1089186" y="1204288"/>
                          </a:lnTo>
                          <a:lnTo>
                            <a:pt x="1098249" y="1214612"/>
                          </a:lnTo>
                          <a:cubicBezTo>
                            <a:pt x="1101187" y="1220346"/>
                            <a:pt x="1102009" y="1226105"/>
                            <a:pt x="1100315" y="1231571"/>
                          </a:cubicBezTo>
                          <a:cubicBezTo>
                            <a:pt x="1093539" y="1253431"/>
                            <a:pt x="1049062" y="1262313"/>
                            <a:pt x="1000973" y="1251407"/>
                          </a:cubicBezTo>
                          <a:lnTo>
                            <a:pt x="992747" y="1247781"/>
                          </a:lnTo>
                          <a:lnTo>
                            <a:pt x="994087" y="1250498"/>
                          </a:lnTo>
                          <a:cubicBezTo>
                            <a:pt x="927729" y="1247471"/>
                            <a:pt x="860701" y="1261098"/>
                            <a:pt x="799625" y="1289488"/>
                          </a:cubicBezTo>
                          <a:lnTo>
                            <a:pt x="763404" y="1309948"/>
                          </a:lnTo>
                          <a:lnTo>
                            <a:pt x="805536" y="1312891"/>
                          </a:lnTo>
                          <a:cubicBezTo>
                            <a:pt x="833621" y="1321033"/>
                            <a:pt x="857607" y="1335310"/>
                            <a:pt x="873234" y="1356145"/>
                          </a:cubicBezTo>
                          <a:cubicBezTo>
                            <a:pt x="912301" y="1408234"/>
                            <a:pt x="809530" y="1477280"/>
                            <a:pt x="720402" y="1559864"/>
                          </a:cubicBezTo>
                          <a:lnTo>
                            <a:pt x="703009" y="1577447"/>
                          </a:lnTo>
                          <a:lnTo>
                            <a:pt x="709950" y="1733276"/>
                          </a:lnTo>
                          <a:lnTo>
                            <a:pt x="719471" y="1985327"/>
                          </a:lnTo>
                          <a:lnTo>
                            <a:pt x="728110" y="1980683"/>
                          </a:lnTo>
                          <a:cubicBezTo>
                            <a:pt x="739041" y="1973952"/>
                            <a:pt x="749183" y="1966642"/>
                            <a:pt x="758047" y="1958577"/>
                          </a:cubicBezTo>
                          <a:lnTo>
                            <a:pt x="781528" y="1929168"/>
                          </a:lnTo>
                          <a:lnTo>
                            <a:pt x="768333" y="1862037"/>
                          </a:lnTo>
                          <a:cubicBezTo>
                            <a:pt x="765096" y="1845575"/>
                            <a:pt x="779952" y="1824609"/>
                            <a:pt x="801513" y="1815207"/>
                          </a:cubicBezTo>
                          <a:cubicBezTo>
                            <a:pt x="823074" y="1805808"/>
                            <a:pt x="843176" y="1811532"/>
                            <a:pt x="846412" y="1827994"/>
                          </a:cubicBezTo>
                          <a:lnTo>
                            <a:pt x="849039" y="1841360"/>
                          </a:lnTo>
                          <a:lnTo>
                            <a:pt x="843556" y="1873815"/>
                          </a:lnTo>
                          <a:lnTo>
                            <a:pt x="853072" y="1881149"/>
                          </a:lnTo>
                          <a:lnTo>
                            <a:pt x="865807" y="1869431"/>
                          </a:lnTo>
                          <a:lnTo>
                            <a:pt x="941985" y="1751881"/>
                          </a:lnTo>
                          <a:cubicBezTo>
                            <a:pt x="963997" y="1728675"/>
                            <a:pt x="995097" y="1715773"/>
                            <a:pt x="1020574" y="1717256"/>
                          </a:cubicBezTo>
                          <a:cubicBezTo>
                            <a:pt x="1029065" y="1717751"/>
                            <a:pt x="1036933" y="1719845"/>
                            <a:pt x="1043630" y="1723687"/>
                          </a:cubicBezTo>
                          <a:cubicBezTo>
                            <a:pt x="1057025" y="1731374"/>
                            <a:pt x="1063203" y="1744603"/>
                            <a:pt x="1062364" y="1759779"/>
                          </a:cubicBezTo>
                          <a:lnTo>
                            <a:pt x="1057370" y="1778057"/>
                          </a:lnTo>
                          <a:lnTo>
                            <a:pt x="1078197" y="1765194"/>
                          </a:lnTo>
                          <a:cubicBezTo>
                            <a:pt x="1115415" y="1742208"/>
                            <a:pt x="1156871" y="1744485"/>
                            <a:pt x="1170793" y="1770281"/>
                          </a:cubicBezTo>
                          <a:cubicBezTo>
                            <a:pt x="1184716" y="1796077"/>
                            <a:pt x="1165831" y="1835622"/>
                            <a:pt x="1128614" y="1858608"/>
                          </a:cubicBezTo>
                          <a:lnTo>
                            <a:pt x="1100171" y="1876174"/>
                          </a:lnTo>
                          <a:lnTo>
                            <a:pt x="1105483" y="1875481"/>
                          </a:lnTo>
                          <a:cubicBezTo>
                            <a:pt x="1131039" y="1876801"/>
                            <a:pt x="1148541" y="1892372"/>
                            <a:pt x="1147829" y="1916751"/>
                          </a:cubicBezTo>
                          <a:cubicBezTo>
                            <a:pt x="1146879" y="1949254"/>
                            <a:pt x="1113907" y="1985100"/>
                            <a:pt x="1074181" y="1996819"/>
                          </a:cubicBezTo>
                          <a:lnTo>
                            <a:pt x="946896" y="2019674"/>
                          </a:lnTo>
                          <a:lnTo>
                            <a:pt x="931042" y="2025612"/>
                          </a:lnTo>
                          <a:lnTo>
                            <a:pt x="932220" y="2038096"/>
                          </a:lnTo>
                          <a:lnTo>
                            <a:pt x="966967" y="2051445"/>
                          </a:lnTo>
                          <a:lnTo>
                            <a:pt x="972170" y="2073773"/>
                          </a:lnTo>
                          <a:cubicBezTo>
                            <a:pt x="969982" y="2082457"/>
                            <a:pt x="964029" y="2091647"/>
                            <a:pt x="954834" y="2099284"/>
                          </a:cubicBezTo>
                          <a:cubicBezTo>
                            <a:pt x="936444" y="2114558"/>
                            <a:pt x="912042" y="2117837"/>
                            <a:pt x="900332" y="2106608"/>
                          </a:cubicBezTo>
                          <a:lnTo>
                            <a:pt x="856506" y="2064582"/>
                          </a:lnTo>
                          <a:lnTo>
                            <a:pt x="856102" y="2064750"/>
                          </a:lnTo>
                          <a:lnTo>
                            <a:pt x="857613" y="2066273"/>
                          </a:lnTo>
                          <a:cubicBezTo>
                            <a:pt x="809136" y="2075189"/>
                            <a:pt x="765223" y="2129558"/>
                            <a:pt x="726961" y="2176509"/>
                          </a:cubicBezTo>
                          <a:lnTo>
                            <a:pt x="726704" y="2176792"/>
                          </a:lnTo>
                          <a:lnTo>
                            <a:pt x="730580" y="2279387"/>
                          </a:lnTo>
                          <a:lnTo>
                            <a:pt x="734681" y="2403798"/>
                          </a:lnTo>
                          <a:lnTo>
                            <a:pt x="737556" y="2406768"/>
                          </a:lnTo>
                          <a:lnTo>
                            <a:pt x="739929" y="2418842"/>
                          </a:lnTo>
                          <a:lnTo>
                            <a:pt x="735952" y="2442380"/>
                          </a:lnTo>
                          <a:lnTo>
                            <a:pt x="736173" y="2449080"/>
                          </a:lnTo>
                          <a:lnTo>
                            <a:pt x="743572" y="2454782"/>
                          </a:lnTo>
                          <a:lnTo>
                            <a:pt x="755076" y="2444198"/>
                          </a:lnTo>
                          <a:lnTo>
                            <a:pt x="823886" y="2338017"/>
                          </a:lnTo>
                          <a:cubicBezTo>
                            <a:pt x="843769" y="2317055"/>
                            <a:pt x="871861" y="2305401"/>
                            <a:pt x="894874" y="2306741"/>
                          </a:cubicBezTo>
                          <a:cubicBezTo>
                            <a:pt x="902544" y="2307188"/>
                            <a:pt x="909651" y="2309079"/>
                            <a:pt x="915700" y="2312550"/>
                          </a:cubicBezTo>
                          <a:cubicBezTo>
                            <a:pt x="927799" y="2319493"/>
                            <a:pt x="933380" y="2331443"/>
                            <a:pt x="932622" y="2345151"/>
                          </a:cubicBezTo>
                          <a:lnTo>
                            <a:pt x="928111" y="2361662"/>
                          </a:lnTo>
                          <a:lnTo>
                            <a:pt x="946924" y="2350042"/>
                          </a:lnTo>
                          <a:cubicBezTo>
                            <a:pt x="980542" y="2329280"/>
                            <a:pt x="1017988" y="2331336"/>
                            <a:pt x="1030564" y="2354637"/>
                          </a:cubicBezTo>
                          <a:cubicBezTo>
                            <a:pt x="1043141" y="2377938"/>
                            <a:pt x="1026082" y="2413659"/>
                            <a:pt x="992465" y="2434421"/>
                          </a:cubicBezTo>
                          <a:lnTo>
                            <a:pt x="966772" y="2450288"/>
                          </a:lnTo>
                          <a:lnTo>
                            <a:pt x="971571" y="2449663"/>
                          </a:lnTo>
                          <a:cubicBezTo>
                            <a:pt x="994655" y="2450855"/>
                            <a:pt x="1010464" y="2464920"/>
                            <a:pt x="1009821" y="2486941"/>
                          </a:cubicBezTo>
                          <a:cubicBezTo>
                            <a:pt x="1008963" y="2516300"/>
                            <a:pt x="979180" y="2548680"/>
                            <a:pt x="943296" y="2559265"/>
                          </a:cubicBezTo>
                          <a:lnTo>
                            <a:pt x="828321" y="2579909"/>
                          </a:lnTo>
                          <a:lnTo>
                            <a:pt x="814001" y="2585274"/>
                          </a:lnTo>
                          <a:lnTo>
                            <a:pt x="815065" y="2596550"/>
                          </a:lnTo>
                          <a:lnTo>
                            <a:pt x="846452" y="2608608"/>
                          </a:lnTo>
                          <a:lnTo>
                            <a:pt x="851152" y="2628776"/>
                          </a:lnTo>
                          <a:cubicBezTo>
                            <a:pt x="849175" y="2636620"/>
                            <a:pt x="843798" y="2644921"/>
                            <a:pt x="835492" y="2651820"/>
                          </a:cubicBezTo>
                          <a:cubicBezTo>
                            <a:pt x="818880" y="2665617"/>
                            <a:pt x="796838" y="2668579"/>
                            <a:pt x="786262" y="2658435"/>
                          </a:cubicBezTo>
                          <a:lnTo>
                            <a:pt x="746674" y="2620474"/>
                          </a:lnTo>
                          <a:lnTo>
                            <a:pt x="746309" y="2620626"/>
                          </a:lnTo>
                          <a:lnTo>
                            <a:pt x="747674" y="2622002"/>
                          </a:lnTo>
                          <a:lnTo>
                            <a:pt x="741984" y="2625363"/>
                          </a:lnTo>
                          <a:lnTo>
                            <a:pt x="742947" y="2654589"/>
                          </a:lnTo>
                          <a:cubicBezTo>
                            <a:pt x="745637" y="2742448"/>
                            <a:pt x="748002" y="2825127"/>
                            <a:pt x="749992" y="2900992"/>
                          </a:cubicBezTo>
                          <a:lnTo>
                            <a:pt x="750452" y="2920694"/>
                          </a:lnTo>
                          <a:lnTo>
                            <a:pt x="765776" y="2924235"/>
                          </a:lnTo>
                          <a:cubicBezTo>
                            <a:pt x="772283" y="2930612"/>
                            <a:pt x="773048" y="2939971"/>
                            <a:pt x="769024" y="2949946"/>
                          </a:cubicBezTo>
                          <a:lnTo>
                            <a:pt x="761237" y="2960389"/>
                          </a:lnTo>
                          <a:lnTo>
                            <a:pt x="751503" y="2965718"/>
                          </a:lnTo>
                          <a:lnTo>
                            <a:pt x="751944" y="2984649"/>
                          </a:lnTo>
                          <a:lnTo>
                            <a:pt x="764598" y="2978607"/>
                          </a:lnTo>
                          <a:cubicBezTo>
                            <a:pt x="775502" y="2973401"/>
                            <a:pt x="786036" y="2970896"/>
                            <a:pt x="795096" y="2979194"/>
                          </a:cubicBezTo>
                          <a:cubicBezTo>
                            <a:pt x="820497" y="3004091"/>
                            <a:pt x="820585" y="3038613"/>
                            <a:pt x="795291" y="3056302"/>
                          </a:cubicBezTo>
                          <a:lnTo>
                            <a:pt x="792438" y="3057490"/>
                          </a:lnTo>
                          <a:lnTo>
                            <a:pt x="802580" y="3059458"/>
                          </a:lnTo>
                          <a:cubicBezTo>
                            <a:pt x="807122" y="3061254"/>
                            <a:pt x="810575" y="3063776"/>
                            <a:pt x="812563" y="3067000"/>
                          </a:cubicBezTo>
                          <a:cubicBezTo>
                            <a:pt x="816538" y="3073448"/>
                            <a:pt x="813900" y="3081487"/>
                            <a:pt x="806420" y="3089274"/>
                          </a:cubicBezTo>
                          <a:lnTo>
                            <a:pt x="795511" y="3095709"/>
                          </a:lnTo>
                          <a:lnTo>
                            <a:pt x="794424" y="3102346"/>
                          </a:lnTo>
                          <a:lnTo>
                            <a:pt x="786637" y="3112789"/>
                          </a:lnTo>
                          <a:lnTo>
                            <a:pt x="755129" y="3130037"/>
                          </a:lnTo>
                          <a:lnTo>
                            <a:pt x="755144" y="3131072"/>
                          </a:lnTo>
                          <a:lnTo>
                            <a:pt x="782394" y="3131596"/>
                          </a:lnTo>
                          <a:lnTo>
                            <a:pt x="784012" y="3133866"/>
                          </a:lnTo>
                          <a:lnTo>
                            <a:pt x="789998" y="3131007"/>
                          </a:lnTo>
                          <a:cubicBezTo>
                            <a:pt x="800902" y="3125801"/>
                            <a:pt x="811435" y="3123296"/>
                            <a:pt x="820496" y="3131594"/>
                          </a:cubicBezTo>
                          <a:cubicBezTo>
                            <a:pt x="845897" y="3156491"/>
                            <a:pt x="845985" y="3191013"/>
                            <a:pt x="820691" y="3208702"/>
                          </a:cubicBezTo>
                          <a:lnTo>
                            <a:pt x="817838" y="3209890"/>
                          </a:lnTo>
                          <a:lnTo>
                            <a:pt x="827980" y="3211858"/>
                          </a:lnTo>
                          <a:cubicBezTo>
                            <a:pt x="832522" y="3213655"/>
                            <a:pt x="835975" y="3216176"/>
                            <a:pt x="837963" y="3219400"/>
                          </a:cubicBezTo>
                          <a:lnTo>
                            <a:pt x="838787" y="3226565"/>
                          </a:lnTo>
                          <a:lnTo>
                            <a:pt x="839545" y="3226844"/>
                          </a:lnTo>
                          <a:cubicBezTo>
                            <a:pt x="864948" y="3251741"/>
                            <a:pt x="865035" y="3286263"/>
                            <a:pt x="839742" y="3303953"/>
                          </a:cubicBezTo>
                          <a:lnTo>
                            <a:pt x="836887" y="3305140"/>
                          </a:lnTo>
                          <a:lnTo>
                            <a:pt x="847030" y="3307107"/>
                          </a:lnTo>
                          <a:cubicBezTo>
                            <a:pt x="851572" y="3308905"/>
                            <a:pt x="855025" y="3311425"/>
                            <a:pt x="857012" y="3314650"/>
                          </a:cubicBezTo>
                          <a:cubicBezTo>
                            <a:pt x="864963" y="3327546"/>
                            <a:pt x="846459" y="3346809"/>
                            <a:pt x="815683" y="3357679"/>
                          </a:cubicBezTo>
                          <a:lnTo>
                            <a:pt x="810246" y="3358561"/>
                          </a:lnTo>
                          <a:lnTo>
                            <a:pt x="809966" y="3358876"/>
                          </a:lnTo>
                          <a:lnTo>
                            <a:pt x="811618" y="3359552"/>
                          </a:lnTo>
                          <a:lnTo>
                            <a:pt x="807510" y="3362752"/>
                          </a:lnTo>
                          <a:lnTo>
                            <a:pt x="815278" y="3364260"/>
                          </a:lnTo>
                          <a:cubicBezTo>
                            <a:pt x="819820" y="3366057"/>
                            <a:pt x="823273" y="3368578"/>
                            <a:pt x="825261" y="3371802"/>
                          </a:cubicBezTo>
                          <a:lnTo>
                            <a:pt x="826085" y="3378967"/>
                          </a:lnTo>
                          <a:lnTo>
                            <a:pt x="826843" y="3379246"/>
                          </a:lnTo>
                          <a:cubicBezTo>
                            <a:pt x="852246" y="3404143"/>
                            <a:pt x="852333" y="3438665"/>
                            <a:pt x="827040" y="3456355"/>
                          </a:cubicBezTo>
                          <a:lnTo>
                            <a:pt x="824185" y="3457542"/>
                          </a:lnTo>
                          <a:lnTo>
                            <a:pt x="834328" y="3459509"/>
                          </a:lnTo>
                          <a:cubicBezTo>
                            <a:pt x="838870" y="3461307"/>
                            <a:pt x="842323" y="3463827"/>
                            <a:pt x="844310" y="3467052"/>
                          </a:cubicBezTo>
                          <a:cubicBezTo>
                            <a:pt x="852261" y="3479948"/>
                            <a:pt x="833757" y="3499211"/>
                            <a:pt x="802981" y="3510081"/>
                          </a:cubicBezTo>
                          <a:lnTo>
                            <a:pt x="796792" y="3511085"/>
                          </a:lnTo>
                          <a:lnTo>
                            <a:pt x="798916" y="3511954"/>
                          </a:lnTo>
                          <a:cubicBezTo>
                            <a:pt x="780839" y="3522372"/>
                            <a:pt x="764861" y="3534869"/>
                            <a:pt x="751289" y="3549051"/>
                          </a:cubicBezTo>
                          <a:lnTo>
                            <a:pt x="740410" y="3564525"/>
                          </a:lnTo>
                          <a:lnTo>
                            <a:pt x="740257" y="3566519"/>
                          </a:lnTo>
                          <a:cubicBezTo>
                            <a:pt x="715797" y="3755445"/>
                            <a:pt x="665733" y="3873633"/>
                            <a:pt x="583568" y="3874419"/>
                          </a:cubicBezTo>
                          <a:cubicBezTo>
                            <a:pt x="521944" y="3875009"/>
                            <a:pt x="481195" y="3788124"/>
                            <a:pt x="456492" y="3669625"/>
                          </a:cubicBezTo>
                          <a:lnTo>
                            <a:pt x="437661" y="3547225"/>
                          </a:lnTo>
                          <a:lnTo>
                            <a:pt x="392376" y="3511953"/>
                          </a:lnTo>
                          <a:lnTo>
                            <a:pt x="394500" y="3511084"/>
                          </a:lnTo>
                          <a:lnTo>
                            <a:pt x="388311" y="3510080"/>
                          </a:lnTo>
                          <a:cubicBezTo>
                            <a:pt x="357535" y="3499210"/>
                            <a:pt x="339032" y="3479947"/>
                            <a:pt x="346982" y="3467051"/>
                          </a:cubicBezTo>
                          <a:cubicBezTo>
                            <a:pt x="348969" y="3463826"/>
                            <a:pt x="352422" y="3461306"/>
                            <a:pt x="356964" y="3459508"/>
                          </a:cubicBezTo>
                          <a:lnTo>
                            <a:pt x="367107" y="3457541"/>
                          </a:lnTo>
                          <a:lnTo>
                            <a:pt x="364252" y="3456354"/>
                          </a:lnTo>
                          <a:cubicBezTo>
                            <a:pt x="338959" y="3438664"/>
                            <a:pt x="339046" y="3404142"/>
                            <a:pt x="364449" y="3379245"/>
                          </a:cubicBezTo>
                          <a:lnTo>
                            <a:pt x="365207" y="3378966"/>
                          </a:lnTo>
                          <a:lnTo>
                            <a:pt x="366031" y="3371801"/>
                          </a:lnTo>
                          <a:cubicBezTo>
                            <a:pt x="368019" y="3368577"/>
                            <a:pt x="371472" y="3366056"/>
                            <a:pt x="376014" y="3364259"/>
                          </a:cubicBezTo>
                          <a:lnTo>
                            <a:pt x="386156" y="3362291"/>
                          </a:lnTo>
                          <a:lnTo>
                            <a:pt x="383303" y="3361103"/>
                          </a:lnTo>
                          <a:lnTo>
                            <a:pt x="371416" y="3347713"/>
                          </a:lnTo>
                          <a:lnTo>
                            <a:pt x="353125" y="3336924"/>
                          </a:lnTo>
                          <a:cubicBezTo>
                            <a:pt x="345646" y="3329138"/>
                            <a:pt x="343008" y="3321098"/>
                            <a:pt x="346983" y="3314650"/>
                          </a:cubicBezTo>
                          <a:cubicBezTo>
                            <a:pt x="348970" y="3311425"/>
                            <a:pt x="352423" y="3308905"/>
                            <a:pt x="356965" y="3307107"/>
                          </a:cubicBezTo>
                          <a:lnTo>
                            <a:pt x="367108" y="3305140"/>
                          </a:lnTo>
                          <a:lnTo>
                            <a:pt x="364253" y="3303953"/>
                          </a:lnTo>
                          <a:cubicBezTo>
                            <a:pt x="338960" y="3286263"/>
                            <a:pt x="339047" y="3251741"/>
                            <a:pt x="364450" y="3226844"/>
                          </a:cubicBezTo>
                          <a:lnTo>
                            <a:pt x="365208" y="3226565"/>
                          </a:lnTo>
                          <a:lnTo>
                            <a:pt x="366032" y="3219400"/>
                          </a:lnTo>
                          <a:cubicBezTo>
                            <a:pt x="368020" y="3216176"/>
                            <a:pt x="371473" y="3213655"/>
                            <a:pt x="376015" y="3211858"/>
                          </a:cubicBezTo>
                          <a:lnTo>
                            <a:pt x="386157" y="3209890"/>
                          </a:lnTo>
                          <a:lnTo>
                            <a:pt x="383304" y="3208702"/>
                          </a:lnTo>
                          <a:cubicBezTo>
                            <a:pt x="358010" y="3191013"/>
                            <a:pt x="358098" y="3156491"/>
                            <a:pt x="383499" y="3131594"/>
                          </a:cubicBezTo>
                          <a:cubicBezTo>
                            <a:pt x="392560" y="3123296"/>
                            <a:pt x="403093" y="3125801"/>
                            <a:pt x="413997" y="3131007"/>
                          </a:cubicBezTo>
                          <a:lnTo>
                            <a:pt x="414984" y="3131478"/>
                          </a:lnTo>
                          <a:lnTo>
                            <a:pt x="430241" y="3131184"/>
                          </a:lnTo>
                          <a:lnTo>
                            <a:pt x="430602" y="3120039"/>
                          </a:lnTo>
                          <a:lnTo>
                            <a:pt x="417358" y="3112789"/>
                          </a:lnTo>
                          <a:lnTo>
                            <a:pt x="409571" y="3102346"/>
                          </a:lnTo>
                          <a:lnTo>
                            <a:pt x="408484" y="3095709"/>
                          </a:lnTo>
                          <a:lnTo>
                            <a:pt x="397575" y="3089274"/>
                          </a:lnTo>
                          <a:cubicBezTo>
                            <a:pt x="390095" y="3081487"/>
                            <a:pt x="387457" y="3073448"/>
                            <a:pt x="391432" y="3067000"/>
                          </a:cubicBezTo>
                          <a:cubicBezTo>
                            <a:pt x="393420" y="3063776"/>
                            <a:pt x="396873" y="3061254"/>
                            <a:pt x="401415" y="3059458"/>
                          </a:cubicBezTo>
                          <a:lnTo>
                            <a:pt x="411557" y="3057490"/>
                          </a:lnTo>
                          <a:lnTo>
                            <a:pt x="408704" y="3056302"/>
                          </a:lnTo>
                          <a:cubicBezTo>
                            <a:pt x="383410" y="3038613"/>
                            <a:pt x="383498" y="3004091"/>
                            <a:pt x="408899" y="2979194"/>
                          </a:cubicBezTo>
                          <a:lnTo>
                            <a:pt x="435179" y="2978688"/>
                          </a:lnTo>
                          <a:lnTo>
                            <a:pt x="436062" y="2951409"/>
                          </a:lnTo>
                          <a:lnTo>
                            <a:pt x="434971" y="2949946"/>
                          </a:lnTo>
                          <a:cubicBezTo>
                            <a:pt x="432959" y="2944958"/>
                            <a:pt x="432145" y="2940125"/>
                            <a:pt x="432646" y="2935741"/>
                          </a:cubicBezTo>
                          <a:lnTo>
                            <a:pt x="436877" y="2927005"/>
                          </a:lnTo>
                          <a:lnTo>
                            <a:pt x="445478" y="2690080"/>
                          </a:lnTo>
                          <a:lnTo>
                            <a:pt x="447865" y="2629915"/>
                          </a:lnTo>
                          <a:lnTo>
                            <a:pt x="434469" y="2622002"/>
                          </a:lnTo>
                          <a:lnTo>
                            <a:pt x="435834" y="2620626"/>
                          </a:lnTo>
                          <a:lnTo>
                            <a:pt x="435469" y="2620474"/>
                          </a:lnTo>
                          <a:lnTo>
                            <a:pt x="395882" y="2658435"/>
                          </a:lnTo>
                          <a:cubicBezTo>
                            <a:pt x="385305" y="2668579"/>
                            <a:pt x="363263" y="2665617"/>
                            <a:pt x="346651" y="2651820"/>
                          </a:cubicBezTo>
                          <a:cubicBezTo>
                            <a:pt x="338345" y="2644921"/>
                            <a:pt x="332968" y="2636620"/>
                            <a:pt x="330991" y="2628776"/>
                          </a:cubicBezTo>
                          <a:lnTo>
                            <a:pt x="335691" y="2608608"/>
                          </a:lnTo>
                          <a:lnTo>
                            <a:pt x="367078" y="2596550"/>
                          </a:lnTo>
                          <a:lnTo>
                            <a:pt x="368142" y="2585274"/>
                          </a:lnTo>
                          <a:lnTo>
                            <a:pt x="353822" y="2579909"/>
                          </a:lnTo>
                          <a:lnTo>
                            <a:pt x="238847" y="2559265"/>
                          </a:lnTo>
                          <a:cubicBezTo>
                            <a:pt x="202963" y="2548680"/>
                            <a:pt x="173180" y="2516300"/>
                            <a:pt x="172322" y="2486941"/>
                          </a:cubicBezTo>
                          <a:cubicBezTo>
                            <a:pt x="171679" y="2464920"/>
                            <a:pt x="187488" y="2450855"/>
                            <a:pt x="210572" y="2449663"/>
                          </a:cubicBezTo>
                          <a:lnTo>
                            <a:pt x="215371" y="2450288"/>
                          </a:lnTo>
                          <a:lnTo>
                            <a:pt x="189678" y="2434421"/>
                          </a:lnTo>
                          <a:cubicBezTo>
                            <a:pt x="156061" y="2413659"/>
                            <a:pt x="139003" y="2377938"/>
                            <a:pt x="151579" y="2354637"/>
                          </a:cubicBezTo>
                          <a:cubicBezTo>
                            <a:pt x="164155" y="2331336"/>
                            <a:pt x="201601" y="2329280"/>
                            <a:pt x="235219" y="2350042"/>
                          </a:cubicBezTo>
                          <a:lnTo>
                            <a:pt x="254032" y="2361662"/>
                          </a:lnTo>
                          <a:lnTo>
                            <a:pt x="249521" y="2345151"/>
                          </a:lnTo>
                          <a:cubicBezTo>
                            <a:pt x="248763" y="2331443"/>
                            <a:pt x="254344" y="2319493"/>
                            <a:pt x="266443" y="2312550"/>
                          </a:cubicBezTo>
                          <a:cubicBezTo>
                            <a:pt x="272492" y="2309079"/>
                            <a:pt x="279600" y="2307188"/>
                            <a:pt x="287270" y="2306741"/>
                          </a:cubicBezTo>
                          <a:cubicBezTo>
                            <a:pt x="310282" y="2305401"/>
                            <a:pt x="338374" y="2317055"/>
                            <a:pt x="358257" y="2338017"/>
                          </a:cubicBezTo>
                          <a:lnTo>
                            <a:pt x="427068" y="2444198"/>
                          </a:lnTo>
                          <a:lnTo>
                            <a:pt x="438571" y="2454782"/>
                          </a:lnTo>
                          <a:lnTo>
                            <a:pt x="447167" y="2448158"/>
                          </a:lnTo>
                          <a:lnTo>
                            <a:pt x="442214" y="2418842"/>
                          </a:lnTo>
                          <a:lnTo>
                            <a:pt x="444587" y="2406768"/>
                          </a:lnTo>
                          <a:lnTo>
                            <a:pt x="457235" y="2393703"/>
                          </a:lnTo>
                          <a:lnTo>
                            <a:pt x="460342" y="2315375"/>
                          </a:lnTo>
                          <a:lnTo>
                            <a:pt x="467897" y="2142092"/>
                          </a:lnTo>
                          <a:lnTo>
                            <a:pt x="407359" y="2073790"/>
                          </a:lnTo>
                          <a:cubicBezTo>
                            <a:pt x="385538" y="2053214"/>
                            <a:pt x="362441" y="2037393"/>
                            <a:pt x="338202" y="2032935"/>
                          </a:cubicBezTo>
                          <a:lnTo>
                            <a:pt x="339713" y="2031412"/>
                          </a:lnTo>
                          <a:lnTo>
                            <a:pt x="339309" y="2031244"/>
                          </a:lnTo>
                          <a:lnTo>
                            <a:pt x="295483" y="2073270"/>
                          </a:lnTo>
                          <a:cubicBezTo>
                            <a:pt x="283773" y="2084499"/>
                            <a:pt x="259371" y="2081220"/>
                            <a:pt x="240981" y="2065946"/>
                          </a:cubicBezTo>
                          <a:cubicBezTo>
                            <a:pt x="231786" y="2058309"/>
                            <a:pt x="225833" y="2049119"/>
                            <a:pt x="223645" y="2040435"/>
                          </a:cubicBezTo>
                          <a:lnTo>
                            <a:pt x="228848" y="2018107"/>
                          </a:lnTo>
                          <a:lnTo>
                            <a:pt x="263595" y="2004758"/>
                          </a:lnTo>
                          <a:lnTo>
                            <a:pt x="264773" y="1992274"/>
                          </a:lnTo>
                          <a:lnTo>
                            <a:pt x="248920" y="1986336"/>
                          </a:lnTo>
                          <a:lnTo>
                            <a:pt x="121634" y="1963481"/>
                          </a:lnTo>
                          <a:cubicBezTo>
                            <a:pt x="81908" y="1951762"/>
                            <a:pt x="48936" y="1915916"/>
                            <a:pt x="47986" y="1883413"/>
                          </a:cubicBezTo>
                          <a:cubicBezTo>
                            <a:pt x="47274" y="1859034"/>
                            <a:pt x="64776" y="1843463"/>
                            <a:pt x="90332" y="1842143"/>
                          </a:cubicBezTo>
                          <a:lnTo>
                            <a:pt x="95644" y="1842836"/>
                          </a:lnTo>
                          <a:lnTo>
                            <a:pt x="67201" y="1825270"/>
                          </a:lnTo>
                          <a:cubicBezTo>
                            <a:pt x="29984" y="1802284"/>
                            <a:pt x="11099" y="1762739"/>
                            <a:pt x="25022" y="1736943"/>
                          </a:cubicBezTo>
                          <a:cubicBezTo>
                            <a:pt x="38944" y="1711147"/>
                            <a:pt x="80400" y="1708870"/>
                            <a:pt x="117618" y="1731856"/>
                          </a:cubicBezTo>
                          <a:lnTo>
                            <a:pt x="138445" y="1744719"/>
                          </a:lnTo>
                          <a:lnTo>
                            <a:pt x="133451" y="1726441"/>
                          </a:lnTo>
                          <a:cubicBezTo>
                            <a:pt x="132612" y="1711265"/>
                            <a:pt x="138790" y="1698036"/>
                            <a:pt x="152185" y="1690349"/>
                          </a:cubicBezTo>
                          <a:cubicBezTo>
                            <a:pt x="158882" y="1686507"/>
                            <a:pt x="166750" y="1684413"/>
                            <a:pt x="175241" y="1683918"/>
                          </a:cubicBezTo>
                          <a:cubicBezTo>
                            <a:pt x="200718" y="1682435"/>
                            <a:pt x="231818" y="1695337"/>
                            <a:pt x="253830" y="1718543"/>
                          </a:cubicBezTo>
                          <a:lnTo>
                            <a:pt x="330008" y="1836093"/>
                          </a:lnTo>
                          <a:lnTo>
                            <a:pt x="342744" y="1847811"/>
                          </a:lnTo>
                          <a:lnTo>
                            <a:pt x="352259" y="1840477"/>
                          </a:lnTo>
                          <a:lnTo>
                            <a:pt x="346776" y="1808022"/>
                          </a:lnTo>
                          <a:lnTo>
                            <a:pt x="349403" y="1794656"/>
                          </a:lnTo>
                          <a:cubicBezTo>
                            <a:pt x="352639" y="1778194"/>
                            <a:pt x="372741" y="1772470"/>
                            <a:pt x="394303" y="1781869"/>
                          </a:cubicBezTo>
                          <a:cubicBezTo>
                            <a:pt x="415863" y="1791271"/>
                            <a:pt x="430719" y="1812237"/>
                            <a:pt x="427483" y="1828699"/>
                          </a:cubicBezTo>
                          <a:lnTo>
                            <a:pt x="414287" y="1895830"/>
                          </a:lnTo>
                          <a:lnTo>
                            <a:pt x="437769" y="1925239"/>
                          </a:lnTo>
                          <a:cubicBezTo>
                            <a:pt x="446632" y="1933304"/>
                            <a:pt x="456775" y="1940614"/>
                            <a:pt x="467705" y="1947345"/>
                          </a:cubicBezTo>
                          <a:lnTo>
                            <a:pt x="476188" y="1951905"/>
                          </a:lnTo>
                          <a:lnTo>
                            <a:pt x="484329" y="1765175"/>
                          </a:lnTo>
                          <a:lnTo>
                            <a:pt x="494914" y="1551584"/>
                          </a:lnTo>
                          <a:lnTo>
                            <a:pt x="450357" y="1511965"/>
                          </a:lnTo>
                          <a:cubicBezTo>
                            <a:pt x="379664" y="1450340"/>
                            <a:pt x="320141" y="1397816"/>
                            <a:pt x="351396" y="1356145"/>
                          </a:cubicBezTo>
                          <a:cubicBezTo>
                            <a:pt x="367023" y="1335310"/>
                            <a:pt x="391009" y="1321033"/>
                            <a:pt x="419094" y="1312891"/>
                          </a:cubicBezTo>
                          <a:lnTo>
                            <a:pt x="458865" y="1310113"/>
                          </a:lnTo>
                          <a:lnTo>
                            <a:pt x="422353" y="1289488"/>
                          </a:lnTo>
                          <a:cubicBezTo>
                            <a:pt x="361276" y="1261098"/>
                            <a:pt x="294248" y="1247471"/>
                            <a:pt x="227890" y="1250498"/>
                          </a:cubicBezTo>
                          <a:lnTo>
                            <a:pt x="229230" y="1247781"/>
                          </a:lnTo>
                          <a:lnTo>
                            <a:pt x="221004" y="1251407"/>
                          </a:lnTo>
                          <a:cubicBezTo>
                            <a:pt x="172915" y="1262313"/>
                            <a:pt x="128438" y="1253431"/>
                            <a:pt x="121662" y="1231571"/>
                          </a:cubicBezTo>
                          <a:cubicBezTo>
                            <a:pt x="119967" y="1226105"/>
                            <a:pt x="120790" y="1220346"/>
                            <a:pt x="123728" y="1214611"/>
                          </a:cubicBezTo>
                          <a:lnTo>
                            <a:pt x="132791" y="1204288"/>
                          </a:lnTo>
                          <a:lnTo>
                            <a:pt x="128112" y="1205081"/>
                          </a:lnTo>
                          <a:cubicBezTo>
                            <a:pt x="77883" y="1203424"/>
                            <a:pt x="35774" y="1161490"/>
                            <a:pt x="34057" y="1111416"/>
                          </a:cubicBezTo>
                          <a:cubicBezTo>
                            <a:pt x="34255" y="1077109"/>
                            <a:pt x="93956" y="1090589"/>
                            <a:pt x="123906" y="1080176"/>
                          </a:cubicBezTo>
                          <a:cubicBezTo>
                            <a:pt x="129098" y="1080131"/>
                            <a:pt x="136816" y="1070953"/>
                            <a:pt x="135322" y="1066623"/>
                          </a:cubicBezTo>
                          <a:cubicBezTo>
                            <a:pt x="133827" y="1062294"/>
                            <a:pt x="134825" y="1058388"/>
                            <a:pt x="120707" y="1057405"/>
                          </a:cubicBezTo>
                          <a:lnTo>
                            <a:pt x="49351" y="1062113"/>
                          </a:lnTo>
                          <a:lnTo>
                            <a:pt x="27779" y="1055542"/>
                          </a:lnTo>
                          <a:cubicBezTo>
                            <a:pt x="11032" y="1046594"/>
                            <a:pt x="455" y="1034646"/>
                            <a:pt x="14" y="1021819"/>
                          </a:cubicBezTo>
                          <a:cubicBezTo>
                            <a:pt x="-425" y="1008993"/>
                            <a:pt x="9357" y="997717"/>
                            <a:pt x="25527" y="989854"/>
                          </a:cubicBezTo>
                          <a:lnTo>
                            <a:pt x="52276" y="981425"/>
                          </a:lnTo>
                          <a:cubicBezTo>
                            <a:pt x="42947" y="972637"/>
                            <a:pt x="32758" y="966778"/>
                            <a:pt x="24289" y="955061"/>
                          </a:cubicBezTo>
                          <a:cubicBezTo>
                            <a:pt x="15820" y="943344"/>
                            <a:pt x="13845" y="926375"/>
                            <a:pt x="20132" y="915486"/>
                          </a:cubicBezTo>
                          <a:cubicBezTo>
                            <a:pt x="26418" y="904598"/>
                            <a:pt x="41520" y="898830"/>
                            <a:pt x="56484" y="899299"/>
                          </a:cubicBezTo>
                          <a:cubicBezTo>
                            <a:pt x="71447" y="899767"/>
                            <a:pt x="75523" y="905014"/>
                            <a:pt x="85043" y="907872"/>
                          </a:cubicBezTo>
                          <a:lnTo>
                            <a:pt x="80363" y="894874"/>
                          </a:lnTo>
                          <a:cubicBezTo>
                            <a:pt x="79088" y="876939"/>
                            <a:pt x="83962" y="862830"/>
                            <a:pt x="95290" y="856797"/>
                          </a:cubicBezTo>
                          <a:cubicBezTo>
                            <a:pt x="106619" y="850764"/>
                            <a:pt x="122255" y="853951"/>
                            <a:pt x="138377" y="863980"/>
                          </a:cubicBezTo>
                          <a:lnTo>
                            <a:pt x="154180" y="880548"/>
                          </a:lnTo>
                          <a:lnTo>
                            <a:pt x="186221" y="943932"/>
                          </a:lnTo>
                          <a:cubicBezTo>
                            <a:pt x="189674" y="949197"/>
                            <a:pt x="193901" y="951898"/>
                            <a:pt x="201032" y="950430"/>
                          </a:cubicBezTo>
                          <a:cubicBezTo>
                            <a:pt x="208163" y="948962"/>
                            <a:pt x="209203" y="940590"/>
                            <a:pt x="207540" y="935316"/>
                          </a:cubicBezTo>
                          <a:cubicBezTo>
                            <a:pt x="201445" y="904413"/>
                            <a:pt x="166536" y="855533"/>
                            <a:pt x="189253" y="842609"/>
                          </a:cubicBezTo>
                          <a:cubicBezTo>
                            <a:pt x="233477" y="819059"/>
                            <a:pt x="290848" y="834559"/>
                            <a:pt x="317396" y="877230"/>
                          </a:cubicBezTo>
                          <a:lnTo>
                            <a:pt x="319049" y="881679"/>
                          </a:lnTo>
                          <a:lnTo>
                            <a:pt x="323458" y="868668"/>
                          </a:lnTo>
                          <a:cubicBezTo>
                            <a:pt x="326955" y="863256"/>
                            <a:pt x="331532" y="859665"/>
                            <a:pt x="337112" y="858400"/>
                          </a:cubicBezTo>
                          <a:cubicBezTo>
                            <a:pt x="359432" y="853338"/>
                            <a:pt x="389363" y="887415"/>
                            <a:pt x="403963" y="934514"/>
                          </a:cubicBezTo>
                          <a:lnTo>
                            <a:pt x="404911" y="943221"/>
                          </a:lnTo>
                          <a:lnTo>
                            <a:pt x="407746" y="938977"/>
                          </a:lnTo>
                          <a:cubicBezTo>
                            <a:pt x="423024" y="968468"/>
                            <a:pt x="441992" y="996022"/>
                            <a:pt x="464031" y="1021041"/>
                          </a:cubicBezTo>
                          <a:lnTo>
                            <a:pt x="518779" y="1070028"/>
                          </a:lnTo>
                          <a:lnTo>
                            <a:pt x="520617" y="1032942"/>
                          </a:lnTo>
                          <a:lnTo>
                            <a:pt x="523282" y="988009"/>
                          </a:lnTo>
                          <a:lnTo>
                            <a:pt x="491717" y="921064"/>
                          </a:lnTo>
                          <a:cubicBezTo>
                            <a:pt x="474644" y="892016"/>
                            <a:pt x="455190" y="864965"/>
                            <a:pt x="434273" y="840966"/>
                          </a:cubicBezTo>
                          <a:lnTo>
                            <a:pt x="412799" y="820926"/>
                          </a:lnTo>
                          <a:lnTo>
                            <a:pt x="408592" y="818338"/>
                          </a:lnTo>
                          <a:lnTo>
                            <a:pt x="389136" y="798846"/>
                          </a:lnTo>
                          <a:lnTo>
                            <a:pt x="368060" y="779179"/>
                          </a:lnTo>
                          <a:lnTo>
                            <a:pt x="369299" y="778971"/>
                          </a:lnTo>
                          <a:lnTo>
                            <a:pt x="369048" y="778721"/>
                          </a:lnTo>
                          <a:cubicBezTo>
                            <a:pt x="348752" y="751530"/>
                            <a:pt x="341391" y="723856"/>
                            <a:pt x="351775" y="702143"/>
                          </a:cubicBezTo>
                          <a:cubicBezTo>
                            <a:pt x="362159" y="680430"/>
                            <a:pt x="388323" y="668790"/>
                            <a:pt x="422230" y="667521"/>
                          </a:cubicBezTo>
                          <a:lnTo>
                            <a:pt x="426940" y="668022"/>
                          </a:lnTo>
                          <a:lnTo>
                            <a:pt x="367363" y="621091"/>
                          </a:lnTo>
                          <a:lnTo>
                            <a:pt x="279669" y="581519"/>
                          </a:lnTo>
                          <a:lnTo>
                            <a:pt x="261953" y="580226"/>
                          </a:lnTo>
                          <a:cubicBezTo>
                            <a:pt x="221784" y="574080"/>
                            <a:pt x="193599" y="559694"/>
                            <a:pt x="193599" y="542925"/>
                          </a:cubicBezTo>
                          <a:cubicBezTo>
                            <a:pt x="193598" y="520567"/>
                            <a:pt x="243707" y="502443"/>
                            <a:pt x="305518" y="502443"/>
                          </a:cubicBezTo>
                          <a:lnTo>
                            <a:pt x="312598" y="503225"/>
                          </a:lnTo>
                          <a:lnTo>
                            <a:pt x="310272" y="500032"/>
                          </a:lnTo>
                          <a:lnTo>
                            <a:pt x="240918" y="449503"/>
                          </a:lnTo>
                          <a:lnTo>
                            <a:pt x="238684" y="449256"/>
                          </a:lnTo>
                          <a:cubicBezTo>
                            <a:pt x="212190" y="443110"/>
                            <a:pt x="193598" y="428724"/>
                            <a:pt x="193599" y="411956"/>
                          </a:cubicBezTo>
                          <a:cubicBezTo>
                            <a:pt x="193598" y="400777"/>
                            <a:pt x="201861" y="390658"/>
                            <a:pt x="215219" y="383332"/>
                          </a:cubicBezTo>
                          <a:lnTo>
                            <a:pt x="217553" y="382469"/>
                          </a:lnTo>
                          <a:lnTo>
                            <a:pt x="212649" y="366034"/>
                          </a:lnTo>
                          <a:cubicBezTo>
                            <a:pt x="212649" y="340672"/>
                            <a:pt x="243034" y="320112"/>
                            <a:pt x="280515" y="320112"/>
                          </a:cubicBezTo>
                          <a:lnTo>
                            <a:pt x="319966" y="331169"/>
                          </a:lnTo>
                          <a:lnTo>
                            <a:pt x="342428" y="324873"/>
                          </a:lnTo>
                          <a:cubicBezTo>
                            <a:pt x="370539" y="324874"/>
                            <a:pt x="394658" y="336439"/>
                            <a:pt x="404961" y="352920"/>
                          </a:cubicBezTo>
                          <a:lnTo>
                            <a:pt x="405954" y="356252"/>
                          </a:lnTo>
                          <a:lnTo>
                            <a:pt x="407100" y="354506"/>
                          </a:lnTo>
                          <a:cubicBezTo>
                            <a:pt x="421857" y="380174"/>
                            <a:pt x="440144" y="402973"/>
                            <a:pt x="461465" y="422449"/>
                          </a:cubicBezTo>
                          <a:lnTo>
                            <a:pt x="478863" y="433958"/>
                          </a:lnTo>
                          <a:lnTo>
                            <a:pt x="465934" y="376806"/>
                          </a:lnTo>
                          <a:cubicBezTo>
                            <a:pt x="456017" y="349576"/>
                            <a:pt x="442624" y="323545"/>
                            <a:pt x="425951" y="299433"/>
                          </a:cubicBezTo>
                          <a:lnTo>
                            <a:pt x="428767" y="299261"/>
                          </a:lnTo>
                          <a:lnTo>
                            <a:pt x="422010" y="294685"/>
                          </a:lnTo>
                          <a:cubicBezTo>
                            <a:pt x="390817" y="263491"/>
                            <a:pt x="377267" y="226467"/>
                            <a:pt x="391745" y="211989"/>
                          </a:cubicBezTo>
                          <a:cubicBezTo>
                            <a:pt x="395366" y="208369"/>
                            <a:pt x="400394" y="206501"/>
                            <a:pt x="406388" y="206223"/>
                          </a:cubicBezTo>
                          <a:lnTo>
                            <a:pt x="418937" y="208538"/>
                          </a:lnTo>
                          <a:lnTo>
                            <a:pt x="416118" y="205388"/>
                          </a:lnTo>
                          <a:cubicBezTo>
                            <a:pt x="394061" y="167185"/>
                            <a:pt x="408277" y="117684"/>
                            <a:pt x="447870" y="94825"/>
                          </a:cubicBezTo>
                          <a:cubicBezTo>
                            <a:pt x="475636" y="80188"/>
                            <a:pt x="492566" y="130558"/>
                            <a:pt x="514915" y="148424"/>
                          </a:cubicBezTo>
                          <a:cubicBezTo>
                            <a:pt x="517369" y="152280"/>
                            <a:pt x="528368" y="154086"/>
                            <a:pt x="531164" y="151104"/>
                          </a:cubicBezTo>
                          <a:cubicBezTo>
                            <a:pt x="533961" y="148124"/>
                            <a:pt x="537576" y="147185"/>
                            <a:pt x="531794" y="136224"/>
                          </a:cubicBezTo>
                          <a:lnTo>
                            <a:pt x="494764" y="84994"/>
                          </a:lnTo>
                          <a:lnTo>
                            <a:pt x="490017" y="66061"/>
                          </a:lnTo>
                          <a:cubicBezTo>
                            <a:pt x="489436" y="49706"/>
                            <a:pt x="494148" y="36662"/>
                            <a:pt x="504289" y="30806"/>
                          </a:cubicBezTo>
                          <a:cubicBezTo>
                            <a:pt x="514432" y="24951"/>
                            <a:pt x="528083" y="27393"/>
                            <a:pt x="541957" y="36073"/>
                          </a:cubicBezTo>
                          <a:lnTo>
                            <a:pt x="561214" y="52407"/>
                          </a:lnTo>
                          <a:cubicBezTo>
                            <a:pt x="563958" y="41656"/>
                            <a:pt x="563939" y="31527"/>
                            <a:pt x="569446" y="20157"/>
                          </a:cubicBezTo>
                          <a:cubicBezTo>
                            <a:pt x="574953" y="8786"/>
                            <a:pt x="587723" y="0"/>
                            <a:pt x="599434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339933"/>
                        </a:gs>
                        <a:gs pos="50000">
                          <a:srgbClr val="006600"/>
                        </a:gs>
                      </a:gsLst>
                      <a:lin ang="5400000" scaled="1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33" name="楕円 2">
                      <a:extLst>
                        <a:ext uri="{FF2B5EF4-FFF2-40B4-BE49-F238E27FC236}">
                          <a16:creationId xmlns:a16="http://schemas.microsoft.com/office/drawing/2014/main" id="{3487C769-558A-4AF4-B8AB-6CC8A15B7A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36706" y="1416047"/>
                      <a:ext cx="100243" cy="3702053"/>
                    </a:xfrm>
                    <a:custGeom>
                      <a:avLst/>
                      <a:gdLst>
                        <a:gd name="connsiteX0" fmla="*/ 0 w 336550"/>
                        <a:gd name="connsiteY0" fmla="*/ 825500 h 1651000"/>
                        <a:gd name="connsiteX1" fmla="*/ 168275 w 336550"/>
                        <a:gd name="connsiteY1" fmla="*/ 0 h 1651000"/>
                        <a:gd name="connsiteX2" fmla="*/ 336550 w 336550"/>
                        <a:gd name="connsiteY2" fmla="*/ 825500 h 1651000"/>
                        <a:gd name="connsiteX3" fmla="*/ 168275 w 336550"/>
                        <a:gd name="connsiteY3" fmla="*/ 1651000 h 1651000"/>
                        <a:gd name="connsiteX4" fmla="*/ 0 w 336550"/>
                        <a:gd name="connsiteY4" fmla="*/ 825500 h 16510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62 w 337012"/>
                        <a:gd name="connsiteY0" fmla="*/ 3060700 h 3886200"/>
                        <a:gd name="connsiteX1" fmla="*/ 213187 w 337012"/>
                        <a:gd name="connsiteY1" fmla="*/ 0 h 3886200"/>
                        <a:gd name="connsiteX2" fmla="*/ 337012 w 337012"/>
                        <a:gd name="connsiteY2" fmla="*/ 3060700 h 3886200"/>
                        <a:gd name="connsiteX3" fmla="*/ 168737 w 337012"/>
                        <a:gd name="connsiteY3" fmla="*/ 3886200 h 3886200"/>
                        <a:gd name="connsiteX4" fmla="*/ 462 w 337012"/>
                        <a:gd name="connsiteY4" fmla="*/ 3060700 h 3886200"/>
                        <a:gd name="connsiteX0" fmla="*/ 497 w 286247"/>
                        <a:gd name="connsiteY0" fmla="*/ 3054350 h 3886202"/>
                        <a:gd name="connsiteX1" fmla="*/ 162422 w 286247"/>
                        <a:gd name="connsiteY1" fmla="*/ 0 h 3886202"/>
                        <a:gd name="connsiteX2" fmla="*/ 286247 w 286247"/>
                        <a:gd name="connsiteY2" fmla="*/ 3060700 h 3886202"/>
                        <a:gd name="connsiteX3" fmla="*/ 117972 w 286247"/>
                        <a:gd name="connsiteY3" fmla="*/ 3886200 h 3886202"/>
                        <a:gd name="connsiteX4" fmla="*/ 497 w 286247"/>
                        <a:gd name="connsiteY4" fmla="*/ 3054350 h 3886202"/>
                        <a:gd name="connsiteX0" fmla="*/ 437 w 216337"/>
                        <a:gd name="connsiteY0" fmla="*/ 3054350 h 3886202"/>
                        <a:gd name="connsiteX1" fmla="*/ 162362 w 216337"/>
                        <a:gd name="connsiteY1" fmla="*/ 0 h 3886202"/>
                        <a:gd name="connsiteX2" fmla="*/ 216337 w 216337"/>
                        <a:gd name="connsiteY2" fmla="*/ 3060700 h 3886202"/>
                        <a:gd name="connsiteX3" fmla="*/ 117912 w 216337"/>
                        <a:gd name="connsiteY3" fmla="*/ 3886200 h 3886202"/>
                        <a:gd name="connsiteX4" fmla="*/ 437 w 216337"/>
                        <a:gd name="connsiteY4" fmla="*/ 3054350 h 3886202"/>
                        <a:gd name="connsiteX0" fmla="*/ 2102 w 219292"/>
                        <a:gd name="connsiteY0" fmla="*/ 3054350 h 3886202"/>
                        <a:gd name="connsiteX1" fmla="*/ 164027 w 219292"/>
                        <a:gd name="connsiteY1" fmla="*/ 0 h 3886202"/>
                        <a:gd name="connsiteX2" fmla="*/ 218002 w 219292"/>
                        <a:gd name="connsiteY2" fmla="*/ 3060700 h 3886202"/>
                        <a:gd name="connsiteX3" fmla="*/ 119577 w 219292"/>
                        <a:gd name="connsiteY3" fmla="*/ 3886200 h 3886202"/>
                        <a:gd name="connsiteX4" fmla="*/ 2102 w 219292"/>
                        <a:gd name="connsiteY4" fmla="*/ 3054350 h 3886202"/>
                        <a:gd name="connsiteX0" fmla="*/ 4320 w 220311"/>
                        <a:gd name="connsiteY0" fmla="*/ 3054350 h 3571927"/>
                        <a:gd name="connsiteX1" fmla="*/ 166245 w 220311"/>
                        <a:gd name="connsiteY1" fmla="*/ 0 h 3571927"/>
                        <a:gd name="connsiteX2" fmla="*/ 220220 w 220311"/>
                        <a:gd name="connsiteY2" fmla="*/ 3060700 h 3571927"/>
                        <a:gd name="connsiteX3" fmla="*/ 109095 w 220311"/>
                        <a:gd name="connsiteY3" fmla="*/ 3568700 h 3571927"/>
                        <a:gd name="connsiteX4" fmla="*/ 4320 w 220311"/>
                        <a:gd name="connsiteY4" fmla="*/ 3054350 h 3571927"/>
                        <a:gd name="connsiteX0" fmla="*/ 1564 w 217464"/>
                        <a:gd name="connsiteY0" fmla="*/ 3054350 h 3569464"/>
                        <a:gd name="connsiteX1" fmla="*/ 163489 w 217464"/>
                        <a:gd name="connsiteY1" fmla="*/ 0 h 3569464"/>
                        <a:gd name="connsiteX2" fmla="*/ 217464 w 217464"/>
                        <a:gd name="connsiteY2" fmla="*/ 3060700 h 3569464"/>
                        <a:gd name="connsiteX3" fmla="*/ 106339 w 217464"/>
                        <a:gd name="connsiteY3" fmla="*/ 3568700 h 3569464"/>
                        <a:gd name="connsiteX4" fmla="*/ 1564 w 217464"/>
                        <a:gd name="connsiteY4" fmla="*/ 3054350 h 3569464"/>
                        <a:gd name="connsiteX0" fmla="*/ 7834 w 223734"/>
                        <a:gd name="connsiteY0" fmla="*/ 3054350 h 3569464"/>
                        <a:gd name="connsiteX1" fmla="*/ 169759 w 223734"/>
                        <a:gd name="connsiteY1" fmla="*/ 0 h 3569464"/>
                        <a:gd name="connsiteX2" fmla="*/ 223734 w 223734"/>
                        <a:gd name="connsiteY2" fmla="*/ 3060700 h 3569464"/>
                        <a:gd name="connsiteX3" fmla="*/ 112609 w 223734"/>
                        <a:gd name="connsiteY3" fmla="*/ 3568700 h 3569464"/>
                        <a:gd name="connsiteX4" fmla="*/ 7834 w 223734"/>
                        <a:gd name="connsiteY4" fmla="*/ 3054350 h 3569464"/>
                        <a:gd name="connsiteX0" fmla="*/ 7834 w 223734"/>
                        <a:gd name="connsiteY0" fmla="*/ 3054350 h 3569268"/>
                        <a:gd name="connsiteX1" fmla="*/ 169759 w 223734"/>
                        <a:gd name="connsiteY1" fmla="*/ 0 h 3569268"/>
                        <a:gd name="connsiteX2" fmla="*/ 223734 w 223734"/>
                        <a:gd name="connsiteY2" fmla="*/ 3060700 h 3569268"/>
                        <a:gd name="connsiteX3" fmla="*/ 112609 w 223734"/>
                        <a:gd name="connsiteY3" fmla="*/ 3568700 h 3569268"/>
                        <a:gd name="connsiteX4" fmla="*/ 7834 w 223734"/>
                        <a:gd name="connsiteY4" fmla="*/ 3054350 h 3569268"/>
                        <a:gd name="connsiteX0" fmla="*/ 7834 w 232168"/>
                        <a:gd name="connsiteY0" fmla="*/ 3054350 h 3568998"/>
                        <a:gd name="connsiteX1" fmla="*/ 169759 w 232168"/>
                        <a:gd name="connsiteY1" fmla="*/ 0 h 3568998"/>
                        <a:gd name="connsiteX2" fmla="*/ 223734 w 232168"/>
                        <a:gd name="connsiteY2" fmla="*/ 3060700 h 3568998"/>
                        <a:gd name="connsiteX3" fmla="*/ 112609 w 232168"/>
                        <a:gd name="connsiteY3" fmla="*/ 3568700 h 3568998"/>
                        <a:gd name="connsiteX4" fmla="*/ 7834 w 232168"/>
                        <a:gd name="connsiteY4" fmla="*/ 3054350 h 3568998"/>
                        <a:gd name="connsiteX0" fmla="*/ 7834 w 232168"/>
                        <a:gd name="connsiteY0" fmla="*/ 3054350 h 3568953"/>
                        <a:gd name="connsiteX1" fmla="*/ 169759 w 232168"/>
                        <a:gd name="connsiteY1" fmla="*/ 0 h 3568953"/>
                        <a:gd name="connsiteX2" fmla="*/ 223734 w 232168"/>
                        <a:gd name="connsiteY2" fmla="*/ 3060700 h 3568953"/>
                        <a:gd name="connsiteX3" fmla="*/ 112609 w 232168"/>
                        <a:gd name="connsiteY3" fmla="*/ 3568700 h 3568953"/>
                        <a:gd name="connsiteX4" fmla="*/ 7834 w 232168"/>
                        <a:gd name="connsiteY4" fmla="*/ 3054350 h 3568953"/>
                        <a:gd name="connsiteX0" fmla="*/ 757 w 216976"/>
                        <a:gd name="connsiteY0" fmla="*/ 3060303 h 3582242"/>
                        <a:gd name="connsiteX1" fmla="*/ 142140 w 216976"/>
                        <a:gd name="connsiteY1" fmla="*/ 0 h 3582242"/>
                        <a:gd name="connsiteX2" fmla="*/ 216657 w 216976"/>
                        <a:gd name="connsiteY2" fmla="*/ 3066653 h 3582242"/>
                        <a:gd name="connsiteX3" fmla="*/ 105532 w 216976"/>
                        <a:gd name="connsiteY3" fmla="*/ 3574653 h 3582242"/>
                        <a:gd name="connsiteX4" fmla="*/ 757 w 216976"/>
                        <a:gd name="connsiteY4" fmla="*/ 3060303 h 3582242"/>
                        <a:gd name="connsiteX0" fmla="*/ 179 w 216131"/>
                        <a:gd name="connsiteY0" fmla="*/ 3042443 h 3564006"/>
                        <a:gd name="connsiteX1" fmla="*/ 121019 w 216131"/>
                        <a:gd name="connsiteY1" fmla="*/ 0 h 3564006"/>
                        <a:gd name="connsiteX2" fmla="*/ 216079 w 216131"/>
                        <a:gd name="connsiteY2" fmla="*/ 3048793 h 3564006"/>
                        <a:gd name="connsiteX3" fmla="*/ 104954 w 216131"/>
                        <a:gd name="connsiteY3" fmla="*/ 3556793 h 3564006"/>
                        <a:gd name="connsiteX4" fmla="*/ 179 w 216131"/>
                        <a:gd name="connsiteY4" fmla="*/ 3042443 h 3564006"/>
                        <a:gd name="connsiteX0" fmla="*/ 179 w 216235"/>
                        <a:gd name="connsiteY0" fmla="*/ 3042443 h 3564006"/>
                        <a:gd name="connsiteX1" fmla="*/ 121019 w 216235"/>
                        <a:gd name="connsiteY1" fmla="*/ 0 h 3564006"/>
                        <a:gd name="connsiteX2" fmla="*/ 216079 w 216235"/>
                        <a:gd name="connsiteY2" fmla="*/ 3048793 h 3564006"/>
                        <a:gd name="connsiteX3" fmla="*/ 104954 w 216235"/>
                        <a:gd name="connsiteY3" fmla="*/ 3556793 h 3564006"/>
                        <a:gd name="connsiteX4" fmla="*/ 179 w 216235"/>
                        <a:gd name="connsiteY4" fmla="*/ 3042443 h 3564006"/>
                        <a:gd name="connsiteX0" fmla="*/ 179 w 216167"/>
                        <a:gd name="connsiteY0" fmla="*/ 3042443 h 3564006"/>
                        <a:gd name="connsiteX1" fmla="*/ 121019 w 216167"/>
                        <a:gd name="connsiteY1" fmla="*/ 0 h 3564006"/>
                        <a:gd name="connsiteX2" fmla="*/ 216079 w 216167"/>
                        <a:gd name="connsiteY2" fmla="*/ 3048793 h 3564006"/>
                        <a:gd name="connsiteX3" fmla="*/ 104954 w 216167"/>
                        <a:gd name="connsiteY3" fmla="*/ 3556793 h 3564006"/>
                        <a:gd name="connsiteX4" fmla="*/ 179 w 216167"/>
                        <a:gd name="connsiteY4" fmla="*/ 3042443 h 3564006"/>
                        <a:gd name="connsiteX0" fmla="*/ 179 w 224444"/>
                        <a:gd name="connsiteY0" fmla="*/ 3042443 h 3564006"/>
                        <a:gd name="connsiteX1" fmla="*/ 121019 w 224444"/>
                        <a:gd name="connsiteY1" fmla="*/ 0 h 3564006"/>
                        <a:gd name="connsiteX2" fmla="*/ 216079 w 224444"/>
                        <a:gd name="connsiteY2" fmla="*/ 3048793 h 3564006"/>
                        <a:gd name="connsiteX3" fmla="*/ 104954 w 224444"/>
                        <a:gd name="connsiteY3" fmla="*/ 3556793 h 3564006"/>
                        <a:gd name="connsiteX4" fmla="*/ 179 w 224444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40464"/>
                        <a:gd name="connsiteY0" fmla="*/ 3042443 h 3557455"/>
                        <a:gd name="connsiteX1" fmla="*/ 131846 w 240464"/>
                        <a:gd name="connsiteY1" fmla="*/ 0 h 3557455"/>
                        <a:gd name="connsiteX2" fmla="*/ 226906 w 240464"/>
                        <a:gd name="connsiteY2" fmla="*/ 3048793 h 3557455"/>
                        <a:gd name="connsiteX3" fmla="*/ 115781 w 240464"/>
                        <a:gd name="connsiteY3" fmla="*/ 3556793 h 3557455"/>
                        <a:gd name="connsiteX4" fmla="*/ 11006 w 240464"/>
                        <a:gd name="connsiteY4" fmla="*/ 3042443 h 35574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464" h="3557455">
                          <a:moveTo>
                            <a:pt x="11006" y="3042443"/>
                          </a:moveTo>
                          <a:cubicBezTo>
                            <a:pt x="47921" y="2640148"/>
                            <a:pt x="45260" y="2190750"/>
                            <a:pt x="131846" y="0"/>
                          </a:cubicBezTo>
                          <a:cubicBezTo>
                            <a:pt x="170617" y="2184797"/>
                            <a:pt x="181651" y="2581012"/>
                            <a:pt x="226906" y="3048793"/>
                          </a:cubicBezTo>
                          <a:cubicBezTo>
                            <a:pt x="272161" y="3516574"/>
                            <a:pt x="196214" y="3564201"/>
                            <a:pt x="115781" y="3556793"/>
                          </a:cubicBezTo>
                          <a:cubicBezTo>
                            <a:pt x="35348" y="3549385"/>
                            <a:pt x="-25909" y="3444738"/>
                            <a:pt x="11006" y="304244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FF99"/>
                        </a:gs>
                        <a:gs pos="100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</p:grp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0C8CBC30-571F-4FA4-8D50-A964E27B861D}"/>
                    </a:ext>
                  </a:extLst>
                </p:cNvPr>
                <p:cNvGrpSpPr/>
                <p:nvPr/>
              </p:nvGrpSpPr>
              <p:grpSpPr>
                <a:xfrm>
                  <a:off x="2414536" y="1128713"/>
                  <a:ext cx="2131979" cy="3989387"/>
                  <a:chOff x="2414536" y="1128713"/>
                  <a:chExt cx="2131979" cy="3989387"/>
                </a:xfrm>
              </p:grpSpPr>
              <p:sp>
                <p:nvSpPr>
                  <p:cNvPr id="120" name="フリーフォーム: 図形 119">
                    <a:extLst>
                      <a:ext uri="{FF2B5EF4-FFF2-40B4-BE49-F238E27FC236}">
                        <a16:creationId xmlns:a16="http://schemas.microsoft.com/office/drawing/2014/main" id="{68037885-8ABF-466A-B6B1-FD900C5FB1CB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414536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1" name="フリーフォーム: 図形 120">
                    <a:extLst>
                      <a:ext uri="{FF2B5EF4-FFF2-40B4-BE49-F238E27FC236}">
                        <a16:creationId xmlns:a16="http://schemas.microsoft.com/office/drawing/2014/main" id="{6043971B-E675-42E6-960B-3BC07BD4C3BE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324539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2" name="楕円 2">
                    <a:extLst>
                      <a:ext uri="{FF2B5EF4-FFF2-40B4-BE49-F238E27FC236}">
                        <a16:creationId xmlns:a16="http://schemas.microsoft.com/office/drawing/2014/main" id="{92A1FCF5-64F1-48BD-9310-AFD6D7D7F231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976752" y="1550433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3" name="楕円 2">
                    <a:extLst>
                      <a:ext uri="{FF2B5EF4-FFF2-40B4-BE49-F238E27FC236}">
                        <a16:creationId xmlns:a16="http://schemas.microsoft.com/office/drawing/2014/main" id="{6CDA0B11-B8B9-4C14-B29A-7672DADBE32F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885173" y="1550561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124" name="グループ化 123">
                    <a:extLst>
                      <a:ext uri="{FF2B5EF4-FFF2-40B4-BE49-F238E27FC236}">
                        <a16:creationId xmlns:a16="http://schemas.microsoft.com/office/drawing/2014/main" id="{DE0B2D17-5687-4D20-9493-02776FE2978C}"/>
                      </a:ext>
                    </a:extLst>
                  </p:cNvPr>
                  <p:cNvGrpSpPr/>
                  <p:nvPr/>
                </p:nvGrpSpPr>
                <p:grpSpPr>
                  <a:xfrm>
                    <a:off x="2896766" y="1128713"/>
                    <a:ext cx="1221976" cy="3989387"/>
                    <a:chOff x="2896766" y="1128713"/>
                    <a:chExt cx="1221976" cy="3989387"/>
                  </a:xfrm>
                </p:grpSpPr>
                <p:sp>
                  <p:nvSpPr>
                    <p:cNvPr id="125" name="フリーフォーム: 図形 124">
                      <a:extLst>
                        <a:ext uri="{FF2B5EF4-FFF2-40B4-BE49-F238E27FC236}">
                          <a16:creationId xmlns:a16="http://schemas.microsoft.com/office/drawing/2014/main" id="{D9A21BCC-AE7E-43DE-A7EF-694CF0D8BA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766" y="1128713"/>
                      <a:ext cx="1221976" cy="3874421"/>
                    </a:xfrm>
                    <a:custGeom>
                      <a:avLst/>
                      <a:gdLst>
                        <a:gd name="connsiteX0" fmla="*/ 599434 w 1221976"/>
                        <a:gd name="connsiteY0" fmla="*/ 0 h 3874421"/>
                        <a:gd name="connsiteX1" fmla="*/ 629421 w 1221976"/>
                        <a:gd name="connsiteY1" fmla="*/ 20157 h 3874421"/>
                        <a:gd name="connsiteX2" fmla="*/ 635807 w 1221976"/>
                        <a:gd name="connsiteY2" fmla="*/ 45167 h 3874421"/>
                        <a:gd name="connsiteX3" fmla="*/ 644112 w 1221976"/>
                        <a:gd name="connsiteY3" fmla="*/ 36073 h 3874421"/>
                        <a:gd name="connsiteX4" fmla="*/ 681779 w 1221976"/>
                        <a:gd name="connsiteY4" fmla="*/ 30806 h 3874421"/>
                        <a:gd name="connsiteX5" fmla="*/ 696052 w 1221976"/>
                        <a:gd name="connsiteY5" fmla="*/ 66061 h 3874421"/>
                        <a:gd name="connsiteX6" fmla="*/ 690047 w 1221976"/>
                        <a:gd name="connsiteY6" fmla="*/ 84996 h 3874421"/>
                        <a:gd name="connsiteX7" fmla="*/ 653839 w 1221976"/>
                        <a:gd name="connsiteY7" fmla="*/ 136224 h 3874421"/>
                        <a:gd name="connsiteX8" fmla="*/ 655496 w 1221976"/>
                        <a:gd name="connsiteY8" fmla="*/ 150079 h 3874421"/>
                        <a:gd name="connsiteX9" fmla="*/ 670719 w 1221976"/>
                        <a:gd name="connsiteY9" fmla="*/ 148424 h 3874421"/>
                        <a:gd name="connsiteX10" fmla="*/ 736985 w 1221976"/>
                        <a:gd name="connsiteY10" fmla="*/ 94825 h 3874421"/>
                        <a:gd name="connsiteX11" fmla="*/ 768737 w 1221976"/>
                        <a:gd name="connsiteY11" fmla="*/ 205388 h 3874421"/>
                        <a:gd name="connsiteX12" fmla="*/ 765918 w 1221976"/>
                        <a:gd name="connsiteY12" fmla="*/ 208538 h 3874421"/>
                        <a:gd name="connsiteX13" fmla="*/ 778467 w 1221976"/>
                        <a:gd name="connsiteY13" fmla="*/ 206223 h 3874421"/>
                        <a:gd name="connsiteX14" fmla="*/ 793110 w 1221976"/>
                        <a:gd name="connsiteY14" fmla="*/ 211989 h 3874421"/>
                        <a:gd name="connsiteX15" fmla="*/ 762845 w 1221976"/>
                        <a:gd name="connsiteY15" fmla="*/ 294685 h 3874421"/>
                        <a:gd name="connsiteX16" fmla="*/ 756263 w 1221976"/>
                        <a:gd name="connsiteY16" fmla="*/ 299145 h 3874421"/>
                        <a:gd name="connsiteX17" fmla="*/ 761006 w 1221976"/>
                        <a:gd name="connsiteY17" fmla="*/ 299432 h 3874421"/>
                        <a:gd name="connsiteX18" fmla="*/ 721023 w 1221976"/>
                        <a:gd name="connsiteY18" fmla="*/ 376806 h 3874421"/>
                        <a:gd name="connsiteX19" fmla="*/ 703600 w 1221976"/>
                        <a:gd name="connsiteY19" fmla="*/ 453827 h 3874421"/>
                        <a:gd name="connsiteX20" fmla="*/ 751032 w 1221976"/>
                        <a:gd name="connsiteY20" fmla="*/ 422449 h 3874421"/>
                        <a:gd name="connsiteX21" fmla="*/ 805397 w 1221976"/>
                        <a:gd name="connsiteY21" fmla="*/ 354506 h 3874421"/>
                        <a:gd name="connsiteX22" fmla="*/ 806543 w 1221976"/>
                        <a:gd name="connsiteY22" fmla="*/ 356252 h 3874421"/>
                        <a:gd name="connsiteX23" fmla="*/ 807536 w 1221976"/>
                        <a:gd name="connsiteY23" fmla="*/ 352920 h 3874421"/>
                        <a:gd name="connsiteX24" fmla="*/ 870069 w 1221976"/>
                        <a:gd name="connsiteY24" fmla="*/ 324873 h 3874421"/>
                        <a:gd name="connsiteX25" fmla="*/ 892531 w 1221976"/>
                        <a:gd name="connsiteY25" fmla="*/ 331169 h 3874421"/>
                        <a:gd name="connsiteX26" fmla="*/ 931982 w 1221976"/>
                        <a:gd name="connsiteY26" fmla="*/ 320112 h 3874421"/>
                        <a:gd name="connsiteX27" fmla="*/ 999848 w 1221976"/>
                        <a:gd name="connsiteY27" fmla="*/ 366034 h 3874421"/>
                        <a:gd name="connsiteX28" fmla="*/ 994944 w 1221976"/>
                        <a:gd name="connsiteY28" fmla="*/ 382469 h 3874421"/>
                        <a:gd name="connsiteX29" fmla="*/ 997278 w 1221976"/>
                        <a:gd name="connsiteY29" fmla="*/ 383332 h 3874421"/>
                        <a:gd name="connsiteX30" fmla="*/ 1018898 w 1221976"/>
                        <a:gd name="connsiteY30" fmla="*/ 411956 h 3874421"/>
                        <a:gd name="connsiteX31" fmla="*/ 973813 w 1221976"/>
                        <a:gd name="connsiteY31" fmla="*/ 449256 h 3874421"/>
                        <a:gd name="connsiteX32" fmla="*/ 971579 w 1221976"/>
                        <a:gd name="connsiteY32" fmla="*/ 449503 h 3874421"/>
                        <a:gd name="connsiteX33" fmla="*/ 902225 w 1221976"/>
                        <a:gd name="connsiteY33" fmla="*/ 500032 h 3874421"/>
                        <a:gd name="connsiteX34" fmla="*/ 899899 w 1221976"/>
                        <a:gd name="connsiteY34" fmla="*/ 503225 h 3874421"/>
                        <a:gd name="connsiteX35" fmla="*/ 906979 w 1221976"/>
                        <a:gd name="connsiteY35" fmla="*/ 502443 h 3874421"/>
                        <a:gd name="connsiteX36" fmla="*/ 1018898 w 1221976"/>
                        <a:gd name="connsiteY36" fmla="*/ 542925 h 3874421"/>
                        <a:gd name="connsiteX37" fmla="*/ 950544 w 1221976"/>
                        <a:gd name="connsiteY37" fmla="*/ 580226 h 3874421"/>
                        <a:gd name="connsiteX38" fmla="*/ 932828 w 1221976"/>
                        <a:gd name="connsiteY38" fmla="*/ 581519 h 3874421"/>
                        <a:gd name="connsiteX39" fmla="*/ 845134 w 1221976"/>
                        <a:gd name="connsiteY39" fmla="*/ 621091 h 3874421"/>
                        <a:gd name="connsiteX40" fmla="*/ 784513 w 1221976"/>
                        <a:gd name="connsiteY40" fmla="*/ 668845 h 3874421"/>
                        <a:gd name="connsiteX41" fmla="*/ 796944 w 1221976"/>
                        <a:gd name="connsiteY41" fmla="*/ 667524 h 3874421"/>
                        <a:gd name="connsiteX42" fmla="*/ 867399 w 1221976"/>
                        <a:gd name="connsiteY42" fmla="*/ 702145 h 3874421"/>
                        <a:gd name="connsiteX43" fmla="*/ 850126 w 1221976"/>
                        <a:gd name="connsiteY43" fmla="*/ 778723 h 3874421"/>
                        <a:gd name="connsiteX44" fmla="*/ 849875 w 1221976"/>
                        <a:gd name="connsiteY44" fmla="*/ 778973 h 3874421"/>
                        <a:gd name="connsiteX45" fmla="*/ 851114 w 1221976"/>
                        <a:gd name="connsiteY45" fmla="*/ 779182 h 3874421"/>
                        <a:gd name="connsiteX46" fmla="*/ 830038 w 1221976"/>
                        <a:gd name="connsiteY46" fmla="*/ 798848 h 3874421"/>
                        <a:gd name="connsiteX47" fmla="*/ 810582 w 1221976"/>
                        <a:gd name="connsiteY47" fmla="*/ 818340 h 3874421"/>
                        <a:gd name="connsiteX48" fmla="*/ 806375 w 1221976"/>
                        <a:gd name="connsiteY48" fmla="*/ 820928 h 3874421"/>
                        <a:gd name="connsiteX49" fmla="*/ 784901 w 1221976"/>
                        <a:gd name="connsiteY49" fmla="*/ 840968 h 3874421"/>
                        <a:gd name="connsiteX50" fmla="*/ 727457 w 1221976"/>
                        <a:gd name="connsiteY50" fmla="*/ 921066 h 3874421"/>
                        <a:gd name="connsiteX51" fmla="*/ 685421 w 1221976"/>
                        <a:gd name="connsiteY51" fmla="*/ 1010221 h 3874421"/>
                        <a:gd name="connsiteX52" fmla="*/ 678914 w 1221976"/>
                        <a:gd name="connsiteY52" fmla="*/ 1036493 h 3874421"/>
                        <a:gd name="connsiteX53" fmla="*/ 681256 w 1221976"/>
                        <a:gd name="connsiteY53" fmla="*/ 1089059 h 3874421"/>
                        <a:gd name="connsiteX54" fmla="*/ 683234 w 1221976"/>
                        <a:gd name="connsiteY54" fmla="*/ 1087891 h 3874421"/>
                        <a:gd name="connsiteX55" fmla="*/ 814232 w 1221976"/>
                        <a:gd name="connsiteY55" fmla="*/ 938978 h 3874421"/>
                        <a:gd name="connsiteX56" fmla="*/ 817066 w 1221976"/>
                        <a:gd name="connsiteY56" fmla="*/ 943221 h 3874421"/>
                        <a:gd name="connsiteX57" fmla="*/ 818015 w 1221976"/>
                        <a:gd name="connsiteY57" fmla="*/ 934514 h 3874421"/>
                        <a:gd name="connsiteX58" fmla="*/ 884865 w 1221976"/>
                        <a:gd name="connsiteY58" fmla="*/ 858400 h 3874421"/>
                        <a:gd name="connsiteX59" fmla="*/ 898519 w 1221976"/>
                        <a:gd name="connsiteY59" fmla="*/ 868668 h 3874421"/>
                        <a:gd name="connsiteX60" fmla="*/ 902928 w 1221976"/>
                        <a:gd name="connsiteY60" fmla="*/ 881679 h 3874421"/>
                        <a:gd name="connsiteX61" fmla="*/ 904581 w 1221976"/>
                        <a:gd name="connsiteY61" fmla="*/ 877231 h 3874421"/>
                        <a:gd name="connsiteX62" fmla="*/ 1032723 w 1221976"/>
                        <a:gd name="connsiteY62" fmla="*/ 842609 h 3874421"/>
                        <a:gd name="connsiteX63" fmla="*/ 1014436 w 1221976"/>
                        <a:gd name="connsiteY63" fmla="*/ 935316 h 3874421"/>
                        <a:gd name="connsiteX64" fmla="*/ 1020945 w 1221976"/>
                        <a:gd name="connsiteY64" fmla="*/ 950431 h 3874421"/>
                        <a:gd name="connsiteX65" fmla="*/ 1035756 w 1221976"/>
                        <a:gd name="connsiteY65" fmla="*/ 943932 h 3874421"/>
                        <a:gd name="connsiteX66" fmla="*/ 1067796 w 1221976"/>
                        <a:gd name="connsiteY66" fmla="*/ 880549 h 3874421"/>
                        <a:gd name="connsiteX67" fmla="*/ 1083599 w 1221976"/>
                        <a:gd name="connsiteY67" fmla="*/ 863980 h 3874421"/>
                        <a:gd name="connsiteX68" fmla="*/ 1126686 w 1221976"/>
                        <a:gd name="connsiteY68" fmla="*/ 856797 h 3874421"/>
                        <a:gd name="connsiteX69" fmla="*/ 1141613 w 1221976"/>
                        <a:gd name="connsiteY69" fmla="*/ 894874 h 3874421"/>
                        <a:gd name="connsiteX70" fmla="*/ 1136933 w 1221976"/>
                        <a:gd name="connsiteY70" fmla="*/ 907873 h 3874421"/>
                        <a:gd name="connsiteX71" fmla="*/ 1165493 w 1221976"/>
                        <a:gd name="connsiteY71" fmla="*/ 899299 h 3874421"/>
                        <a:gd name="connsiteX72" fmla="*/ 1201844 w 1221976"/>
                        <a:gd name="connsiteY72" fmla="*/ 915487 h 3874421"/>
                        <a:gd name="connsiteX73" fmla="*/ 1197687 w 1221976"/>
                        <a:gd name="connsiteY73" fmla="*/ 955062 h 3874421"/>
                        <a:gd name="connsiteX74" fmla="*/ 1169700 w 1221976"/>
                        <a:gd name="connsiteY74" fmla="*/ 981425 h 3874421"/>
                        <a:gd name="connsiteX75" fmla="*/ 1196450 w 1221976"/>
                        <a:gd name="connsiteY75" fmla="*/ 989854 h 3874421"/>
                        <a:gd name="connsiteX76" fmla="*/ 1221962 w 1221976"/>
                        <a:gd name="connsiteY76" fmla="*/ 1021820 h 3874421"/>
                        <a:gd name="connsiteX77" fmla="*/ 1194198 w 1221976"/>
                        <a:gd name="connsiteY77" fmla="*/ 1055543 h 3874421"/>
                        <a:gd name="connsiteX78" fmla="*/ 1172625 w 1221976"/>
                        <a:gd name="connsiteY78" fmla="*/ 1062113 h 3874421"/>
                        <a:gd name="connsiteX79" fmla="*/ 1101269 w 1221976"/>
                        <a:gd name="connsiteY79" fmla="*/ 1057405 h 3874421"/>
                        <a:gd name="connsiteX80" fmla="*/ 1086655 w 1221976"/>
                        <a:gd name="connsiteY80" fmla="*/ 1066623 h 3874421"/>
                        <a:gd name="connsiteX81" fmla="*/ 1098071 w 1221976"/>
                        <a:gd name="connsiteY81" fmla="*/ 1080176 h 3874421"/>
                        <a:gd name="connsiteX82" fmla="*/ 1187919 w 1221976"/>
                        <a:gd name="connsiteY82" fmla="*/ 1111417 h 3874421"/>
                        <a:gd name="connsiteX83" fmla="*/ 1093865 w 1221976"/>
                        <a:gd name="connsiteY83" fmla="*/ 1205081 h 3874421"/>
                        <a:gd name="connsiteX84" fmla="*/ 1089186 w 1221976"/>
                        <a:gd name="connsiteY84" fmla="*/ 1204288 h 3874421"/>
                        <a:gd name="connsiteX85" fmla="*/ 1098249 w 1221976"/>
                        <a:gd name="connsiteY85" fmla="*/ 1214612 h 3874421"/>
                        <a:gd name="connsiteX86" fmla="*/ 1100315 w 1221976"/>
                        <a:gd name="connsiteY86" fmla="*/ 1231571 h 3874421"/>
                        <a:gd name="connsiteX87" fmla="*/ 1000973 w 1221976"/>
                        <a:gd name="connsiteY87" fmla="*/ 1251407 h 3874421"/>
                        <a:gd name="connsiteX88" fmla="*/ 992747 w 1221976"/>
                        <a:gd name="connsiteY88" fmla="*/ 1247781 h 3874421"/>
                        <a:gd name="connsiteX89" fmla="*/ 994087 w 1221976"/>
                        <a:gd name="connsiteY89" fmla="*/ 1250498 h 3874421"/>
                        <a:gd name="connsiteX90" fmla="*/ 799625 w 1221976"/>
                        <a:gd name="connsiteY90" fmla="*/ 1289488 h 3874421"/>
                        <a:gd name="connsiteX91" fmla="*/ 763404 w 1221976"/>
                        <a:gd name="connsiteY91" fmla="*/ 1309948 h 3874421"/>
                        <a:gd name="connsiteX92" fmla="*/ 805536 w 1221976"/>
                        <a:gd name="connsiteY92" fmla="*/ 1312891 h 3874421"/>
                        <a:gd name="connsiteX93" fmla="*/ 873234 w 1221976"/>
                        <a:gd name="connsiteY93" fmla="*/ 1356145 h 3874421"/>
                        <a:gd name="connsiteX94" fmla="*/ 720402 w 1221976"/>
                        <a:gd name="connsiteY94" fmla="*/ 1559864 h 3874421"/>
                        <a:gd name="connsiteX95" fmla="*/ 703009 w 1221976"/>
                        <a:gd name="connsiteY95" fmla="*/ 1577447 h 3874421"/>
                        <a:gd name="connsiteX96" fmla="*/ 709950 w 1221976"/>
                        <a:gd name="connsiteY96" fmla="*/ 1733276 h 3874421"/>
                        <a:gd name="connsiteX97" fmla="*/ 719471 w 1221976"/>
                        <a:gd name="connsiteY97" fmla="*/ 1985327 h 3874421"/>
                        <a:gd name="connsiteX98" fmla="*/ 728110 w 1221976"/>
                        <a:gd name="connsiteY98" fmla="*/ 1980683 h 3874421"/>
                        <a:gd name="connsiteX99" fmla="*/ 758047 w 1221976"/>
                        <a:gd name="connsiteY99" fmla="*/ 1958577 h 3874421"/>
                        <a:gd name="connsiteX100" fmla="*/ 781528 w 1221976"/>
                        <a:gd name="connsiteY100" fmla="*/ 1929168 h 3874421"/>
                        <a:gd name="connsiteX101" fmla="*/ 768333 w 1221976"/>
                        <a:gd name="connsiteY101" fmla="*/ 1862037 h 3874421"/>
                        <a:gd name="connsiteX102" fmla="*/ 801513 w 1221976"/>
                        <a:gd name="connsiteY102" fmla="*/ 1815207 h 3874421"/>
                        <a:gd name="connsiteX103" fmla="*/ 846412 w 1221976"/>
                        <a:gd name="connsiteY103" fmla="*/ 1827994 h 3874421"/>
                        <a:gd name="connsiteX104" fmla="*/ 849039 w 1221976"/>
                        <a:gd name="connsiteY104" fmla="*/ 1841360 h 3874421"/>
                        <a:gd name="connsiteX105" fmla="*/ 843556 w 1221976"/>
                        <a:gd name="connsiteY105" fmla="*/ 1873815 h 3874421"/>
                        <a:gd name="connsiteX106" fmla="*/ 853072 w 1221976"/>
                        <a:gd name="connsiteY106" fmla="*/ 1881149 h 3874421"/>
                        <a:gd name="connsiteX107" fmla="*/ 865807 w 1221976"/>
                        <a:gd name="connsiteY107" fmla="*/ 1869431 h 3874421"/>
                        <a:gd name="connsiteX108" fmla="*/ 941985 w 1221976"/>
                        <a:gd name="connsiteY108" fmla="*/ 1751881 h 3874421"/>
                        <a:gd name="connsiteX109" fmla="*/ 1020574 w 1221976"/>
                        <a:gd name="connsiteY109" fmla="*/ 1717256 h 3874421"/>
                        <a:gd name="connsiteX110" fmla="*/ 1043630 w 1221976"/>
                        <a:gd name="connsiteY110" fmla="*/ 1723687 h 3874421"/>
                        <a:gd name="connsiteX111" fmla="*/ 1062364 w 1221976"/>
                        <a:gd name="connsiteY111" fmla="*/ 1759779 h 3874421"/>
                        <a:gd name="connsiteX112" fmla="*/ 1057370 w 1221976"/>
                        <a:gd name="connsiteY112" fmla="*/ 1778057 h 3874421"/>
                        <a:gd name="connsiteX113" fmla="*/ 1078197 w 1221976"/>
                        <a:gd name="connsiteY113" fmla="*/ 1765194 h 3874421"/>
                        <a:gd name="connsiteX114" fmla="*/ 1170793 w 1221976"/>
                        <a:gd name="connsiteY114" fmla="*/ 1770281 h 3874421"/>
                        <a:gd name="connsiteX115" fmla="*/ 1128614 w 1221976"/>
                        <a:gd name="connsiteY115" fmla="*/ 1858608 h 3874421"/>
                        <a:gd name="connsiteX116" fmla="*/ 1100171 w 1221976"/>
                        <a:gd name="connsiteY116" fmla="*/ 1876174 h 3874421"/>
                        <a:gd name="connsiteX117" fmla="*/ 1105483 w 1221976"/>
                        <a:gd name="connsiteY117" fmla="*/ 1875481 h 3874421"/>
                        <a:gd name="connsiteX118" fmla="*/ 1147829 w 1221976"/>
                        <a:gd name="connsiteY118" fmla="*/ 1916751 h 3874421"/>
                        <a:gd name="connsiteX119" fmla="*/ 1074181 w 1221976"/>
                        <a:gd name="connsiteY119" fmla="*/ 1996819 h 3874421"/>
                        <a:gd name="connsiteX120" fmla="*/ 946896 w 1221976"/>
                        <a:gd name="connsiteY120" fmla="*/ 2019674 h 3874421"/>
                        <a:gd name="connsiteX121" fmla="*/ 931042 w 1221976"/>
                        <a:gd name="connsiteY121" fmla="*/ 2025612 h 3874421"/>
                        <a:gd name="connsiteX122" fmla="*/ 932220 w 1221976"/>
                        <a:gd name="connsiteY122" fmla="*/ 2038096 h 3874421"/>
                        <a:gd name="connsiteX123" fmla="*/ 966967 w 1221976"/>
                        <a:gd name="connsiteY123" fmla="*/ 2051445 h 3874421"/>
                        <a:gd name="connsiteX124" fmla="*/ 972170 w 1221976"/>
                        <a:gd name="connsiteY124" fmla="*/ 2073773 h 3874421"/>
                        <a:gd name="connsiteX125" fmla="*/ 954834 w 1221976"/>
                        <a:gd name="connsiteY125" fmla="*/ 2099284 h 3874421"/>
                        <a:gd name="connsiteX126" fmla="*/ 900332 w 1221976"/>
                        <a:gd name="connsiteY126" fmla="*/ 2106608 h 3874421"/>
                        <a:gd name="connsiteX127" fmla="*/ 856506 w 1221976"/>
                        <a:gd name="connsiteY127" fmla="*/ 2064582 h 3874421"/>
                        <a:gd name="connsiteX128" fmla="*/ 856102 w 1221976"/>
                        <a:gd name="connsiteY128" fmla="*/ 2064750 h 3874421"/>
                        <a:gd name="connsiteX129" fmla="*/ 857613 w 1221976"/>
                        <a:gd name="connsiteY129" fmla="*/ 2066273 h 3874421"/>
                        <a:gd name="connsiteX130" fmla="*/ 726961 w 1221976"/>
                        <a:gd name="connsiteY130" fmla="*/ 2176509 h 3874421"/>
                        <a:gd name="connsiteX131" fmla="*/ 726704 w 1221976"/>
                        <a:gd name="connsiteY131" fmla="*/ 2176792 h 3874421"/>
                        <a:gd name="connsiteX132" fmla="*/ 730580 w 1221976"/>
                        <a:gd name="connsiteY132" fmla="*/ 2279387 h 3874421"/>
                        <a:gd name="connsiteX133" fmla="*/ 734681 w 1221976"/>
                        <a:gd name="connsiteY133" fmla="*/ 2403798 h 3874421"/>
                        <a:gd name="connsiteX134" fmla="*/ 737556 w 1221976"/>
                        <a:gd name="connsiteY134" fmla="*/ 2406768 h 3874421"/>
                        <a:gd name="connsiteX135" fmla="*/ 739929 w 1221976"/>
                        <a:gd name="connsiteY135" fmla="*/ 2418842 h 3874421"/>
                        <a:gd name="connsiteX136" fmla="*/ 735952 w 1221976"/>
                        <a:gd name="connsiteY136" fmla="*/ 2442380 h 3874421"/>
                        <a:gd name="connsiteX137" fmla="*/ 736173 w 1221976"/>
                        <a:gd name="connsiteY137" fmla="*/ 2449080 h 3874421"/>
                        <a:gd name="connsiteX138" fmla="*/ 743572 w 1221976"/>
                        <a:gd name="connsiteY138" fmla="*/ 2454782 h 3874421"/>
                        <a:gd name="connsiteX139" fmla="*/ 755076 w 1221976"/>
                        <a:gd name="connsiteY139" fmla="*/ 2444198 h 3874421"/>
                        <a:gd name="connsiteX140" fmla="*/ 823886 w 1221976"/>
                        <a:gd name="connsiteY140" fmla="*/ 2338017 h 3874421"/>
                        <a:gd name="connsiteX141" fmla="*/ 894874 w 1221976"/>
                        <a:gd name="connsiteY141" fmla="*/ 2306741 h 3874421"/>
                        <a:gd name="connsiteX142" fmla="*/ 915700 w 1221976"/>
                        <a:gd name="connsiteY142" fmla="*/ 2312550 h 3874421"/>
                        <a:gd name="connsiteX143" fmla="*/ 932622 w 1221976"/>
                        <a:gd name="connsiteY143" fmla="*/ 2345151 h 3874421"/>
                        <a:gd name="connsiteX144" fmla="*/ 928111 w 1221976"/>
                        <a:gd name="connsiteY144" fmla="*/ 2361662 h 3874421"/>
                        <a:gd name="connsiteX145" fmla="*/ 946924 w 1221976"/>
                        <a:gd name="connsiteY145" fmla="*/ 2350042 h 3874421"/>
                        <a:gd name="connsiteX146" fmla="*/ 1030564 w 1221976"/>
                        <a:gd name="connsiteY146" fmla="*/ 2354637 h 3874421"/>
                        <a:gd name="connsiteX147" fmla="*/ 992465 w 1221976"/>
                        <a:gd name="connsiteY147" fmla="*/ 2434421 h 3874421"/>
                        <a:gd name="connsiteX148" fmla="*/ 966772 w 1221976"/>
                        <a:gd name="connsiteY148" fmla="*/ 2450288 h 3874421"/>
                        <a:gd name="connsiteX149" fmla="*/ 971571 w 1221976"/>
                        <a:gd name="connsiteY149" fmla="*/ 2449663 h 3874421"/>
                        <a:gd name="connsiteX150" fmla="*/ 1009821 w 1221976"/>
                        <a:gd name="connsiteY150" fmla="*/ 2486941 h 3874421"/>
                        <a:gd name="connsiteX151" fmla="*/ 943296 w 1221976"/>
                        <a:gd name="connsiteY151" fmla="*/ 2559265 h 3874421"/>
                        <a:gd name="connsiteX152" fmla="*/ 828321 w 1221976"/>
                        <a:gd name="connsiteY152" fmla="*/ 2579909 h 3874421"/>
                        <a:gd name="connsiteX153" fmla="*/ 814001 w 1221976"/>
                        <a:gd name="connsiteY153" fmla="*/ 2585274 h 3874421"/>
                        <a:gd name="connsiteX154" fmla="*/ 815065 w 1221976"/>
                        <a:gd name="connsiteY154" fmla="*/ 2596550 h 3874421"/>
                        <a:gd name="connsiteX155" fmla="*/ 846452 w 1221976"/>
                        <a:gd name="connsiteY155" fmla="*/ 2608608 h 3874421"/>
                        <a:gd name="connsiteX156" fmla="*/ 851152 w 1221976"/>
                        <a:gd name="connsiteY156" fmla="*/ 2628776 h 3874421"/>
                        <a:gd name="connsiteX157" fmla="*/ 835492 w 1221976"/>
                        <a:gd name="connsiteY157" fmla="*/ 2651820 h 3874421"/>
                        <a:gd name="connsiteX158" fmla="*/ 786262 w 1221976"/>
                        <a:gd name="connsiteY158" fmla="*/ 2658435 h 3874421"/>
                        <a:gd name="connsiteX159" fmla="*/ 746674 w 1221976"/>
                        <a:gd name="connsiteY159" fmla="*/ 2620474 h 3874421"/>
                        <a:gd name="connsiteX160" fmla="*/ 746309 w 1221976"/>
                        <a:gd name="connsiteY160" fmla="*/ 2620626 h 3874421"/>
                        <a:gd name="connsiteX161" fmla="*/ 747674 w 1221976"/>
                        <a:gd name="connsiteY161" fmla="*/ 2622002 h 3874421"/>
                        <a:gd name="connsiteX162" fmla="*/ 741984 w 1221976"/>
                        <a:gd name="connsiteY162" fmla="*/ 2625363 h 3874421"/>
                        <a:gd name="connsiteX163" fmla="*/ 742947 w 1221976"/>
                        <a:gd name="connsiteY163" fmla="*/ 2654589 h 3874421"/>
                        <a:gd name="connsiteX164" fmla="*/ 749992 w 1221976"/>
                        <a:gd name="connsiteY164" fmla="*/ 2900992 h 3874421"/>
                        <a:gd name="connsiteX165" fmla="*/ 750452 w 1221976"/>
                        <a:gd name="connsiteY165" fmla="*/ 2920694 h 3874421"/>
                        <a:gd name="connsiteX166" fmla="*/ 765776 w 1221976"/>
                        <a:gd name="connsiteY166" fmla="*/ 2924235 h 3874421"/>
                        <a:gd name="connsiteX167" fmla="*/ 769024 w 1221976"/>
                        <a:gd name="connsiteY167" fmla="*/ 2949946 h 3874421"/>
                        <a:gd name="connsiteX168" fmla="*/ 761237 w 1221976"/>
                        <a:gd name="connsiteY168" fmla="*/ 2960389 h 3874421"/>
                        <a:gd name="connsiteX169" fmla="*/ 751503 w 1221976"/>
                        <a:gd name="connsiteY169" fmla="*/ 2965718 h 3874421"/>
                        <a:gd name="connsiteX170" fmla="*/ 751944 w 1221976"/>
                        <a:gd name="connsiteY170" fmla="*/ 2984649 h 3874421"/>
                        <a:gd name="connsiteX171" fmla="*/ 764598 w 1221976"/>
                        <a:gd name="connsiteY171" fmla="*/ 2978607 h 3874421"/>
                        <a:gd name="connsiteX172" fmla="*/ 795096 w 1221976"/>
                        <a:gd name="connsiteY172" fmla="*/ 2979194 h 3874421"/>
                        <a:gd name="connsiteX173" fmla="*/ 795291 w 1221976"/>
                        <a:gd name="connsiteY173" fmla="*/ 3056302 h 3874421"/>
                        <a:gd name="connsiteX174" fmla="*/ 792438 w 1221976"/>
                        <a:gd name="connsiteY174" fmla="*/ 3057490 h 3874421"/>
                        <a:gd name="connsiteX175" fmla="*/ 802580 w 1221976"/>
                        <a:gd name="connsiteY175" fmla="*/ 3059458 h 3874421"/>
                        <a:gd name="connsiteX176" fmla="*/ 812563 w 1221976"/>
                        <a:gd name="connsiteY176" fmla="*/ 3067000 h 3874421"/>
                        <a:gd name="connsiteX177" fmla="*/ 806420 w 1221976"/>
                        <a:gd name="connsiteY177" fmla="*/ 3089274 h 3874421"/>
                        <a:gd name="connsiteX178" fmla="*/ 795511 w 1221976"/>
                        <a:gd name="connsiteY178" fmla="*/ 3095709 h 3874421"/>
                        <a:gd name="connsiteX179" fmla="*/ 794424 w 1221976"/>
                        <a:gd name="connsiteY179" fmla="*/ 3102346 h 3874421"/>
                        <a:gd name="connsiteX180" fmla="*/ 786637 w 1221976"/>
                        <a:gd name="connsiteY180" fmla="*/ 3112789 h 3874421"/>
                        <a:gd name="connsiteX181" fmla="*/ 755129 w 1221976"/>
                        <a:gd name="connsiteY181" fmla="*/ 3130037 h 3874421"/>
                        <a:gd name="connsiteX182" fmla="*/ 755144 w 1221976"/>
                        <a:gd name="connsiteY182" fmla="*/ 3131072 h 3874421"/>
                        <a:gd name="connsiteX183" fmla="*/ 782394 w 1221976"/>
                        <a:gd name="connsiteY183" fmla="*/ 3131596 h 3874421"/>
                        <a:gd name="connsiteX184" fmla="*/ 784012 w 1221976"/>
                        <a:gd name="connsiteY184" fmla="*/ 3133866 h 3874421"/>
                        <a:gd name="connsiteX185" fmla="*/ 789998 w 1221976"/>
                        <a:gd name="connsiteY185" fmla="*/ 3131007 h 3874421"/>
                        <a:gd name="connsiteX186" fmla="*/ 820496 w 1221976"/>
                        <a:gd name="connsiteY186" fmla="*/ 3131594 h 3874421"/>
                        <a:gd name="connsiteX187" fmla="*/ 820691 w 1221976"/>
                        <a:gd name="connsiteY187" fmla="*/ 3208702 h 3874421"/>
                        <a:gd name="connsiteX188" fmla="*/ 817838 w 1221976"/>
                        <a:gd name="connsiteY188" fmla="*/ 3209890 h 3874421"/>
                        <a:gd name="connsiteX189" fmla="*/ 827980 w 1221976"/>
                        <a:gd name="connsiteY189" fmla="*/ 3211858 h 3874421"/>
                        <a:gd name="connsiteX190" fmla="*/ 837963 w 1221976"/>
                        <a:gd name="connsiteY190" fmla="*/ 3219400 h 3874421"/>
                        <a:gd name="connsiteX191" fmla="*/ 838787 w 1221976"/>
                        <a:gd name="connsiteY191" fmla="*/ 3226565 h 3874421"/>
                        <a:gd name="connsiteX192" fmla="*/ 839545 w 1221976"/>
                        <a:gd name="connsiteY192" fmla="*/ 3226844 h 3874421"/>
                        <a:gd name="connsiteX193" fmla="*/ 839742 w 1221976"/>
                        <a:gd name="connsiteY193" fmla="*/ 3303953 h 3874421"/>
                        <a:gd name="connsiteX194" fmla="*/ 836887 w 1221976"/>
                        <a:gd name="connsiteY194" fmla="*/ 3305140 h 3874421"/>
                        <a:gd name="connsiteX195" fmla="*/ 847030 w 1221976"/>
                        <a:gd name="connsiteY195" fmla="*/ 3307107 h 3874421"/>
                        <a:gd name="connsiteX196" fmla="*/ 857012 w 1221976"/>
                        <a:gd name="connsiteY196" fmla="*/ 3314650 h 3874421"/>
                        <a:gd name="connsiteX197" fmla="*/ 815683 w 1221976"/>
                        <a:gd name="connsiteY197" fmla="*/ 3357679 h 3874421"/>
                        <a:gd name="connsiteX198" fmla="*/ 810246 w 1221976"/>
                        <a:gd name="connsiteY198" fmla="*/ 3358561 h 3874421"/>
                        <a:gd name="connsiteX199" fmla="*/ 809966 w 1221976"/>
                        <a:gd name="connsiteY199" fmla="*/ 3358876 h 3874421"/>
                        <a:gd name="connsiteX200" fmla="*/ 811618 w 1221976"/>
                        <a:gd name="connsiteY200" fmla="*/ 3359552 h 3874421"/>
                        <a:gd name="connsiteX201" fmla="*/ 807510 w 1221976"/>
                        <a:gd name="connsiteY201" fmla="*/ 3362752 h 3874421"/>
                        <a:gd name="connsiteX202" fmla="*/ 815278 w 1221976"/>
                        <a:gd name="connsiteY202" fmla="*/ 3364260 h 3874421"/>
                        <a:gd name="connsiteX203" fmla="*/ 825261 w 1221976"/>
                        <a:gd name="connsiteY203" fmla="*/ 3371802 h 3874421"/>
                        <a:gd name="connsiteX204" fmla="*/ 826085 w 1221976"/>
                        <a:gd name="connsiteY204" fmla="*/ 3378967 h 3874421"/>
                        <a:gd name="connsiteX205" fmla="*/ 826843 w 1221976"/>
                        <a:gd name="connsiteY205" fmla="*/ 3379246 h 3874421"/>
                        <a:gd name="connsiteX206" fmla="*/ 827040 w 1221976"/>
                        <a:gd name="connsiteY206" fmla="*/ 3456355 h 3874421"/>
                        <a:gd name="connsiteX207" fmla="*/ 824185 w 1221976"/>
                        <a:gd name="connsiteY207" fmla="*/ 3457542 h 3874421"/>
                        <a:gd name="connsiteX208" fmla="*/ 834328 w 1221976"/>
                        <a:gd name="connsiteY208" fmla="*/ 3459509 h 3874421"/>
                        <a:gd name="connsiteX209" fmla="*/ 844310 w 1221976"/>
                        <a:gd name="connsiteY209" fmla="*/ 3467052 h 3874421"/>
                        <a:gd name="connsiteX210" fmla="*/ 802981 w 1221976"/>
                        <a:gd name="connsiteY210" fmla="*/ 3510081 h 3874421"/>
                        <a:gd name="connsiteX211" fmla="*/ 796792 w 1221976"/>
                        <a:gd name="connsiteY211" fmla="*/ 3511085 h 3874421"/>
                        <a:gd name="connsiteX212" fmla="*/ 798916 w 1221976"/>
                        <a:gd name="connsiteY212" fmla="*/ 3511954 h 3874421"/>
                        <a:gd name="connsiteX213" fmla="*/ 751289 w 1221976"/>
                        <a:gd name="connsiteY213" fmla="*/ 3549051 h 3874421"/>
                        <a:gd name="connsiteX214" fmla="*/ 740410 w 1221976"/>
                        <a:gd name="connsiteY214" fmla="*/ 3564525 h 3874421"/>
                        <a:gd name="connsiteX215" fmla="*/ 740257 w 1221976"/>
                        <a:gd name="connsiteY215" fmla="*/ 3566519 h 3874421"/>
                        <a:gd name="connsiteX216" fmla="*/ 583568 w 1221976"/>
                        <a:gd name="connsiteY216" fmla="*/ 3874419 h 3874421"/>
                        <a:gd name="connsiteX217" fmla="*/ 456492 w 1221976"/>
                        <a:gd name="connsiteY217" fmla="*/ 3669625 h 3874421"/>
                        <a:gd name="connsiteX218" fmla="*/ 437661 w 1221976"/>
                        <a:gd name="connsiteY218" fmla="*/ 3547225 h 3874421"/>
                        <a:gd name="connsiteX219" fmla="*/ 392376 w 1221976"/>
                        <a:gd name="connsiteY219" fmla="*/ 3511953 h 3874421"/>
                        <a:gd name="connsiteX220" fmla="*/ 394500 w 1221976"/>
                        <a:gd name="connsiteY220" fmla="*/ 3511084 h 3874421"/>
                        <a:gd name="connsiteX221" fmla="*/ 388311 w 1221976"/>
                        <a:gd name="connsiteY221" fmla="*/ 3510080 h 3874421"/>
                        <a:gd name="connsiteX222" fmla="*/ 346982 w 1221976"/>
                        <a:gd name="connsiteY222" fmla="*/ 3467051 h 3874421"/>
                        <a:gd name="connsiteX223" fmla="*/ 356964 w 1221976"/>
                        <a:gd name="connsiteY223" fmla="*/ 3459508 h 3874421"/>
                        <a:gd name="connsiteX224" fmla="*/ 367107 w 1221976"/>
                        <a:gd name="connsiteY224" fmla="*/ 3457541 h 3874421"/>
                        <a:gd name="connsiteX225" fmla="*/ 364252 w 1221976"/>
                        <a:gd name="connsiteY225" fmla="*/ 3456354 h 3874421"/>
                        <a:gd name="connsiteX226" fmla="*/ 364449 w 1221976"/>
                        <a:gd name="connsiteY226" fmla="*/ 3379245 h 3874421"/>
                        <a:gd name="connsiteX227" fmla="*/ 365207 w 1221976"/>
                        <a:gd name="connsiteY227" fmla="*/ 3378966 h 3874421"/>
                        <a:gd name="connsiteX228" fmla="*/ 366031 w 1221976"/>
                        <a:gd name="connsiteY228" fmla="*/ 3371801 h 3874421"/>
                        <a:gd name="connsiteX229" fmla="*/ 376014 w 1221976"/>
                        <a:gd name="connsiteY229" fmla="*/ 3364259 h 3874421"/>
                        <a:gd name="connsiteX230" fmla="*/ 386156 w 1221976"/>
                        <a:gd name="connsiteY230" fmla="*/ 3362291 h 3874421"/>
                        <a:gd name="connsiteX231" fmla="*/ 383303 w 1221976"/>
                        <a:gd name="connsiteY231" fmla="*/ 3361103 h 3874421"/>
                        <a:gd name="connsiteX232" fmla="*/ 371416 w 1221976"/>
                        <a:gd name="connsiteY232" fmla="*/ 3347713 h 3874421"/>
                        <a:gd name="connsiteX233" fmla="*/ 353125 w 1221976"/>
                        <a:gd name="connsiteY233" fmla="*/ 3336924 h 3874421"/>
                        <a:gd name="connsiteX234" fmla="*/ 346983 w 1221976"/>
                        <a:gd name="connsiteY234" fmla="*/ 3314650 h 3874421"/>
                        <a:gd name="connsiteX235" fmla="*/ 356965 w 1221976"/>
                        <a:gd name="connsiteY235" fmla="*/ 3307107 h 3874421"/>
                        <a:gd name="connsiteX236" fmla="*/ 367108 w 1221976"/>
                        <a:gd name="connsiteY236" fmla="*/ 3305140 h 3874421"/>
                        <a:gd name="connsiteX237" fmla="*/ 364253 w 1221976"/>
                        <a:gd name="connsiteY237" fmla="*/ 3303953 h 3874421"/>
                        <a:gd name="connsiteX238" fmla="*/ 364450 w 1221976"/>
                        <a:gd name="connsiteY238" fmla="*/ 3226844 h 3874421"/>
                        <a:gd name="connsiteX239" fmla="*/ 365208 w 1221976"/>
                        <a:gd name="connsiteY239" fmla="*/ 3226565 h 3874421"/>
                        <a:gd name="connsiteX240" fmla="*/ 366032 w 1221976"/>
                        <a:gd name="connsiteY240" fmla="*/ 3219400 h 3874421"/>
                        <a:gd name="connsiteX241" fmla="*/ 376015 w 1221976"/>
                        <a:gd name="connsiteY241" fmla="*/ 3211858 h 3874421"/>
                        <a:gd name="connsiteX242" fmla="*/ 386157 w 1221976"/>
                        <a:gd name="connsiteY242" fmla="*/ 3209890 h 3874421"/>
                        <a:gd name="connsiteX243" fmla="*/ 383304 w 1221976"/>
                        <a:gd name="connsiteY243" fmla="*/ 3208702 h 3874421"/>
                        <a:gd name="connsiteX244" fmla="*/ 383499 w 1221976"/>
                        <a:gd name="connsiteY244" fmla="*/ 3131594 h 3874421"/>
                        <a:gd name="connsiteX245" fmla="*/ 413997 w 1221976"/>
                        <a:gd name="connsiteY245" fmla="*/ 3131007 h 3874421"/>
                        <a:gd name="connsiteX246" fmla="*/ 414984 w 1221976"/>
                        <a:gd name="connsiteY246" fmla="*/ 3131478 h 3874421"/>
                        <a:gd name="connsiteX247" fmla="*/ 430241 w 1221976"/>
                        <a:gd name="connsiteY247" fmla="*/ 3131184 h 3874421"/>
                        <a:gd name="connsiteX248" fmla="*/ 430602 w 1221976"/>
                        <a:gd name="connsiteY248" fmla="*/ 3120039 h 3874421"/>
                        <a:gd name="connsiteX249" fmla="*/ 417358 w 1221976"/>
                        <a:gd name="connsiteY249" fmla="*/ 3112789 h 3874421"/>
                        <a:gd name="connsiteX250" fmla="*/ 409571 w 1221976"/>
                        <a:gd name="connsiteY250" fmla="*/ 3102346 h 3874421"/>
                        <a:gd name="connsiteX251" fmla="*/ 408484 w 1221976"/>
                        <a:gd name="connsiteY251" fmla="*/ 3095709 h 3874421"/>
                        <a:gd name="connsiteX252" fmla="*/ 397575 w 1221976"/>
                        <a:gd name="connsiteY252" fmla="*/ 3089274 h 3874421"/>
                        <a:gd name="connsiteX253" fmla="*/ 391432 w 1221976"/>
                        <a:gd name="connsiteY253" fmla="*/ 3067000 h 3874421"/>
                        <a:gd name="connsiteX254" fmla="*/ 401415 w 1221976"/>
                        <a:gd name="connsiteY254" fmla="*/ 3059458 h 3874421"/>
                        <a:gd name="connsiteX255" fmla="*/ 411557 w 1221976"/>
                        <a:gd name="connsiteY255" fmla="*/ 3057490 h 3874421"/>
                        <a:gd name="connsiteX256" fmla="*/ 408704 w 1221976"/>
                        <a:gd name="connsiteY256" fmla="*/ 3056302 h 3874421"/>
                        <a:gd name="connsiteX257" fmla="*/ 408899 w 1221976"/>
                        <a:gd name="connsiteY257" fmla="*/ 2979194 h 3874421"/>
                        <a:gd name="connsiteX258" fmla="*/ 435179 w 1221976"/>
                        <a:gd name="connsiteY258" fmla="*/ 2978688 h 3874421"/>
                        <a:gd name="connsiteX259" fmla="*/ 436062 w 1221976"/>
                        <a:gd name="connsiteY259" fmla="*/ 2951409 h 3874421"/>
                        <a:gd name="connsiteX260" fmla="*/ 434971 w 1221976"/>
                        <a:gd name="connsiteY260" fmla="*/ 2949946 h 3874421"/>
                        <a:gd name="connsiteX261" fmla="*/ 432646 w 1221976"/>
                        <a:gd name="connsiteY261" fmla="*/ 2935741 h 3874421"/>
                        <a:gd name="connsiteX262" fmla="*/ 436877 w 1221976"/>
                        <a:gd name="connsiteY262" fmla="*/ 2927005 h 3874421"/>
                        <a:gd name="connsiteX263" fmla="*/ 445478 w 1221976"/>
                        <a:gd name="connsiteY263" fmla="*/ 2690080 h 3874421"/>
                        <a:gd name="connsiteX264" fmla="*/ 447865 w 1221976"/>
                        <a:gd name="connsiteY264" fmla="*/ 2629915 h 3874421"/>
                        <a:gd name="connsiteX265" fmla="*/ 434469 w 1221976"/>
                        <a:gd name="connsiteY265" fmla="*/ 2622002 h 3874421"/>
                        <a:gd name="connsiteX266" fmla="*/ 435834 w 1221976"/>
                        <a:gd name="connsiteY266" fmla="*/ 2620626 h 3874421"/>
                        <a:gd name="connsiteX267" fmla="*/ 435469 w 1221976"/>
                        <a:gd name="connsiteY267" fmla="*/ 2620474 h 3874421"/>
                        <a:gd name="connsiteX268" fmla="*/ 395882 w 1221976"/>
                        <a:gd name="connsiteY268" fmla="*/ 2658435 h 3874421"/>
                        <a:gd name="connsiteX269" fmla="*/ 346651 w 1221976"/>
                        <a:gd name="connsiteY269" fmla="*/ 2651820 h 3874421"/>
                        <a:gd name="connsiteX270" fmla="*/ 330991 w 1221976"/>
                        <a:gd name="connsiteY270" fmla="*/ 2628776 h 3874421"/>
                        <a:gd name="connsiteX271" fmla="*/ 335691 w 1221976"/>
                        <a:gd name="connsiteY271" fmla="*/ 2608608 h 3874421"/>
                        <a:gd name="connsiteX272" fmla="*/ 367078 w 1221976"/>
                        <a:gd name="connsiteY272" fmla="*/ 2596550 h 3874421"/>
                        <a:gd name="connsiteX273" fmla="*/ 368142 w 1221976"/>
                        <a:gd name="connsiteY273" fmla="*/ 2585274 h 3874421"/>
                        <a:gd name="connsiteX274" fmla="*/ 353822 w 1221976"/>
                        <a:gd name="connsiteY274" fmla="*/ 2579909 h 3874421"/>
                        <a:gd name="connsiteX275" fmla="*/ 238847 w 1221976"/>
                        <a:gd name="connsiteY275" fmla="*/ 2559265 h 3874421"/>
                        <a:gd name="connsiteX276" fmla="*/ 172322 w 1221976"/>
                        <a:gd name="connsiteY276" fmla="*/ 2486941 h 3874421"/>
                        <a:gd name="connsiteX277" fmla="*/ 210572 w 1221976"/>
                        <a:gd name="connsiteY277" fmla="*/ 2449663 h 3874421"/>
                        <a:gd name="connsiteX278" fmla="*/ 215371 w 1221976"/>
                        <a:gd name="connsiteY278" fmla="*/ 2450288 h 3874421"/>
                        <a:gd name="connsiteX279" fmla="*/ 189678 w 1221976"/>
                        <a:gd name="connsiteY279" fmla="*/ 2434421 h 3874421"/>
                        <a:gd name="connsiteX280" fmla="*/ 151579 w 1221976"/>
                        <a:gd name="connsiteY280" fmla="*/ 2354637 h 3874421"/>
                        <a:gd name="connsiteX281" fmla="*/ 235219 w 1221976"/>
                        <a:gd name="connsiteY281" fmla="*/ 2350042 h 3874421"/>
                        <a:gd name="connsiteX282" fmla="*/ 254032 w 1221976"/>
                        <a:gd name="connsiteY282" fmla="*/ 2361662 h 3874421"/>
                        <a:gd name="connsiteX283" fmla="*/ 249521 w 1221976"/>
                        <a:gd name="connsiteY283" fmla="*/ 2345151 h 3874421"/>
                        <a:gd name="connsiteX284" fmla="*/ 266443 w 1221976"/>
                        <a:gd name="connsiteY284" fmla="*/ 2312550 h 3874421"/>
                        <a:gd name="connsiteX285" fmla="*/ 287270 w 1221976"/>
                        <a:gd name="connsiteY285" fmla="*/ 2306741 h 3874421"/>
                        <a:gd name="connsiteX286" fmla="*/ 358257 w 1221976"/>
                        <a:gd name="connsiteY286" fmla="*/ 2338017 h 3874421"/>
                        <a:gd name="connsiteX287" fmla="*/ 427068 w 1221976"/>
                        <a:gd name="connsiteY287" fmla="*/ 2444198 h 3874421"/>
                        <a:gd name="connsiteX288" fmla="*/ 438571 w 1221976"/>
                        <a:gd name="connsiteY288" fmla="*/ 2454782 h 3874421"/>
                        <a:gd name="connsiteX289" fmla="*/ 447167 w 1221976"/>
                        <a:gd name="connsiteY289" fmla="*/ 2448158 h 3874421"/>
                        <a:gd name="connsiteX290" fmla="*/ 442214 w 1221976"/>
                        <a:gd name="connsiteY290" fmla="*/ 2418842 h 3874421"/>
                        <a:gd name="connsiteX291" fmla="*/ 444587 w 1221976"/>
                        <a:gd name="connsiteY291" fmla="*/ 2406768 h 3874421"/>
                        <a:gd name="connsiteX292" fmla="*/ 457235 w 1221976"/>
                        <a:gd name="connsiteY292" fmla="*/ 2393703 h 3874421"/>
                        <a:gd name="connsiteX293" fmla="*/ 460342 w 1221976"/>
                        <a:gd name="connsiteY293" fmla="*/ 2315375 h 3874421"/>
                        <a:gd name="connsiteX294" fmla="*/ 467897 w 1221976"/>
                        <a:gd name="connsiteY294" fmla="*/ 2142092 h 3874421"/>
                        <a:gd name="connsiteX295" fmla="*/ 407359 w 1221976"/>
                        <a:gd name="connsiteY295" fmla="*/ 2073790 h 3874421"/>
                        <a:gd name="connsiteX296" fmla="*/ 338202 w 1221976"/>
                        <a:gd name="connsiteY296" fmla="*/ 2032935 h 3874421"/>
                        <a:gd name="connsiteX297" fmla="*/ 339713 w 1221976"/>
                        <a:gd name="connsiteY297" fmla="*/ 2031412 h 3874421"/>
                        <a:gd name="connsiteX298" fmla="*/ 339309 w 1221976"/>
                        <a:gd name="connsiteY298" fmla="*/ 2031244 h 3874421"/>
                        <a:gd name="connsiteX299" fmla="*/ 295483 w 1221976"/>
                        <a:gd name="connsiteY299" fmla="*/ 2073270 h 3874421"/>
                        <a:gd name="connsiteX300" fmla="*/ 240981 w 1221976"/>
                        <a:gd name="connsiteY300" fmla="*/ 2065946 h 3874421"/>
                        <a:gd name="connsiteX301" fmla="*/ 223645 w 1221976"/>
                        <a:gd name="connsiteY301" fmla="*/ 2040435 h 3874421"/>
                        <a:gd name="connsiteX302" fmla="*/ 228848 w 1221976"/>
                        <a:gd name="connsiteY302" fmla="*/ 2018107 h 3874421"/>
                        <a:gd name="connsiteX303" fmla="*/ 263595 w 1221976"/>
                        <a:gd name="connsiteY303" fmla="*/ 2004758 h 3874421"/>
                        <a:gd name="connsiteX304" fmla="*/ 264773 w 1221976"/>
                        <a:gd name="connsiteY304" fmla="*/ 1992274 h 3874421"/>
                        <a:gd name="connsiteX305" fmla="*/ 248920 w 1221976"/>
                        <a:gd name="connsiteY305" fmla="*/ 1986336 h 3874421"/>
                        <a:gd name="connsiteX306" fmla="*/ 121634 w 1221976"/>
                        <a:gd name="connsiteY306" fmla="*/ 1963481 h 3874421"/>
                        <a:gd name="connsiteX307" fmla="*/ 47986 w 1221976"/>
                        <a:gd name="connsiteY307" fmla="*/ 1883413 h 3874421"/>
                        <a:gd name="connsiteX308" fmla="*/ 90332 w 1221976"/>
                        <a:gd name="connsiteY308" fmla="*/ 1842143 h 3874421"/>
                        <a:gd name="connsiteX309" fmla="*/ 95644 w 1221976"/>
                        <a:gd name="connsiteY309" fmla="*/ 1842836 h 3874421"/>
                        <a:gd name="connsiteX310" fmla="*/ 67201 w 1221976"/>
                        <a:gd name="connsiteY310" fmla="*/ 1825270 h 3874421"/>
                        <a:gd name="connsiteX311" fmla="*/ 25022 w 1221976"/>
                        <a:gd name="connsiteY311" fmla="*/ 1736943 h 3874421"/>
                        <a:gd name="connsiteX312" fmla="*/ 117618 w 1221976"/>
                        <a:gd name="connsiteY312" fmla="*/ 1731856 h 3874421"/>
                        <a:gd name="connsiteX313" fmla="*/ 138445 w 1221976"/>
                        <a:gd name="connsiteY313" fmla="*/ 1744719 h 3874421"/>
                        <a:gd name="connsiteX314" fmla="*/ 133451 w 1221976"/>
                        <a:gd name="connsiteY314" fmla="*/ 1726441 h 3874421"/>
                        <a:gd name="connsiteX315" fmla="*/ 152185 w 1221976"/>
                        <a:gd name="connsiteY315" fmla="*/ 1690349 h 3874421"/>
                        <a:gd name="connsiteX316" fmla="*/ 175241 w 1221976"/>
                        <a:gd name="connsiteY316" fmla="*/ 1683918 h 3874421"/>
                        <a:gd name="connsiteX317" fmla="*/ 253830 w 1221976"/>
                        <a:gd name="connsiteY317" fmla="*/ 1718543 h 3874421"/>
                        <a:gd name="connsiteX318" fmla="*/ 330008 w 1221976"/>
                        <a:gd name="connsiteY318" fmla="*/ 1836093 h 3874421"/>
                        <a:gd name="connsiteX319" fmla="*/ 342744 w 1221976"/>
                        <a:gd name="connsiteY319" fmla="*/ 1847811 h 3874421"/>
                        <a:gd name="connsiteX320" fmla="*/ 352259 w 1221976"/>
                        <a:gd name="connsiteY320" fmla="*/ 1840477 h 3874421"/>
                        <a:gd name="connsiteX321" fmla="*/ 346776 w 1221976"/>
                        <a:gd name="connsiteY321" fmla="*/ 1808022 h 3874421"/>
                        <a:gd name="connsiteX322" fmla="*/ 349403 w 1221976"/>
                        <a:gd name="connsiteY322" fmla="*/ 1794656 h 3874421"/>
                        <a:gd name="connsiteX323" fmla="*/ 394303 w 1221976"/>
                        <a:gd name="connsiteY323" fmla="*/ 1781869 h 3874421"/>
                        <a:gd name="connsiteX324" fmla="*/ 427483 w 1221976"/>
                        <a:gd name="connsiteY324" fmla="*/ 1828699 h 3874421"/>
                        <a:gd name="connsiteX325" fmla="*/ 414287 w 1221976"/>
                        <a:gd name="connsiteY325" fmla="*/ 1895830 h 3874421"/>
                        <a:gd name="connsiteX326" fmla="*/ 437769 w 1221976"/>
                        <a:gd name="connsiteY326" fmla="*/ 1925239 h 3874421"/>
                        <a:gd name="connsiteX327" fmla="*/ 467705 w 1221976"/>
                        <a:gd name="connsiteY327" fmla="*/ 1947345 h 3874421"/>
                        <a:gd name="connsiteX328" fmla="*/ 476188 w 1221976"/>
                        <a:gd name="connsiteY328" fmla="*/ 1951905 h 3874421"/>
                        <a:gd name="connsiteX329" fmla="*/ 484329 w 1221976"/>
                        <a:gd name="connsiteY329" fmla="*/ 1765175 h 3874421"/>
                        <a:gd name="connsiteX330" fmla="*/ 494914 w 1221976"/>
                        <a:gd name="connsiteY330" fmla="*/ 1551584 h 3874421"/>
                        <a:gd name="connsiteX331" fmla="*/ 450357 w 1221976"/>
                        <a:gd name="connsiteY331" fmla="*/ 1511965 h 3874421"/>
                        <a:gd name="connsiteX332" fmla="*/ 351396 w 1221976"/>
                        <a:gd name="connsiteY332" fmla="*/ 1356145 h 3874421"/>
                        <a:gd name="connsiteX333" fmla="*/ 419094 w 1221976"/>
                        <a:gd name="connsiteY333" fmla="*/ 1312891 h 3874421"/>
                        <a:gd name="connsiteX334" fmla="*/ 458865 w 1221976"/>
                        <a:gd name="connsiteY334" fmla="*/ 1310113 h 3874421"/>
                        <a:gd name="connsiteX335" fmla="*/ 422353 w 1221976"/>
                        <a:gd name="connsiteY335" fmla="*/ 1289488 h 3874421"/>
                        <a:gd name="connsiteX336" fmla="*/ 227890 w 1221976"/>
                        <a:gd name="connsiteY336" fmla="*/ 1250498 h 3874421"/>
                        <a:gd name="connsiteX337" fmla="*/ 229230 w 1221976"/>
                        <a:gd name="connsiteY337" fmla="*/ 1247781 h 3874421"/>
                        <a:gd name="connsiteX338" fmla="*/ 221004 w 1221976"/>
                        <a:gd name="connsiteY338" fmla="*/ 1251407 h 3874421"/>
                        <a:gd name="connsiteX339" fmla="*/ 121662 w 1221976"/>
                        <a:gd name="connsiteY339" fmla="*/ 1231571 h 3874421"/>
                        <a:gd name="connsiteX340" fmla="*/ 123728 w 1221976"/>
                        <a:gd name="connsiteY340" fmla="*/ 1214611 h 3874421"/>
                        <a:gd name="connsiteX341" fmla="*/ 132791 w 1221976"/>
                        <a:gd name="connsiteY341" fmla="*/ 1204288 h 3874421"/>
                        <a:gd name="connsiteX342" fmla="*/ 128112 w 1221976"/>
                        <a:gd name="connsiteY342" fmla="*/ 1205081 h 3874421"/>
                        <a:gd name="connsiteX343" fmla="*/ 34057 w 1221976"/>
                        <a:gd name="connsiteY343" fmla="*/ 1111416 h 3874421"/>
                        <a:gd name="connsiteX344" fmla="*/ 123906 w 1221976"/>
                        <a:gd name="connsiteY344" fmla="*/ 1080176 h 3874421"/>
                        <a:gd name="connsiteX345" fmla="*/ 135322 w 1221976"/>
                        <a:gd name="connsiteY345" fmla="*/ 1066623 h 3874421"/>
                        <a:gd name="connsiteX346" fmla="*/ 120707 w 1221976"/>
                        <a:gd name="connsiteY346" fmla="*/ 1057405 h 3874421"/>
                        <a:gd name="connsiteX347" fmla="*/ 49351 w 1221976"/>
                        <a:gd name="connsiteY347" fmla="*/ 1062113 h 3874421"/>
                        <a:gd name="connsiteX348" fmla="*/ 27779 w 1221976"/>
                        <a:gd name="connsiteY348" fmla="*/ 1055542 h 3874421"/>
                        <a:gd name="connsiteX349" fmla="*/ 14 w 1221976"/>
                        <a:gd name="connsiteY349" fmla="*/ 1021819 h 3874421"/>
                        <a:gd name="connsiteX350" fmla="*/ 25527 w 1221976"/>
                        <a:gd name="connsiteY350" fmla="*/ 989854 h 3874421"/>
                        <a:gd name="connsiteX351" fmla="*/ 52276 w 1221976"/>
                        <a:gd name="connsiteY351" fmla="*/ 981425 h 3874421"/>
                        <a:gd name="connsiteX352" fmla="*/ 24289 w 1221976"/>
                        <a:gd name="connsiteY352" fmla="*/ 955061 h 3874421"/>
                        <a:gd name="connsiteX353" fmla="*/ 20132 w 1221976"/>
                        <a:gd name="connsiteY353" fmla="*/ 915486 h 3874421"/>
                        <a:gd name="connsiteX354" fmla="*/ 56484 w 1221976"/>
                        <a:gd name="connsiteY354" fmla="*/ 899299 h 3874421"/>
                        <a:gd name="connsiteX355" fmla="*/ 85043 w 1221976"/>
                        <a:gd name="connsiteY355" fmla="*/ 907872 h 3874421"/>
                        <a:gd name="connsiteX356" fmla="*/ 80363 w 1221976"/>
                        <a:gd name="connsiteY356" fmla="*/ 894874 h 3874421"/>
                        <a:gd name="connsiteX357" fmla="*/ 95290 w 1221976"/>
                        <a:gd name="connsiteY357" fmla="*/ 856797 h 3874421"/>
                        <a:gd name="connsiteX358" fmla="*/ 138377 w 1221976"/>
                        <a:gd name="connsiteY358" fmla="*/ 863980 h 3874421"/>
                        <a:gd name="connsiteX359" fmla="*/ 154180 w 1221976"/>
                        <a:gd name="connsiteY359" fmla="*/ 880548 h 3874421"/>
                        <a:gd name="connsiteX360" fmla="*/ 186221 w 1221976"/>
                        <a:gd name="connsiteY360" fmla="*/ 943932 h 3874421"/>
                        <a:gd name="connsiteX361" fmla="*/ 201032 w 1221976"/>
                        <a:gd name="connsiteY361" fmla="*/ 950430 h 3874421"/>
                        <a:gd name="connsiteX362" fmla="*/ 207540 w 1221976"/>
                        <a:gd name="connsiteY362" fmla="*/ 935316 h 3874421"/>
                        <a:gd name="connsiteX363" fmla="*/ 189253 w 1221976"/>
                        <a:gd name="connsiteY363" fmla="*/ 842609 h 3874421"/>
                        <a:gd name="connsiteX364" fmla="*/ 317396 w 1221976"/>
                        <a:gd name="connsiteY364" fmla="*/ 877230 h 3874421"/>
                        <a:gd name="connsiteX365" fmla="*/ 319049 w 1221976"/>
                        <a:gd name="connsiteY365" fmla="*/ 881679 h 3874421"/>
                        <a:gd name="connsiteX366" fmla="*/ 323458 w 1221976"/>
                        <a:gd name="connsiteY366" fmla="*/ 868668 h 3874421"/>
                        <a:gd name="connsiteX367" fmla="*/ 337112 w 1221976"/>
                        <a:gd name="connsiteY367" fmla="*/ 858400 h 3874421"/>
                        <a:gd name="connsiteX368" fmla="*/ 403963 w 1221976"/>
                        <a:gd name="connsiteY368" fmla="*/ 934514 h 3874421"/>
                        <a:gd name="connsiteX369" fmla="*/ 404911 w 1221976"/>
                        <a:gd name="connsiteY369" fmla="*/ 943221 h 3874421"/>
                        <a:gd name="connsiteX370" fmla="*/ 407746 w 1221976"/>
                        <a:gd name="connsiteY370" fmla="*/ 938977 h 3874421"/>
                        <a:gd name="connsiteX371" fmla="*/ 464031 w 1221976"/>
                        <a:gd name="connsiteY371" fmla="*/ 1021041 h 3874421"/>
                        <a:gd name="connsiteX372" fmla="*/ 518779 w 1221976"/>
                        <a:gd name="connsiteY372" fmla="*/ 1070028 h 3874421"/>
                        <a:gd name="connsiteX373" fmla="*/ 520617 w 1221976"/>
                        <a:gd name="connsiteY373" fmla="*/ 1032942 h 3874421"/>
                        <a:gd name="connsiteX374" fmla="*/ 523282 w 1221976"/>
                        <a:gd name="connsiteY374" fmla="*/ 988009 h 3874421"/>
                        <a:gd name="connsiteX375" fmla="*/ 491717 w 1221976"/>
                        <a:gd name="connsiteY375" fmla="*/ 921064 h 3874421"/>
                        <a:gd name="connsiteX376" fmla="*/ 434273 w 1221976"/>
                        <a:gd name="connsiteY376" fmla="*/ 840966 h 3874421"/>
                        <a:gd name="connsiteX377" fmla="*/ 412799 w 1221976"/>
                        <a:gd name="connsiteY377" fmla="*/ 820926 h 3874421"/>
                        <a:gd name="connsiteX378" fmla="*/ 408592 w 1221976"/>
                        <a:gd name="connsiteY378" fmla="*/ 818338 h 3874421"/>
                        <a:gd name="connsiteX379" fmla="*/ 389136 w 1221976"/>
                        <a:gd name="connsiteY379" fmla="*/ 798846 h 3874421"/>
                        <a:gd name="connsiteX380" fmla="*/ 368060 w 1221976"/>
                        <a:gd name="connsiteY380" fmla="*/ 779179 h 3874421"/>
                        <a:gd name="connsiteX381" fmla="*/ 369299 w 1221976"/>
                        <a:gd name="connsiteY381" fmla="*/ 778971 h 3874421"/>
                        <a:gd name="connsiteX382" fmla="*/ 369048 w 1221976"/>
                        <a:gd name="connsiteY382" fmla="*/ 778721 h 3874421"/>
                        <a:gd name="connsiteX383" fmla="*/ 351775 w 1221976"/>
                        <a:gd name="connsiteY383" fmla="*/ 702143 h 3874421"/>
                        <a:gd name="connsiteX384" fmla="*/ 422230 w 1221976"/>
                        <a:gd name="connsiteY384" fmla="*/ 667521 h 3874421"/>
                        <a:gd name="connsiteX385" fmla="*/ 426940 w 1221976"/>
                        <a:gd name="connsiteY385" fmla="*/ 668022 h 3874421"/>
                        <a:gd name="connsiteX386" fmla="*/ 367363 w 1221976"/>
                        <a:gd name="connsiteY386" fmla="*/ 621091 h 3874421"/>
                        <a:gd name="connsiteX387" fmla="*/ 279669 w 1221976"/>
                        <a:gd name="connsiteY387" fmla="*/ 581519 h 3874421"/>
                        <a:gd name="connsiteX388" fmla="*/ 261953 w 1221976"/>
                        <a:gd name="connsiteY388" fmla="*/ 580226 h 3874421"/>
                        <a:gd name="connsiteX389" fmla="*/ 193599 w 1221976"/>
                        <a:gd name="connsiteY389" fmla="*/ 542925 h 3874421"/>
                        <a:gd name="connsiteX390" fmla="*/ 305518 w 1221976"/>
                        <a:gd name="connsiteY390" fmla="*/ 502443 h 3874421"/>
                        <a:gd name="connsiteX391" fmla="*/ 312598 w 1221976"/>
                        <a:gd name="connsiteY391" fmla="*/ 503225 h 3874421"/>
                        <a:gd name="connsiteX392" fmla="*/ 310272 w 1221976"/>
                        <a:gd name="connsiteY392" fmla="*/ 500032 h 3874421"/>
                        <a:gd name="connsiteX393" fmla="*/ 240918 w 1221976"/>
                        <a:gd name="connsiteY393" fmla="*/ 449503 h 3874421"/>
                        <a:gd name="connsiteX394" fmla="*/ 238684 w 1221976"/>
                        <a:gd name="connsiteY394" fmla="*/ 449256 h 3874421"/>
                        <a:gd name="connsiteX395" fmla="*/ 193599 w 1221976"/>
                        <a:gd name="connsiteY395" fmla="*/ 411956 h 3874421"/>
                        <a:gd name="connsiteX396" fmla="*/ 215219 w 1221976"/>
                        <a:gd name="connsiteY396" fmla="*/ 383332 h 3874421"/>
                        <a:gd name="connsiteX397" fmla="*/ 217553 w 1221976"/>
                        <a:gd name="connsiteY397" fmla="*/ 382469 h 3874421"/>
                        <a:gd name="connsiteX398" fmla="*/ 212649 w 1221976"/>
                        <a:gd name="connsiteY398" fmla="*/ 366034 h 3874421"/>
                        <a:gd name="connsiteX399" fmla="*/ 280515 w 1221976"/>
                        <a:gd name="connsiteY399" fmla="*/ 320112 h 3874421"/>
                        <a:gd name="connsiteX400" fmla="*/ 319966 w 1221976"/>
                        <a:gd name="connsiteY400" fmla="*/ 331169 h 3874421"/>
                        <a:gd name="connsiteX401" fmla="*/ 342428 w 1221976"/>
                        <a:gd name="connsiteY401" fmla="*/ 324873 h 3874421"/>
                        <a:gd name="connsiteX402" fmla="*/ 404961 w 1221976"/>
                        <a:gd name="connsiteY402" fmla="*/ 352920 h 3874421"/>
                        <a:gd name="connsiteX403" fmla="*/ 405954 w 1221976"/>
                        <a:gd name="connsiteY403" fmla="*/ 356252 h 3874421"/>
                        <a:gd name="connsiteX404" fmla="*/ 407100 w 1221976"/>
                        <a:gd name="connsiteY404" fmla="*/ 354506 h 3874421"/>
                        <a:gd name="connsiteX405" fmla="*/ 461465 w 1221976"/>
                        <a:gd name="connsiteY405" fmla="*/ 422449 h 3874421"/>
                        <a:gd name="connsiteX406" fmla="*/ 478863 w 1221976"/>
                        <a:gd name="connsiteY406" fmla="*/ 433958 h 3874421"/>
                        <a:gd name="connsiteX407" fmla="*/ 465934 w 1221976"/>
                        <a:gd name="connsiteY407" fmla="*/ 376806 h 3874421"/>
                        <a:gd name="connsiteX408" fmla="*/ 425951 w 1221976"/>
                        <a:gd name="connsiteY408" fmla="*/ 299433 h 3874421"/>
                        <a:gd name="connsiteX409" fmla="*/ 428767 w 1221976"/>
                        <a:gd name="connsiteY409" fmla="*/ 299261 h 3874421"/>
                        <a:gd name="connsiteX410" fmla="*/ 422010 w 1221976"/>
                        <a:gd name="connsiteY410" fmla="*/ 294685 h 3874421"/>
                        <a:gd name="connsiteX411" fmla="*/ 391745 w 1221976"/>
                        <a:gd name="connsiteY411" fmla="*/ 211989 h 3874421"/>
                        <a:gd name="connsiteX412" fmla="*/ 406388 w 1221976"/>
                        <a:gd name="connsiteY412" fmla="*/ 206223 h 3874421"/>
                        <a:gd name="connsiteX413" fmla="*/ 418937 w 1221976"/>
                        <a:gd name="connsiteY413" fmla="*/ 208538 h 3874421"/>
                        <a:gd name="connsiteX414" fmla="*/ 416118 w 1221976"/>
                        <a:gd name="connsiteY414" fmla="*/ 205388 h 3874421"/>
                        <a:gd name="connsiteX415" fmla="*/ 447870 w 1221976"/>
                        <a:gd name="connsiteY415" fmla="*/ 94825 h 3874421"/>
                        <a:gd name="connsiteX416" fmla="*/ 514915 w 1221976"/>
                        <a:gd name="connsiteY416" fmla="*/ 148424 h 3874421"/>
                        <a:gd name="connsiteX417" fmla="*/ 531164 w 1221976"/>
                        <a:gd name="connsiteY417" fmla="*/ 151104 h 3874421"/>
                        <a:gd name="connsiteX418" fmla="*/ 531794 w 1221976"/>
                        <a:gd name="connsiteY418" fmla="*/ 136224 h 3874421"/>
                        <a:gd name="connsiteX419" fmla="*/ 494764 w 1221976"/>
                        <a:gd name="connsiteY419" fmla="*/ 84994 h 3874421"/>
                        <a:gd name="connsiteX420" fmla="*/ 490017 w 1221976"/>
                        <a:gd name="connsiteY420" fmla="*/ 66061 h 3874421"/>
                        <a:gd name="connsiteX421" fmla="*/ 504289 w 1221976"/>
                        <a:gd name="connsiteY421" fmla="*/ 30806 h 3874421"/>
                        <a:gd name="connsiteX422" fmla="*/ 541957 w 1221976"/>
                        <a:gd name="connsiteY422" fmla="*/ 36073 h 3874421"/>
                        <a:gd name="connsiteX423" fmla="*/ 561214 w 1221976"/>
                        <a:gd name="connsiteY423" fmla="*/ 52407 h 3874421"/>
                        <a:gd name="connsiteX424" fmla="*/ 569446 w 1221976"/>
                        <a:gd name="connsiteY424" fmla="*/ 20157 h 3874421"/>
                        <a:gd name="connsiteX425" fmla="*/ 599434 w 1221976"/>
                        <a:gd name="connsiteY425" fmla="*/ 0 h 38744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  <a:cxn ang="0">
                          <a:pos x="connsiteX266" y="connsiteY266"/>
                        </a:cxn>
                        <a:cxn ang="0">
                          <a:pos x="connsiteX267" y="connsiteY267"/>
                        </a:cxn>
                        <a:cxn ang="0">
                          <a:pos x="connsiteX268" y="connsiteY268"/>
                        </a:cxn>
                        <a:cxn ang="0">
                          <a:pos x="connsiteX269" y="connsiteY269"/>
                        </a:cxn>
                        <a:cxn ang="0">
                          <a:pos x="connsiteX270" y="connsiteY270"/>
                        </a:cxn>
                        <a:cxn ang="0">
                          <a:pos x="connsiteX271" y="connsiteY271"/>
                        </a:cxn>
                        <a:cxn ang="0">
                          <a:pos x="connsiteX272" y="connsiteY272"/>
                        </a:cxn>
                        <a:cxn ang="0">
                          <a:pos x="connsiteX273" y="connsiteY273"/>
                        </a:cxn>
                        <a:cxn ang="0">
                          <a:pos x="connsiteX274" y="connsiteY274"/>
                        </a:cxn>
                        <a:cxn ang="0">
                          <a:pos x="connsiteX275" y="connsiteY275"/>
                        </a:cxn>
                        <a:cxn ang="0">
                          <a:pos x="connsiteX276" y="connsiteY276"/>
                        </a:cxn>
                        <a:cxn ang="0">
                          <a:pos x="connsiteX277" y="connsiteY277"/>
                        </a:cxn>
                        <a:cxn ang="0">
                          <a:pos x="connsiteX278" y="connsiteY278"/>
                        </a:cxn>
                        <a:cxn ang="0">
                          <a:pos x="connsiteX279" y="connsiteY279"/>
                        </a:cxn>
                        <a:cxn ang="0">
                          <a:pos x="connsiteX280" y="connsiteY280"/>
                        </a:cxn>
                        <a:cxn ang="0">
                          <a:pos x="connsiteX281" y="connsiteY281"/>
                        </a:cxn>
                        <a:cxn ang="0">
                          <a:pos x="connsiteX282" y="connsiteY282"/>
                        </a:cxn>
                        <a:cxn ang="0">
                          <a:pos x="connsiteX283" y="connsiteY283"/>
                        </a:cxn>
                        <a:cxn ang="0">
                          <a:pos x="connsiteX284" y="connsiteY284"/>
                        </a:cxn>
                        <a:cxn ang="0">
                          <a:pos x="connsiteX285" y="connsiteY285"/>
                        </a:cxn>
                        <a:cxn ang="0">
                          <a:pos x="connsiteX286" y="connsiteY286"/>
                        </a:cxn>
                        <a:cxn ang="0">
                          <a:pos x="connsiteX287" y="connsiteY287"/>
                        </a:cxn>
                        <a:cxn ang="0">
                          <a:pos x="connsiteX288" y="connsiteY288"/>
                        </a:cxn>
                        <a:cxn ang="0">
                          <a:pos x="connsiteX289" y="connsiteY289"/>
                        </a:cxn>
                        <a:cxn ang="0">
                          <a:pos x="connsiteX290" y="connsiteY290"/>
                        </a:cxn>
                        <a:cxn ang="0">
                          <a:pos x="connsiteX291" y="connsiteY291"/>
                        </a:cxn>
                        <a:cxn ang="0">
                          <a:pos x="connsiteX292" y="connsiteY292"/>
                        </a:cxn>
                        <a:cxn ang="0">
                          <a:pos x="connsiteX293" y="connsiteY293"/>
                        </a:cxn>
                        <a:cxn ang="0">
                          <a:pos x="connsiteX294" y="connsiteY294"/>
                        </a:cxn>
                        <a:cxn ang="0">
                          <a:pos x="connsiteX295" y="connsiteY295"/>
                        </a:cxn>
                        <a:cxn ang="0">
                          <a:pos x="connsiteX296" y="connsiteY296"/>
                        </a:cxn>
                        <a:cxn ang="0">
                          <a:pos x="connsiteX297" y="connsiteY297"/>
                        </a:cxn>
                        <a:cxn ang="0">
                          <a:pos x="connsiteX298" y="connsiteY298"/>
                        </a:cxn>
                        <a:cxn ang="0">
                          <a:pos x="connsiteX299" y="connsiteY299"/>
                        </a:cxn>
                        <a:cxn ang="0">
                          <a:pos x="connsiteX300" y="connsiteY300"/>
                        </a:cxn>
                        <a:cxn ang="0">
                          <a:pos x="connsiteX301" y="connsiteY301"/>
                        </a:cxn>
                        <a:cxn ang="0">
                          <a:pos x="connsiteX302" y="connsiteY302"/>
                        </a:cxn>
                        <a:cxn ang="0">
                          <a:pos x="connsiteX303" y="connsiteY303"/>
                        </a:cxn>
                        <a:cxn ang="0">
                          <a:pos x="connsiteX304" y="connsiteY304"/>
                        </a:cxn>
                        <a:cxn ang="0">
                          <a:pos x="connsiteX305" y="connsiteY305"/>
                        </a:cxn>
                        <a:cxn ang="0">
                          <a:pos x="connsiteX306" y="connsiteY306"/>
                        </a:cxn>
                        <a:cxn ang="0">
                          <a:pos x="connsiteX307" y="connsiteY307"/>
                        </a:cxn>
                        <a:cxn ang="0">
                          <a:pos x="connsiteX308" y="connsiteY308"/>
                        </a:cxn>
                        <a:cxn ang="0">
                          <a:pos x="connsiteX309" y="connsiteY309"/>
                        </a:cxn>
                        <a:cxn ang="0">
                          <a:pos x="connsiteX310" y="connsiteY310"/>
                        </a:cxn>
                        <a:cxn ang="0">
                          <a:pos x="connsiteX311" y="connsiteY311"/>
                        </a:cxn>
                        <a:cxn ang="0">
                          <a:pos x="connsiteX312" y="connsiteY312"/>
                        </a:cxn>
                        <a:cxn ang="0">
                          <a:pos x="connsiteX313" y="connsiteY313"/>
                        </a:cxn>
                        <a:cxn ang="0">
                          <a:pos x="connsiteX314" y="connsiteY314"/>
                        </a:cxn>
                        <a:cxn ang="0">
                          <a:pos x="connsiteX315" y="connsiteY315"/>
                        </a:cxn>
                        <a:cxn ang="0">
                          <a:pos x="connsiteX316" y="connsiteY316"/>
                        </a:cxn>
                        <a:cxn ang="0">
                          <a:pos x="connsiteX317" y="connsiteY317"/>
                        </a:cxn>
                        <a:cxn ang="0">
                          <a:pos x="connsiteX318" y="connsiteY318"/>
                        </a:cxn>
                        <a:cxn ang="0">
                          <a:pos x="connsiteX319" y="connsiteY319"/>
                        </a:cxn>
                        <a:cxn ang="0">
                          <a:pos x="connsiteX320" y="connsiteY320"/>
                        </a:cxn>
                        <a:cxn ang="0">
                          <a:pos x="connsiteX321" y="connsiteY321"/>
                        </a:cxn>
                        <a:cxn ang="0">
                          <a:pos x="connsiteX322" y="connsiteY322"/>
                        </a:cxn>
                        <a:cxn ang="0">
                          <a:pos x="connsiteX323" y="connsiteY323"/>
                        </a:cxn>
                        <a:cxn ang="0">
                          <a:pos x="connsiteX324" y="connsiteY324"/>
                        </a:cxn>
                        <a:cxn ang="0">
                          <a:pos x="connsiteX325" y="connsiteY325"/>
                        </a:cxn>
                        <a:cxn ang="0">
                          <a:pos x="connsiteX326" y="connsiteY326"/>
                        </a:cxn>
                        <a:cxn ang="0">
                          <a:pos x="connsiteX327" y="connsiteY327"/>
                        </a:cxn>
                        <a:cxn ang="0">
                          <a:pos x="connsiteX328" y="connsiteY328"/>
                        </a:cxn>
                        <a:cxn ang="0">
                          <a:pos x="connsiteX329" y="connsiteY329"/>
                        </a:cxn>
                        <a:cxn ang="0">
                          <a:pos x="connsiteX330" y="connsiteY330"/>
                        </a:cxn>
                        <a:cxn ang="0">
                          <a:pos x="connsiteX331" y="connsiteY331"/>
                        </a:cxn>
                        <a:cxn ang="0">
                          <a:pos x="connsiteX332" y="connsiteY332"/>
                        </a:cxn>
                        <a:cxn ang="0">
                          <a:pos x="connsiteX333" y="connsiteY333"/>
                        </a:cxn>
                        <a:cxn ang="0">
                          <a:pos x="connsiteX334" y="connsiteY334"/>
                        </a:cxn>
                        <a:cxn ang="0">
                          <a:pos x="connsiteX335" y="connsiteY335"/>
                        </a:cxn>
                        <a:cxn ang="0">
                          <a:pos x="connsiteX336" y="connsiteY336"/>
                        </a:cxn>
                        <a:cxn ang="0">
                          <a:pos x="connsiteX337" y="connsiteY337"/>
                        </a:cxn>
                        <a:cxn ang="0">
                          <a:pos x="connsiteX338" y="connsiteY338"/>
                        </a:cxn>
                        <a:cxn ang="0">
                          <a:pos x="connsiteX339" y="connsiteY339"/>
                        </a:cxn>
                        <a:cxn ang="0">
                          <a:pos x="connsiteX340" y="connsiteY340"/>
                        </a:cxn>
                        <a:cxn ang="0">
                          <a:pos x="connsiteX341" y="connsiteY341"/>
                        </a:cxn>
                        <a:cxn ang="0">
                          <a:pos x="connsiteX342" y="connsiteY342"/>
                        </a:cxn>
                        <a:cxn ang="0">
                          <a:pos x="connsiteX343" y="connsiteY343"/>
                        </a:cxn>
                        <a:cxn ang="0">
                          <a:pos x="connsiteX344" y="connsiteY344"/>
                        </a:cxn>
                        <a:cxn ang="0">
                          <a:pos x="connsiteX345" y="connsiteY345"/>
                        </a:cxn>
                        <a:cxn ang="0">
                          <a:pos x="connsiteX346" y="connsiteY346"/>
                        </a:cxn>
                        <a:cxn ang="0">
                          <a:pos x="connsiteX347" y="connsiteY347"/>
                        </a:cxn>
                        <a:cxn ang="0">
                          <a:pos x="connsiteX348" y="connsiteY348"/>
                        </a:cxn>
                        <a:cxn ang="0">
                          <a:pos x="connsiteX349" y="connsiteY349"/>
                        </a:cxn>
                        <a:cxn ang="0">
                          <a:pos x="connsiteX350" y="connsiteY350"/>
                        </a:cxn>
                        <a:cxn ang="0">
                          <a:pos x="connsiteX351" y="connsiteY351"/>
                        </a:cxn>
                        <a:cxn ang="0">
                          <a:pos x="connsiteX352" y="connsiteY352"/>
                        </a:cxn>
                        <a:cxn ang="0">
                          <a:pos x="connsiteX353" y="connsiteY353"/>
                        </a:cxn>
                        <a:cxn ang="0">
                          <a:pos x="connsiteX354" y="connsiteY354"/>
                        </a:cxn>
                        <a:cxn ang="0">
                          <a:pos x="connsiteX355" y="connsiteY355"/>
                        </a:cxn>
                        <a:cxn ang="0">
                          <a:pos x="connsiteX356" y="connsiteY356"/>
                        </a:cxn>
                        <a:cxn ang="0">
                          <a:pos x="connsiteX357" y="connsiteY357"/>
                        </a:cxn>
                        <a:cxn ang="0">
                          <a:pos x="connsiteX358" y="connsiteY358"/>
                        </a:cxn>
                        <a:cxn ang="0">
                          <a:pos x="connsiteX359" y="connsiteY359"/>
                        </a:cxn>
                        <a:cxn ang="0">
                          <a:pos x="connsiteX360" y="connsiteY360"/>
                        </a:cxn>
                        <a:cxn ang="0">
                          <a:pos x="connsiteX361" y="connsiteY361"/>
                        </a:cxn>
                        <a:cxn ang="0">
                          <a:pos x="connsiteX362" y="connsiteY362"/>
                        </a:cxn>
                        <a:cxn ang="0">
                          <a:pos x="connsiteX363" y="connsiteY363"/>
                        </a:cxn>
                        <a:cxn ang="0">
                          <a:pos x="connsiteX364" y="connsiteY364"/>
                        </a:cxn>
                        <a:cxn ang="0">
                          <a:pos x="connsiteX365" y="connsiteY365"/>
                        </a:cxn>
                        <a:cxn ang="0">
                          <a:pos x="connsiteX366" y="connsiteY366"/>
                        </a:cxn>
                        <a:cxn ang="0">
                          <a:pos x="connsiteX367" y="connsiteY367"/>
                        </a:cxn>
                        <a:cxn ang="0">
                          <a:pos x="connsiteX368" y="connsiteY368"/>
                        </a:cxn>
                        <a:cxn ang="0">
                          <a:pos x="connsiteX369" y="connsiteY369"/>
                        </a:cxn>
                        <a:cxn ang="0">
                          <a:pos x="connsiteX370" y="connsiteY370"/>
                        </a:cxn>
                        <a:cxn ang="0">
                          <a:pos x="connsiteX371" y="connsiteY371"/>
                        </a:cxn>
                        <a:cxn ang="0">
                          <a:pos x="connsiteX372" y="connsiteY372"/>
                        </a:cxn>
                        <a:cxn ang="0">
                          <a:pos x="connsiteX373" y="connsiteY373"/>
                        </a:cxn>
                        <a:cxn ang="0">
                          <a:pos x="connsiteX374" y="connsiteY374"/>
                        </a:cxn>
                        <a:cxn ang="0">
                          <a:pos x="connsiteX375" y="connsiteY375"/>
                        </a:cxn>
                        <a:cxn ang="0">
                          <a:pos x="connsiteX376" y="connsiteY376"/>
                        </a:cxn>
                        <a:cxn ang="0">
                          <a:pos x="connsiteX377" y="connsiteY377"/>
                        </a:cxn>
                        <a:cxn ang="0">
                          <a:pos x="connsiteX378" y="connsiteY378"/>
                        </a:cxn>
                        <a:cxn ang="0">
                          <a:pos x="connsiteX379" y="connsiteY379"/>
                        </a:cxn>
                        <a:cxn ang="0">
                          <a:pos x="connsiteX380" y="connsiteY380"/>
                        </a:cxn>
                        <a:cxn ang="0">
                          <a:pos x="connsiteX381" y="connsiteY381"/>
                        </a:cxn>
                        <a:cxn ang="0">
                          <a:pos x="connsiteX382" y="connsiteY382"/>
                        </a:cxn>
                        <a:cxn ang="0">
                          <a:pos x="connsiteX383" y="connsiteY383"/>
                        </a:cxn>
                        <a:cxn ang="0">
                          <a:pos x="connsiteX384" y="connsiteY384"/>
                        </a:cxn>
                        <a:cxn ang="0">
                          <a:pos x="connsiteX385" y="connsiteY385"/>
                        </a:cxn>
                        <a:cxn ang="0">
                          <a:pos x="connsiteX386" y="connsiteY386"/>
                        </a:cxn>
                        <a:cxn ang="0">
                          <a:pos x="connsiteX387" y="connsiteY387"/>
                        </a:cxn>
                        <a:cxn ang="0">
                          <a:pos x="connsiteX388" y="connsiteY388"/>
                        </a:cxn>
                        <a:cxn ang="0">
                          <a:pos x="connsiteX389" y="connsiteY389"/>
                        </a:cxn>
                        <a:cxn ang="0">
                          <a:pos x="connsiteX390" y="connsiteY390"/>
                        </a:cxn>
                        <a:cxn ang="0">
                          <a:pos x="connsiteX391" y="connsiteY391"/>
                        </a:cxn>
                        <a:cxn ang="0">
                          <a:pos x="connsiteX392" y="connsiteY392"/>
                        </a:cxn>
                        <a:cxn ang="0">
                          <a:pos x="connsiteX393" y="connsiteY393"/>
                        </a:cxn>
                        <a:cxn ang="0">
                          <a:pos x="connsiteX394" y="connsiteY394"/>
                        </a:cxn>
                        <a:cxn ang="0">
                          <a:pos x="connsiteX395" y="connsiteY395"/>
                        </a:cxn>
                        <a:cxn ang="0">
                          <a:pos x="connsiteX396" y="connsiteY396"/>
                        </a:cxn>
                        <a:cxn ang="0">
                          <a:pos x="connsiteX397" y="connsiteY397"/>
                        </a:cxn>
                        <a:cxn ang="0">
                          <a:pos x="connsiteX398" y="connsiteY398"/>
                        </a:cxn>
                        <a:cxn ang="0">
                          <a:pos x="connsiteX399" y="connsiteY399"/>
                        </a:cxn>
                        <a:cxn ang="0">
                          <a:pos x="connsiteX400" y="connsiteY400"/>
                        </a:cxn>
                        <a:cxn ang="0">
                          <a:pos x="connsiteX401" y="connsiteY401"/>
                        </a:cxn>
                        <a:cxn ang="0">
                          <a:pos x="connsiteX402" y="connsiteY402"/>
                        </a:cxn>
                        <a:cxn ang="0">
                          <a:pos x="connsiteX403" y="connsiteY403"/>
                        </a:cxn>
                        <a:cxn ang="0">
                          <a:pos x="connsiteX404" y="connsiteY404"/>
                        </a:cxn>
                        <a:cxn ang="0">
                          <a:pos x="connsiteX405" y="connsiteY405"/>
                        </a:cxn>
                        <a:cxn ang="0">
                          <a:pos x="connsiteX406" y="connsiteY406"/>
                        </a:cxn>
                        <a:cxn ang="0">
                          <a:pos x="connsiteX407" y="connsiteY407"/>
                        </a:cxn>
                        <a:cxn ang="0">
                          <a:pos x="connsiteX408" y="connsiteY408"/>
                        </a:cxn>
                        <a:cxn ang="0">
                          <a:pos x="connsiteX409" y="connsiteY409"/>
                        </a:cxn>
                        <a:cxn ang="0">
                          <a:pos x="connsiteX410" y="connsiteY410"/>
                        </a:cxn>
                        <a:cxn ang="0">
                          <a:pos x="connsiteX411" y="connsiteY411"/>
                        </a:cxn>
                        <a:cxn ang="0">
                          <a:pos x="connsiteX412" y="connsiteY412"/>
                        </a:cxn>
                        <a:cxn ang="0">
                          <a:pos x="connsiteX413" y="connsiteY413"/>
                        </a:cxn>
                        <a:cxn ang="0">
                          <a:pos x="connsiteX414" y="connsiteY414"/>
                        </a:cxn>
                        <a:cxn ang="0">
                          <a:pos x="connsiteX415" y="connsiteY415"/>
                        </a:cxn>
                        <a:cxn ang="0">
                          <a:pos x="connsiteX416" y="connsiteY416"/>
                        </a:cxn>
                        <a:cxn ang="0">
                          <a:pos x="connsiteX417" y="connsiteY417"/>
                        </a:cxn>
                        <a:cxn ang="0">
                          <a:pos x="connsiteX418" y="connsiteY418"/>
                        </a:cxn>
                        <a:cxn ang="0">
                          <a:pos x="connsiteX419" y="connsiteY419"/>
                        </a:cxn>
                        <a:cxn ang="0">
                          <a:pos x="connsiteX420" y="connsiteY420"/>
                        </a:cxn>
                        <a:cxn ang="0">
                          <a:pos x="connsiteX421" y="connsiteY421"/>
                        </a:cxn>
                        <a:cxn ang="0">
                          <a:pos x="connsiteX422" y="connsiteY422"/>
                        </a:cxn>
                        <a:cxn ang="0">
                          <a:pos x="connsiteX423" y="connsiteY423"/>
                        </a:cxn>
                        <a:cxn ang="0">
                          <a:pos x="connsiteX424" y="connsiteY424"/>
                        </a:cxn>
                        <a:cxn ang="0">
                          <a:pos x="connsiteX425" y="connsiteY425"/>
                        </a:cxn>
                      </a:cxnLst>
                      <a:rect l="l" t="t" r="r" b="b"/>
                      <a:pathLst>
                        <a:path w="1221976" h="3874421">
                          <a:moveTo>
                            <a:pt x="599434" y="0"/>
                          </a:moveTo>
                          <a:cubicBezTo>
                            <a:pt x="611145" y="0"/>
                            <a:pt x="622830" y="8786"/>
                            <a:pt x="629421" y="20157"/>
                          </a:cubicBezTo>
                          <a:cubicBezTo>
                            <a:pt x="636012" y="31527"/>
                            <a:pt x="633679" y="36830"/>
                            <a:pt x="635807" y="45167"/>
                          </a:cubicBezTo>
                          <a:lnTo>
                            <a:pt x="644112" y="36073"/>
                          </a:lnTo>
                          <a:cubicBezTo>
                            <a:pt x="657986" y="27393"/>
                            <a:pt x="671637" y="24951"/>
                            <a:pt x="681779" y="30806"/>
                          </a:cubicBezTo>
                          <a:cubicBezTo>
                            <a:pt x="691922" y="36662"/>
                            <a:pt x="696633" y="49706"/>
                            <a:pt x="696052" y="66061"/>
                          </a:cubicBezTo>
                          <a:lnTo>
                            <a:pt x="690047" y="84996"/>
                          </a:lnTo>
                          <a:lnTo>
                            <a:pt x="653839" y="136224"/>
                          </a:lnTo>
                          <a:cubicBezTo>
                            <a:pt x="651201" y="141070"/>
                            <a:pt x="650990" y="145390"/>
                            <a:pt x="655496" y="150079"/>
                          </a:cubicBezTo>
                          <a:cubicBezTo>
                            <a:pt x="660001" y="154769"/>
                            <a:pt x="667239" y="151937"/>
                            <a:pt x="670719" y="148424"/>
                          </a:cubicBezTo>
                          <a:cubicBezTo>
                            <a:pt x="692808" y="130558"/>
                            <a:pt x="715980" y="83439"/>
                            <a:pt x="736985" y="94825"/>
                          </a:cubicBezTo>
                          <a:cubicBezTo>
                            <a:pt x="776578" y="117684"/>
                            <a:pt x="790794" y="167185"/>
                            <a:pt x="768737" y="205388"/>
                          </a:cubicBezTo>
                          <a:lnTo>
                            <a:pt x="765918" y="208538"/>
                          </a:lnTo>
                          <a:lnTo>
                            <a:pt x="778467" y="206223"/>
                          </a:lnTo>
                          <a:cubicBezTo>
                            <a:pt x="784461" y="206501"/>
                            <a:pt x="789490" y="208369"/>
                            <a:pt x="793110" y="211989"/>
                          </a:cubicBezTo>
                          <a:cubicBezTo>
                            <a:pt x="807588" y="226467"/>
                            <a:pt x="794038" y="263491"/>
                            <a:pt x="762845" y="294685"/>
                          </a:cubicBezTo>
                          <a:lnTo>
                            <a:pt x="756263" y="299145"/>
                          </a:lnTo>
                          <a:lnTo>
                            <a:pt x="761006" y="299432"/>
                          </a:lnTo>
                          <a:cubicBezTo>
                            <a:pt x="744333" y="323544"/>
                            <a:pt x="730940" y="349575"/>
                            <a:pt x="721023" y="376806"/>
                          </a:cubicBezTo>
                          <a:lnTo>
                            <a:pt x="703600" y="453827"/>
                          </a:lnTo>
                          <a:lnTo>
                            <a:pt x="751032" y="422449"/>
                          </a:lnTo>
                          <a:cubicBezTo>
                            <a:pt x="772353" y="402973"/>
                            <a:pt x="790640" y="380174"/>
                            <a:pt x="805397" y="354506"/>
                          </a:cubicBezTo>
                          <a:lnTo>
                            <a:pt x="806543" y="356252"/>
                          </a:lnTo>
                          <a:lnTo>
                            <a:pt x="807536" y="352920"/>
                          </a:lnTo>
                          <a:cubicBezTo>
                            <a:pt x="817839" y="336439"/>
                            <a:pt x="841958" y="324874"/>
                            <a:pt x="870069" y="324873"/>
                          </a:cubicBezTo>
                          <a:lnTo>
                            <a:pt x="892531" y="331169"/>
                          </a:lnTo>
                          <a:lnTo>
                            <a:pt x="931982" y="320112"/>
                          </a:lnTo>
                          <a:cubicBezTo>
                            <a:pt x="969463" y="320112"/>
                            <a:pt x="999848" y="340672"/>
                            <a:pt x="999848" y="366034"/>
                          </a:cubicBezTo>
                          <a:lnTo>
                            <a:pt x="994944" y="382469"/>
                          </a:lnTo>
                          <a:lnTo>
                            <a:pt x="997278" y="383332"/>
                          </a:lnTo>
                          <a:cubicBezTo>
                            <a:pt x="1010636" y="390658"/>
                            <a:pt x="1018899" y="400777"/>
                            <a:pt x="1018898" y="411956"/>
                          </a:cubicBezTo>
                          <a:cubicBezTo>
                            <a:pt x="1018899" y="428724"/>
                            <a:pt x="1000307" y="443110"/>
                            <a:pt x="973813" y="449256"/>
                          </a:cubicBezTo>
                          <a:lnTo>
                            <a:pt x="971579" y="449503"/>
                          </a:lnTo>
                          <a:lnTo>
                            <a:pt x="902225" y="500032"/>
                          </a:lnTo>
                          <a:lnTo>
                            <a:pt x="899899" y="503225"/>
                          </a:lnTo>
                          <a:lnTo>
                            <a:pt x="906979" y="502443"/>
                          </a:lnTo>
                          <a:cubicBezTo>
                            <a:pt x="968790" y="502443"/>
                            <a:pt x="1018899" y="520567"/>
                            <a:pt x="1018898" y="542925"/>
                          </a:cubicBezTo>
                          <a:cubicBezTo>
                            <a:pt x="1018898" y="559694"/>
                            <a:pt x="990713" y="574080"/>
                            <a:pt x="950544" y="580226"/>
                          </a:cubicBezTo>
                          <a:lnTo>
                            <a:pt x="932828" y="581519"/>
                          </a:lnTo>
                          <a:lnTo>
                            <a:pt x="845134" y="621091"/>
                          </a:lnTo>
                          <a:lnTo>
                            <a:pt x="784513" y="668845"/>
                          </a:lnTo>
                          <a:lnTo>
                            <a:pt x="796944" y="667524"/>
                          </a:lnTo>
                          <a:cubicBezTo>
                            <a:pt x="830851" y="668792"/>
                            <a:pt x="857015" y="680432"/>
                            <a:pt x="867399" y="702145"/>
                          </a:cubicBezTo>
                          <a:cubicBezTo>
                            <a:pt x="877783" y="723858"/>
                            <a:pt x="870422" y="751532"/>
                            <a:pt x="850126" y="778723"/>
                          </a:cubicBezTo>
                          <a:lnTo>
                            <a:pt x="849875" y="778973"/>
                          </a:lnTo>
                          <a:lnTo>
                            <a:pt x="851114" y="779182"/>
                          </a:lnTo>
                          <a:lnTo>
                            <a:pt x="830038" y="798848"/>
                          </a:lnTo>
                          <a:lnTo>
                            <a:pt x="810582" y="818340"/>
                          </a:lnTo>
                          <a:lnTo>
                            <a:pt x="806375" y="820928"/>
                          </a:lnTo>
                          <a:lnTo>
                            <a:pt x="784901" y="840968"/>
                          </a:lnTo>
                          <a:cubicBezTo>
                            <a:pt x="763984" y="864967"/>
                            <a:pt x="744530" y="892018"/>
                            <a:pt x="727457" y="921066"/>
                          </a:cubicBezTo>
                          <a:cubicBezTo>
                            <a:pt x="710383" y="950114"/>
                            <a:pt x="696213" y="980272"/>
                            <a:pt x="685421" y="1010221"/>
                          </a:cubicBezTo>
                          <a:lnTo>
                            <a:pt x="678914" y="1036493"/>
                          </a:lnTo>
                          <a:lnTo>
                            <a:pt x="681256" y="1089059"/>
                          </a:lnTo>
                          <a:lnTo>
                            <a:pt x="683234" y="1087891"/>
                          </a:lnTo>
                          <a:cubicBezTo>
                            <a:pt x="738359" y="1049193"/>
                            <a:pt x="783674" y="997959"/>
                            <a:pt x="814232" y="938978"/>
                          </a:cubicBezTo>
                          <a:lnTo>
                            <a:pt x="817066" y="943221"/>
                          </a:lnTo>
                          <a:lnTo>
                            <a:pt x="818015" y="934514"/>
                          </a:lnTo>
                          <a:cubicBezTo>
                            <a:pt x="832615" y="887415"/>
                            <a:pt x="862544" y="853338"/>
                            <a:pt x="884865" y="858400"/>
                          </a:cubicBezTo>
                          <a:cubicBezTo>
                            <a:pt x="890445" y="859665"/>
                            <a:pt x="895022" y="863257"/>
                            <a:pt x="898519" y="868668"/>
                          </a:cubicBezTo>
                          <a:lnTo>
                            <a:pt x="902928" y="881679"/>
                          </a:lnTo>
                          <a:lnTo>
                            <a:pt x="904581" y="877231"/>
                          </a:lnTo>
                          <a:cubicBezTo>
                            <a:pt x="931129" y="834559"/>
                            <a:pt x="988500" y="819060"/>
                            <a:pt x="1032723" y="842609"/>
                          </a:cubicBezTo>
                          <a:cubicBezTo>
                            <a:pt x="1055440" y="855534"/>
                            <a:pt x="1020532" y="904414"/>
                            <a:pt x="1014436" y="935316"/>
                          </a:cubicBezTo>
                          <a:cubicBezTo>
                            <a:pt x="1012774" y="940590"/>
                            <a:pt x="1013814" y="948963"/>
                            <a:pt x="1020945" y="950431"/>
                          </a:cubicBezTo>
                          <a:cubicBezTo>
                            <a:pt x="1028075" y="951899"/>
                            <a:pt x="1032303" y="949197"/>
                            <a:pt x="1035756" y="943932"/>
                          </a:cubicBezTo>
                          <a:lnTo>
                            <a:pt x="1067796" y="880549"/>
                          </a:lnTo>
                          <a:lnTo>
                            <a:pt x="1083599" y="863980"/>
                          </a:lnTo>
                          <a:cubicBezTo>
                            <a:pt x="1099722" y="853952"/>
                            <a:pt x="1115357" y="850764"/>
                            <a:pt x="1126686" y="856797"/>
                          </a:cubicBezTo>
                          <a:cubicBezTo>
                            <a:pt x="1138014" y="862830"/>
                            <a:pt x="1142889" y="876939"/>
                            <a:pt x="1141613" y="894874"/>
                          </a:cubicBezTo>
                          <a:lnTo>
                            <a:pt x="1136933" y="907873"/>
                          </a:lnTo>
                          <a:cubicBezTo>
                            <a:pt x="1146453" y="905014"/>
                            <a:pt x="1150530" y="899768"/>
                            <a:pt x="1165493" y="899299"/>
                          </a:cubicBezTo>
                          <a:cubicBezTo>
                            <a:pt x="1180456" y="898831"/>
                            <a:pt x="1195558" y="904598"/>
                            <a:pt x="1201844" y="915487"/>
                          </a:cubicBezTo>
                          <a:cubicBezTo>
                            <a:pt x="1208131" y="926375"/>
                            <a:pt x="1206156" y="943345"/>
                            <a:pt x="1197687" y="955062"/>
                          </a:cubicBezTo>
                          <a:cubicBezTo>
                            <a:pt x="1189218" y="966778"/>
                            <a:pt x="1179030" y="972637"/>
                            <a:pt x="1169700" y="981425"/>
                          </a:cubicBezTo>
                          <a:lnTo>
                            <a:pt x="1196450" y="989854"/>
                          </a:lnTo>
                          <a:cubicBezTo>
                            <a:pt x="1212620" y="997717"/>
                            <a:pt x="1222401" y="1008993"/>
                            <a:pt x="1221962" y="1021820"/>
                          </a:cubicBezTo>
                          <a:cubicBezTo>
                            <a:pt x="1221522" y="1034646"/>
                            <a:pt x="1210944" y="1046594"/>
                            <a:pt x="1194198" y="1055543"/>
                          </a:cubicBezTo>
                          <a:lnTo>
                            <a:pt x="1172625" y="1062113"/>
                          </a:lnTo>
                          <a:lnTo>
                            <a:pt x="1101269" y="1057405"/>
                          </a:lnTo>
                          <a:cubicBezTo>
                            <a:pt x="1087152" y="1058389"/>
                            <a:pt x="1088149" y="1062294"/>
                            <a:pt x="1086655" y="1066623"/>
                          </a:cubicBezTo>
                          <a:cubicBezTo>
                            <a:pt x="1085161" y="1070953"/>
                            <a:pt x="1092879" y="1080131"/>
                            <a:pt x="1098071" y="1080176"/>
                          </a:cubicBezTo>
                          <a:cubicBezTo>
                            <a:pt x="1128021" y="1090590"/>
                            <a:pt x="1187722" y="1077110"/>
                            <a:pt x="1187919" y="1111417"/>
                          </a:cubicBezTo>
                          <a:cubicBezTo>
                            <a:pt x="1186202" y="1161490"/>
                            <a:pt x="1144094" y="1203425"/>
                            <a:pt x="1093865" y="1205081"/>
                          </a:cubicBezTo>
                          <a:lnTo>
                            <a:pt x="1089186" y="1204288"/>
                          </a:lnTo>
                          <a:lnTo>
                            <a:pt x="1098249" y="1214612"/>
                          </a:lnTo>
                          <a:cubicBezTo>
                            <a:pt x="1101187" y="1220346"/>
                            <a:pt x="1102009" y="1226105"/>
                            <a:pt x="1100315" y="1231571"/>
                          </a:cubicBezTo>
                          <a:cubicBezTo>
                            <a:pt x="1093539" y="1253431"/>
                            <a:pt x="1049062" y="1262313"/>
                            <a:pt x="1000973" y="1251407"/>
                          </a:cubicBezTo>
                          <a:lnTo>
                            <a:pt x="992747" y="1247781"/>
                          </a:lnTo>
                          <a:lnTo>
                            <a:pt x="994087" y="1250498"/>
                          </a:lnTo>
                          <a:cubicBezTo>
                            <a:pt x="927729" y="1247471"/>
                            <a:pt x="860701" y="1261098"/>
                            <a:pt x="799625" y="1289488"/>
                          </a:cubicBezTo>
                          <a:lnTo>
                            <a:pt x="763404" y="1309948"/>
                          </a:lnTo>
                          <a:lnTo>
                            <a:pt x="805536" y="1312891"/>
                          </a:lnTo>
                          <a:cubicBezTo>
                            <a:pt x="833621" y="1321033"/>
                            <a:pt x="857607" y="1335310"/>
                            <a:pt x="873234" y="1356145"/>
                          </a:cubicBezTo>
                          <a:cubicBezTo>
                            <a:pt x="912301" y="1408234"/>
                            <a:pt x="809530" y="1477280"/>
                            <a:pt x="720402" y="1559864"/>
                          </a:cubicBezTo>
                          <a:lnTo>
                            <a:pt x="703009" y="1577447"/>
                          </a:lnTo>
                          <a:lnTo>
                            <a:pt x="709950" y="1733276"/>
                          </a:lnTo>
                          <a:lnTo>
                            <a:pt x="719471" y="1985327"/>
                          </a:lnTo>
                          <a:lnTo>
                            <a:pt x="728110" y="1980683"/>
                          </a:lnTo>
                          <a:cubicBezTo>
                            <a:pt x="739041" y="1973952"/>
                            <a:pt x="749183" y="1966642"/>
                            <a:pt x="758047" y="1958577"/>
                          </a:cubicBezTo>
                          <a:lnTo>
                            <a:pt x="781528" y="1929168"/>
                          </a:lnTo>
                          <a:lnTo>
                            <a:pt x="768333" y="1862037"/>
                          </a:lnTo>
                          <a:cubicBezTo>
                            <a:pt x="765096" y="1845575"/>
                            <a:pt x="779952" y="1824609"/>
                            <a:pt x="801513" y="1815207"/>
                          </a:cubicBezTo>
                          <a:cubicBezTo>
                            <a:pt x="823074" y="1805808"/>
                            <a:pt x="843176" y="1811532"/>
                            <a:pt x="846412" y="1827994"/>
                          </a:cubicBezTo>
                          <a:lnTo>
                            <a:pt x="849039" y="1841360"/>
                          </a:lnTo>
                          <a:lnTo>
                            <a:pt x="843556" y="1873815"/>
                          </a:lnTo>
                          <a:lnTo>
                            <a:pt x="853072" y="1881149"/>
                          </a:lnTo>
                          <a:lnTo>
                            <a:pt x="865807" y="1869431"/>
                          </a:lnTo>
                          <a:lnTo>
                            <a:pt x="941985" y="1751881"/>
                          </a:lnTo>
                          <a:cubicBezTo>
                            <a:pt x="963997" y="1728675"/>
                            <a:pt x="995097" y="1715773"/>
                            <a:pt x="1020574" y="1717256"/>
                          </a:cubicBezTo>
                          <a:cubicBezTo>
                            <a:pt x="1029065" y="1717751"/>
                            <a:pt x="1036933" y="1719845"/>
                            <a:pt x="1043630" y="1723687"/>
                          </a:cubicBezTo>
                          <a:cubicBezTo>
                            <a:pt x="1057025" y="1731374"/>
                            <a:pt x="1063203" y="1744603"/>
                            <a:pt x="1062364" y="1759779"/>
                          </a:cubicBezTo>
                          <a:lnTo>
                            <a:pt x="1057370" y="1778057"/>
                          </a:lnTo>
                          <a:lnTo>
                            <a:pt x="1078197" y="1765194"/>
                          </a:lnTo>
                          <a:cubicBezTo>
                            <a:pt x="1115415" y="1742208"/>
                            <a:pt x="1156871" y="1744485"/>
                            <a:pt x="1170793" y="1770281"/>
                          </a:cubicBezTo>
                          <a:cubicBezTo>
                            <a:pt x="1184716" y="1796077"/>
                            <a:pt x="1165831" y="1835622"/>
                            <a:pt x="1128614" y="1858608"/>
                          </a:cubicBezTo>
                          <a:lnTo>
                            <a:pt x="1100171" y="1876174"/>
                          </a:lnTo>
                          <a:lnTo>
                            <a:pt x="1105483" y="1875481"/>
                          </a:lnTo>
                          <a:cubicBezTo>
                            <a:pt x="1131039" y="1876801"/>
                            <a:pt x="1148541" y="1892372"/>
                            <a:pt x="1147829" y="1916751"/>
                          </a:cubicBezTo>
                          <a:cubicBezTo>
                            <a:pt x="1146879" y="1949254"/>
                            <a:pt x="1113907" y="1985100"/>
                            <a:pt x="1074181" y="1996819"/>
                          </a:cubicBezTo>
                          <a:lnTo>
                            <a:pt x="946896" y="2019674"/>
                          </a:lnTo>
                          <a:lnTo>
                            <a:pt x="931042" y="2025612"/>
                          </a:lnTo>
                          <a:lnTo>
                            <a:pt x="932220" y="2038096"/>
                          </a:lnTo>
                          <a:lnTo>
                            <a:pt x="966967" y="2051445"/>
                          </a:lnTo>
                          <a:lnTo>
                            <a:pt x="972170" y="2073773"/>
                          </a:lnTo>
                          <a:cubicBezTo>
                            <a:pt x="969982" y="2082457"/>
                            <a:pt x="964029" y="2091647"/>
                            <a:pt x="954834" y="2099284"/>
                          </a:cubicBezTo>
                          <a:cubicBezTo>
                            <a:pt x="936444" y="2114558"/>
                            <a:pt x="912042" y="2117837"/>
                            <a:pt x="900332" y="2106608"/>
                          </a:cubicBezTo>
                          <a:lnTo>
                            <a:pt x="856506" y="2064582"/>
                          </a:lnTo>
                          <a:lnTo>
                            <a:pt x="856102" y="2064750"/>
                          </a:lnTo>
                          <a:lnTo>
                            <a:pt x="857613" y="2066273"/>
                          </a:lnTo>
                          <a:cubicBezTo>
                            <a:pt x="809136" y="2075189"/>
                            <a:pt x="765223" y="2129558"/>
                            <a:pt x="726961" y="2176509"/>
                          </a:cubicBezTo>
                          <a:lnTo>
                            <a:pt x="726704" y="2176792"/>
                          </a:lnTo>
                          <a:lnTo>
                            <a:pt x="730580" y="2279387"/>
                          </a:lnTo>
                          <a:lnTo>
                            <a:pt x="734681" y="2403798"/>
                          </a:lnTo>
                          <a:lnTo>
                            <a:pt x="737556" y="2406768"/>
                          </a:lnTo>
                          <a:lnTo>
                            <a:pt x="739929" y="2418842"/>
                          </a:lnTo>
                          <a:lnTo>
                            <a:pt x="735952" y="2442380"/>
                          </a:lnTo>
                          <a:lnTo>
                            <a:pt x="736173" y="2449080"/>
                          </a:lnTo>
                          <a:lnTo>
                            <a:pt x="743572" y="2454782"/>
                          </a:lnTo>
                          <a:lnTo>
                            <a:pt x="755076" y="2444198"/>
                          </a:lnTo>
                          <a:lnTo>
                            <a:pt x="823886" y="2338017"/>
                          </a:lnTo>
                          <a:cubicBezTo>
                            <a:pt x="843769" y="2317055"/>
                            <a:pt x="871861" y="2305401"/>
                            <a:pt x="894874" y="2306741"/>
                          </a:cubicBezTo>
                          <a:cubicBezTo>
                            <a:pt x="902544" y="2307188"/>
                            <a:pt x="909651" y="2309079"/>
                            <a:pt x="915700" y="2312550"/>
                          </a:cubicBezTo>
                          <a:cubicBezTo>
                            <a:pt x="927799" y="2319493"/>
                            <a:pt x="933380" y="2331443"/>
                            <a:pt x="932622" y="2345151"/>
                          </a:cubicBezTo>
                          <a:lnTo>
                            <a:pt x="928111" y="2361662"/>
                          </a:lnTo>
                          <a:lnTo>
                            <a:pt x="946924" y="2350042"/>
                          </a:lnTo>
                          <a:cubicBezTo>
                            <a:pt x="980542" y="2329280"/>
                            <a:pt x="1017988" y="2331336"/>
                            <a:pt x="1030564" y="2354637"/>
                          </a:cubicBezTo>
                          <a:cubicBezTo>
                            <a:pt x="1043141" y="2377938"/>
                            <a:pt x="1026082" y="2413659"/>
                            <a:pt x="992465" y="2434421"/>
                          </a:cubicBezTo>
                          <a:lnTo>
                            <a:pt x="966772" y="2450288"/>
                          </a:lnTo>
                          <a:lnTo>
                            <a:pt x="971571" y="2449663"/>
                          </a:lnTo>
                          <a:cubicBezTo>
                            <a:pt x="994655" y="2450855"/>
                            <a:pt x="1010464" y="2464920"/>
                            <a:pt x="1009821" y="2486941"/>
                          </a:cubicBezTo>
                          <a:cubicBezTo>
                            <a:pt x="1008963" y="2516300"/>
                            <a:pt x="979180" y="2548680"/>
                            <a:pt x="943296" y="2559265"/>
                          </a:cubicBezTo>
                          <a:lnTo>
                            <a:pt x="828321" y="2579909"/>
                          </a:lnTo>
                          <a:lnTo>
                            <a:pt x="814001" y="2585274"/>
                          </a:lnTo>
                          <a:lnTo>
                            <a:pt x="815065" y="2596550"/>
                          </a:lnTo>
                          <a:lnTo>
                            <a:pt x="846452" y="2608608"/>
                          </a:lnTo>
                          <a:lnTo>
                            <a:pt x="851152" y="2628776"/>
                          </a:lnTo>
                          <a:cubicBezTo>
                            <a:pt x="849175" y="2636620"/>
                            <a:pt x="843798" y="2644921"/>
                            <a:pt x="835492" y="2651820"/>
                          </a:cubicBezTo>
                          <a:cubicBezTo>
                            <a:pt x="818880" y="2665617"/>
                            <a:pt x="796838" y="2668579"/>
                            <a:pt x="786262" y="2658435"/>
                          </a:cubicBezTo>
                          <a:lnTo>
                            <a:pt x="746674" y="2620474"/>
                          </a:lnTo>
                          <a:lnTo>
                            <a:pt x="746309" y="2620626"/>
                          </a:lnTo>
                          <a:lnTo>
                            <a:pt x="747674" y="2622002"/>
                          </a:lnTo>
                          <a:lnTo>
                            <a:pt x="741984" y="2625363"/>
                          </a:lnTo>
                          <a:lnTo>
                            <a:pt x="742947" y="2654589"/>
                          </a:lnTo>
                          <a:cubicBezTo>
                            <a:pt x="745637" y="2742448"/>
                            <a:pt x="748002" y="2825127"/>
                            <a:pt x="749992" y="2900992"/>
                          </a:cubicBezTo>
                          <a:lnTo>
                            <a:pt x="750452" y="2920694"/>
                          </a:lnTo>
                          <a:lnTo>
                            <a:pt x="765776" y="2924235"/>
                          </a:lnTo>
                          <a:cubicBezTo>
                            <a:pt x="772283" y="2930612"/>
                            <a:pt x="773048" y="2939971"/>
                            <a:pt x="769024" y="2949946"/>
                          </a:cubicBezTo>
                          <a:lnTo>
                            <a:pt x="761237" y="2960389"/>
                          </a:lnTo>
                          <a:lnTo>
                            <a:pt x="751503" y="2965718"/>
                          </a:lnTo>
                          <a:lnTo>
                            <a:pt x="751944" y="2984649"/>
                          </a:lnTo>
                          <a:lnTo>
                            <a:pt x="764598" y="2978607"/>
                          </a:lnTo>
                          <a:cubicBezTo>
                            <a:pt x="775502" y="2973401"/>
                            <a:pt x="786036" y="2970896"/>
                            <a:pt x="795096" y="2979194"/>
                          </a:cubicBezTo>
                          <a:cubicBezTo>
                            <a:pt x="820497" y="3004091"/>
                            <a:pt x="820585" y="3038613"/>
                            <a:pt x="795291" y="3056302"/>
                          </a:cubicBezTo>
                          <a:lnTo>
                            <a:pt x="792438" y="3057490"/>
                          </a:lnTo>
                          <a:lnTo>
                            <a:pt x="802580" y="3059458"/>
                          </a:lnTo>
                          <a:cubicBezTo>
                            <a:pt x="807122" y="3061254"/>
                            <a:pt x="810575" y="3063776"/>
                            <a:pt x="812563" y="3067000"/>
                          </a:cubicBezTo>
                          <a:cubicBezTo>
                            <a:pt x="816538" y="3073448"/>
                            <a:pt x="813900" y="3081487"/>
                            <a:pt x="806420" y="3089274"/>
                          </a:cubicBezTo>
                          <a:lnTo>
                            <a:pt x="795511" y="3095709"/>
                          </a:lnTo>
                          <a:lnTo>
                            <a:pt x="794424" y="3102346"/>
                          </a:lnTo>
                          <a:lnTo>
                            <a:pt x="786637" y="3112789"/>
                          </a:lnTo>
                          <a:lnTo>
                            <a:pt x="755129" y="3130037"/>
                          </a:lnTo>
                          <a:lnTo>
                            <a:pt x="755144" y="3131072"/>
                          </a:lnTo>
                          <a:lnTo>
                            <a:pt x="782394" y="3131596"/>
                          </a:lnTo>
                          <a:lnTo>
                            <a:pt x="784012" y="3133866"/>
                          </a:lnTo>
                          <a:lnTo>
                            <a:pt x="789998" y="3131007"/>
                          </a:lnTo>
                          <a:cubicBezTo>
                            <a:pt x="800902" y="3125801"/>
                            <a:pt x="811435" y="3123296"/>
                            <a:pt x="820496" y="3131594"/>
                          </a:cubicBezTo>
                          <a:cubicBezTo>
                            <a:pt x="845897" y="3156491"/>
                            <a:pt x="845985" y="3191013"/>
                            <a:pt x="820691" y="3208702"/>
                          </a:cubicBezTo>
                          <a:lnTo>
                            <a:pt x="817838" y="3209890"/>
                          </a:lnTo>
                          <a:lnTo>
                            <a:pt x="827980" y="3211858"/>
                          </a:lnTo>
                          <a:cubicBezTo>
                            <a:pt x="832522" y="3213655"/>
                            <a:pt x="835975" y="3216176"/>
                            <a:pt x="837963" y="3219400"/>
                          </a:cubicBezTo>
                          <a:lnTo>
                            <a:pt x="838787" y="3226565"/>
                          </a:lnTo>
                          <a:lnTo>
                            <a:pt x="839545" y="3226844"/>
                          </a:lnTo>
                          <a:cubicBezTo>
                            <a:pt x="864948" y="3251741"/>
                            <a:pt x="865035" y="3286263"/>
                            <a:pt x="839742" y="3303953"/>
                          </a:cubicBezTo>
                          <a:lnTo>
                            <a:pt x="836887" y="3305140"/>
                          </a:lnTo>
                          <a:lnTo>
                            <a:pt x="847030" y="3307107"/>
                          </a:lnTo>
                          <a:cubicBezTo>
                            <a:pt x="851572" y="3308905"/>
                            <a:pt x="855025" y="3311425"/>
                            <a:pt x="857012" y="3314650"/>
                          </a:cubicBezTo>
                          <a:cubicBezTo>
                            <a:pt x="864963" y="3327546"/>
                            <a:pt x="846459" y="3346809"/>
                            <a:pt x="815683" y="3357679"/>
                          </a:cubicBezTo>
                          <a:lnTo>
                            <a:pt x="810246" y="3358561"/>
                          </a:lnTo>
                          <a:lnTo>
                            <a:pt x="809966" y="3358876"/>
                          </a:lnTo>
                          <a:lnTo>
                            <a:pt x="811618" y="3359552"/>
                          </a:lnTo>
                          <a:lnTo>
                            <a:pt x="807510" y="3362752"/>
                          </a:lnTo>
                          <a:lnTo>
                            <a:pt x="815278" y="3364260"/>
                          </a:lnTo>
                          <a:cubicBezTo>
                            <a:pt x="819820" y="3366057"/>
                            <a:pt x="823273" y="3368578"/>
                            <a:pt x="825261" y="3371802"/>
                          </a:cubicBezTo>
                          <a:lnTo>
                            <a:pt x="826085" y="3378967"/>
                          </a:lnTo>
                          <a:lnTo>
                            <a:pt x="826843" y="3379246"/>
                          </a:lnTo>
                          <a:cubicBezTo>
                            <a:pt x="852246" y="3404143"/>
                            <a:pt x="852333" y="3438665"/>
                            <a:pt x="827040" y="3456355"/>
                          </a:cubicBezTo>
                          <a:lnTo>
                            <a:pt x="824185" y="3457542"/>
                          </a:lnTo>
                          <a:lnTo>
                            <a:pt x="834328" y="3459509"/>
                          </a:lnTo>
                          <a:cubicBezTo>
                            <a:pt x="838870" y="3461307"/>
                            <a:pt x="842323" y="3463827"/>
                            <a:pt x="844310" y="3467052"/>
                          </a:cubicBezTo>
                          <a:cubicBezTo>
                            <a:pt x="852261" y="3479948"/>
                            <a:pt x="833757" y="3499211"/>
                            <a:pt x="802981" y="3510081"/>
                          </a:cubicBezTo>
                          <a:lnTo>
                            <a:pt x="796792" y="3511085"/>
                          </a:lnTo>
                          <a:lnTo>
                            <a:pt x="798916" y="3511954"/>
                          </a:lnTo>
                          <a:cubicBezTo>
                            <a:pt x="780839" y="3522372"/>
                            <a:pt x="764861" y="3534869"/>
                            <a:pt x="751289" y="3549051"/>
                          </a:cubicBezTo>
                          <a:lnTo>
                            <a:pt x="740410" y="3564525"/>
                          </a:lnTo>
                          <a:lnTo>
                            <a:pt x="740257" y="3566519"/>
                          </a:lnTo>
                          <a:cubicBezTo>
                            <a:pt x="715797" y="3755445"/>
                            <a:pt x="665733" y="3873633"/>
                            <a:pt x="583568" y="3874419"/>
                          </a:cubicBezTo>
                          <a:cubicBezTo>
                            <a:pt x="521944" y="3875009"/>
                            <a:pt x="481195" y="3788124"/>
                            <a:pt x="456492" y="3669625"/>
                          </a:cubicBezTo>
                          <a:lnTo>
                            <a:pt x="437661" y="3547225"/>
                          </a:lnTo>
                          <a:lnTo>
                            <a:pt x="392376" y="3511953"/>
                          </a:lnTo>
                          <a:lnTo>
                            <a:pt x="394500" y="3511084"/>
                          </a:lnTo>
                          <a:lnTo>
                            <a:pt x="388311" y="3510080"/>
                          </a:lnTo>
                          <a:cubicBezTo>
                            <a:pt x="357535" y="3499210"/>
                            <a:pt x="339032" y="3479947"/>
                            <a:pt x="346982" y="3467051"/>
                          </a:cubicBezTo>
                          <a:cubicBezTo>
                            <a:pt x="348969" y="3463826"/>
                            <a:pt x="352422" y="3461306"/>
                            <a:pt x="356964" y="3459508"/>
                          </a:cubicBezTo>
                          <a:lnTo>
                            <a:pt x="367107" y="3457541"/>
                          </a:lnTo>
                          <a:lnTo>
                            <a:pt x="364252" y="3456354"/>
                          </a:lnTo>
                          <a:cubicBezTo>
                            <a:pt x="338959" y="3438664"/>
                            <a:pt x="339046" y="3404142"/>
                            <a:pt x="364449" y="3379245"/>
                          </a:cubicBezTo>
                          <a:lnTo>
                            <a:pt x="365207" y="3378966"/>
                          </a:lnTo>
                          <a:lnTo>
                            <a:pt x="366031" y="3371801"/>
                          </a:lnTo>
                          <a:cubicBezTo>
                            <a:pt x="368019" y="3368577"/>
                            <a:pt x="371472" y="3366056"/>
                            <a:pt x="376014" y="3364259"/>
                          </a:cubicBezTo>
                          <a:lnTo>
                            <a:pt x="386156" y="3362291"/>
                          </a:lnTo>
                          <a:lnTo>
                            <a:pt x="383303" y="3361103"/>
                          </a:lnTo>
                          <a:lnTo>
                            <a:pt x="371416" y="3347713"/>
                          </a:lnTo>
                          <a:lnTo>
                            <a:pt x="353125" y="3336924"/>
                          </a:lnTo>
                          <a:cubicBezTo>
                            <a:pt x="345646" y="3329138"/>
                            <a:pt x="343008" y="3321098"/>
                            <a:pt x="346983" y="3314650"/>
                          </a:cubicBezTo>
                          <a:cubicBezTo>
                            <a:pt x="348970" y="3311425"/>
                            <a:pt x="352423" y="3308905"/>
                            <a:pt x="356965" y="3307107"/>
                          </a:cubicBezTo>
                          <a:lnTo>
                            <a:pt x="367108" y="3305140"/>
                          </a:lnTo>
                          <a:lnTo>
                            <a:pt x="364253" y="3303953"/>
                          </a:lnTo>
                          <a:cubicBezTo>
                            <a:pt x="338960" y="3286263"/>
                            <a:pt x="339047" y="3251741"/>
                            <a:pt x="364450" y="3226844"/>
                          </a:cubicBezTo>
                          <a:lnTo>
                            <a:pt x="365208" y="3226565"/>
                          </a:lnTo>
                          <a:lnTo>
                            <a:pt x="366032" y="3219400"/>
                          </a:lnTo>
                          <a:cubicBezTo>
                            <a:pt x="368020" y="3216176"/>
                            <a:pt x="371473" y="3213655"/>
                            <a:pt x="376015" y="3211858"/>
                          </a:cubicBezTo>
                          <a:lnTo>
                            <a:pt x="386157" y="3209890"/>
                          </a:lnTo>
                          <a:lnTo>
                            <a:pt x="383304" y="3208702"/>
                          </a:lnTo>
                          <a:cubicBezTo>
                            <a:pt x="358010" y="3191013"/>
                            <a:pt x="358098" y="3156491"/>
                            <a:pt x="383499" y="3131594"/>
                          </a:cubicBezTo>
                          <a:cubicBezTo>
                            <a:pt x="392560" y="3123296"/>
                            <a:pt x="403093" y="3125801"/>
                            <a:pt x="413997" y="3131007"/>
                          </a:cubicBezTo>
                          <a:lnTo>
                            <a:pt x="414984" y="3131478"/>
                          </a:lnTo>
                          <a:lnTo>
                            <a:pt x="430241" y="3131184"/>
                          </a:lnTo>
                          <a:lnTo>
                            <a:pt x="430602" y="3120039"/>
                          </a:lnTo>
                          <a:lnTo>
                            <a:pt x="417358" y="3112789"/>
                          </a:lnTo>
                          <a:lnTo>
                            <a:pt x="409571" y="3102346"/>
                          </a:lnTo>
                          <a:lnTo>
                            <a:pt x="408484" y="3095709"/>
                          </a:lnTo>
                          <a:lnTo>
                            <a:pt x="397575" y="3089274"/>
                          </a:lnTo>
                          <a:cubicBezTo>
                            <a:pt x="390095" y="3081487"/>
                            <a:pt x="387457" y="3073448"/>
                            <a:pt x="391432" y="3067000"/>
                          </a:cubicBezTo>
                          <a:cubicBezTo>
                            <a:pt x="393420" y="3063776"/>
                            <a:pt x="396873" y="3061254"/>
                            <a:pt x="401415" y="3059458"/>
                          </a:cubicBezTo>
                          <a:lnTo>
                            <a:pt x="411557" y="3057490"/>
                          </a:lnTo>
                          <a:lnTo>
                            <a:pt x="408704" y="3056302"/>
                          </a:lnTo>
                          <a:cubicBezTo>
                            <a:pt x="383410" y="3038613"/>
                            <a:pt x="383498" y="3004091"/>
                            <a:pt x="408899" y="2979194"/>
                          </a:cubicBezTo>
                          <a:lnTo>
                            <a:pt x="435179" y="2978688"/>
                          </a:lnTo>
                          <a:lnTo>
                            <a:pt x="436062" y="2951409"/>
                          </a:lnTo>
                          <a:lnTo>
                            <a:pt x="434971" y="2949946"/>
                          </a:lnTo>
                          <a:cubicBezTo>
                            <a:pt x="432959" y="2944958"/>
                            <a:pt x="432145" y="2940125"/>
                            <a:pt x="432646" y="2935741"/>
                          </a:cubicBezTo>
                          <a:lnTo>
                            <a:pt x="436877" y="2927005"/>
                          </a:lnTo>
                          <a:lnTo>
                            <a:pt x="445478" y="2690080"/>
                          </a:lnTo>
                          <a:lnTo>
                            <a:pt x="447865" y="2629915"/>
                          </a:lnTo>
                          <a:lnTo>
                            <a:pt x="434469" y="2622002"/>
                          </a:lnTo>
                          <a:lnTo>
                            <a:pt x="435834" y="2620626"/>
                          </a:lnTo>
                          <a:lnTo>
                            <a:pt x="435469" y="2620474"/>
                          </a:lnTo>
                          <a:lnTo>
                            <a:pt x="395882" y="2658435"/>
                          </a:lnTo>
                          <a:cubicBezTo>
                            <a:pt x="385305" y="2668579"/>
                            <a:pt x="363263" y="2665617"/>
                            <a:pt x="346651" y="2651820"/>
                          </a:cubicBezTo>
                          <a:cubicBezTo>
                            <a:pt x="338345" y="2644921"/>
                            <a:pt x="332968" y="2636620"/>
                            <a:pt x="330991" y="2628776"/>
                          </a:cubicBezTo>
                          <a:lnTo>
                            <a:pt x="335691" y="2608608"/>
                          </a:lnTo>
                          <a:lnTo>
                            <a:pt x="367078" y="2596550"/>
                          </a:lnTo>
                          <a:lnTo>
                            <a:pt x="368142" y="2585274"/>
                          </a:lnTo>
                          <a:lnTo>
                            <a:pt x="353822" y="2579909"/>
                          </a:lnTo>
                          <a:lnTo>
                            <a:pt x="238847" y="2559265"/>
                          </a:lnTo>
                          <a:cubicBezTo>
                            <a:pt x="202963" y="2548680"/>
                            <a:pt x="173180" y="2516300"/>
                            <a:pt x="172322" y="2486941"/>
                          </a:cubicBezTo>
                          <a:cubicBezTo>
                            <a:pt x="171679" y="2464920"/>
                            <a:pt x="187488" y="2450855"/>
                            <a:pt x="210572" y="2449663"/>
                          </a:cubicBezTo>
                          <a:lnTo>
                            <a:pt x="215371" y="2450288"/>
                          </a:lnTo>
                          <a:lnTo>
                            <a:pt x="189678" y="2434421"/>
                          </a:lnTo>
                          <a:cubicBezTo>
                            <a:pt x="156061" y="2413659"/>
                            <a:pt x="139003" y="2377938"/>
                            <a:pt x="151579" y="2354637"/>
                          </a:cubicBezTo>
                          <a:cubicBezTo>
                            <a:pt x="164155" y="2331336"/>
                            <a:pt x="201601" y="2329280"/>
                            <a:pt x="235219" y="2350042"/>
                          </a:cubicBezTo>
                          <a:lnTo>
                            <a:pt x="254032" y="2361662"/>
                          </a:lnTo>
                          <a:lnTo>
                            <a:pt x="249521" y="2345151"/>
                          </a:lnTo>
                          <a:cubicBezTo>
                            <a:pt x="248763" y="2331443"/>
                            <a:pt x="254344" y="2319493"/>
                            <a:pt x="266443" y="2312550"/>
                          </a:cubicBezTo>
                          <a:cubicBezTo>
                            <a:pt x="272492" y="2309079"/>
                            <a:pt x="279600" y="2307188"/>
                            <a:pt x="287270" y="2306741"/>
                          </a:cubicBezTo>
                          <a:cubicBezTo>
                            <a:pt x="310282" y="2305401"/>
                            <a:pt x="338374" y="2317055"/>
                            <a:pt x="358257" y="2338017"/>
                          </a:cubicBezTo>
                          <a:lnTo>
                            <a:pt x="427068" y="2444198"/>
                          </a:lnTo>
                          <a:lnTo>
                            <a:pt x="438571" y="2454782"/>
                          </a:lnTo>
                          <a:lnTo>
                            <a:pt x="447167" y="2448158"/>
                          </a:lnTo>
                          <a:lnTo>
                            <a:pt x="442214" y="2418842"/>
                          </a:lnTo>
                          <a:lnTo>
                            <a:pt x="444587" y="2406768"/>
                          </a:lnTo>
                          <a:lnTo>
                            <a:pt x="457235" y="2393703"/>
                          </a:lnTo>
                          <a:lnTo>
                            <a:pt x="460342" y="2315375"/>
                          </a:lnTo>
                          <a:lnTo>
                            <a:pt x="467897" y="2142092"/>
                          </a:lnTo>
                          <a:lnTo>
                            <a:pt x="407359" y="2073790"/>
                          </a:lnTo>
                          <a:cubicBezTo>
                            <a:pt x="385538" y="2053214"/>
                            <a:pt x="362441" y="2037393"/>
                            <a:pt x="338202" y="2032935"/>
                          </a:cubicBezTo>
                          <a:lnTo>
                            <a:pt x="339713" y="2031412"/>
                          </a:lnTo>
                          <a:lnTo>
                            <a:pt x="339309" y="2031244"/>
                          </a:lnTo>
                          <a:lnTo>
                            <a:pt x="295483" y="2073270"/>
                          </a:lnTo>
                          <a:cubicBezTo>
                            <a:pt x="283773" y="2084499"/>
                            <a:pt x="259371" y="2081220"/>
                            <a:pt x="240981" y="2065946"/>
                          </a:cubicBezTo>
                          <a:cubicBezTo>
                            <a:pt x="231786" y="2058309"/>
                            <a:pt x="225833" y="2049119"/>
                            <a:pt x="223645" y="2040435"/>
                          </a:cubicBezTo>
                          <a:lnTo>
                            <a:pt x="228848" y="2018107"/>
                          </a:lnTo>
                          <a:lnTo>
                            <a:pt x="263595" y="2004758"/>
                          </a:lnTo>
                          <a:lnTo>
                            <a:pt x="264773" y="1992274"/>
                          </a:lnTo>
                          <a:lnTo>
                            <a:pt x="248920" y="1986336"/>
                          </a:lnTo>
                          <a:lnTo>
                            <a:pt x="121634" y="1963481"/>
                          </a:lnTo>
                          <a:cubicBezTo>
                            <a:pt x="81908" y="1951762"/>
                            <a:pt x="48936" y="1915916"/>
                            <a:pt x="47986" y="1883413"/>
                          </a:cubicBezTo>
                          <a:cubicBezTo>
                            <a:pt x="47274" y="1859034"/>
                            <a:pt x="64776" y="1843463"/>
                            <a:pt x="90332" y="1842143"/>
                          </a:cubicBezTo>
                          <a:lnTo>
                            <a:pt x="95644" y="1842836"/>
                          </a:lnTo>
                          <a:lnTo>
                            <a:pt x="67201" y="1825270"/>
                          </a:lnTo>
                          <a:cubicBezTo>
                            <a:pt x="29984" y="1802284"/>
                            <a:pt x="11099" y="1762739"/>
                            <a:pt x="25022" y="1736943"/>
                          </a:cubicBezTo>
                          <a:cubicBezTo>
                            <a:pt x="38944" y="1711147"/>
                            <a:pt x="80400" y="1708870"/>
                            <a:pt x="117618" y="1731856"/>
                          </a:cubicBezTo>
                          <a:lnTo>
                            <a:pt x="138445" y="1744719"/>
                          </a:lnTo>
                          <a:lnTo>
                            <a:pt x="133451" y="1726441"/>
                          </a:lnTo>
                          <a:cubicBezTo>
                            <a:pt x="132612" y="1711265"/>
                            <a:pt x="138790" y="1698036"/>
                            <a:pt x="152185" y="1690349"/>
                          </a:cubicBezTo>
                          <a:cubicBezTo>
                            <a:pt x="158882" y="1686507"/>
                            <a:pt x="166750" y="1684413"/>
                            <a:pt x="175241" y="1683918"/>
                          </a:cubicBezTo>
                          <a:cubicBezTo>
                            <a:pt x="200718" y="1682435"/>
                            <a:pt x="231818" y="1695337"/>
                            <a:pt x="253830" y="1718543"/>
                          </a:cubicBezTo>
                          <a:lnTo>
                            <a:pt x="330008" y="1836093"/>
                          </a:lnTo>
                          <a:lnTo>
                            <a:pt x="342744" y="1847811"/>
                          </a:lnTo>
                          <a:lnTo>
                            <a:pt x="352259" y="1840477"/>
                          </a:lnTo>
                          <a:lnTo>
                            <a:pt x="346776" y="1808022"/>
                          </a:lnTo>
                          <a:lnTo>
                            <a:pt x="349403" y="1794656"/>
                          </a:lnTo>
                          <a:cubicBezTo>
                            <a:pt x="352639" y="1778194"/>
                            <a:pt x="372741" y="1772470"/>
                            <a:pt x="394303" y="1781869"/>
                          </a:cubicBezTo>
                          <a:cubicBezTo>
                            <a:pt x="415863" y="1791271"/>
                            <a:pt x="430719" y="1812237"/>
                            <a:pt x="427483" y="1828699"/>
                          </a:cubicBezTo>
                          <a:lnTo>
                            <a:pt x="414287" y="1895830"/>
                          </a:lnTo>
                          <a:lnTo>
                            <a:pt x="437769" y="1925239"/>
                          </a:lnTo>
                          <a:cubicBezTo>
                            <a:pt x="446632" y="1933304"/>
                            <a:pt x="456775" y="1940614"/>
                            <a:pt x="467705" y="1947345"/>
                          </a:cubicBezTo>
                          <a:lnTo>
                            <a:pt x="476188" y="1951905"/>
                          </a:lnTo>
                          <a:lnTo>
                            <a:pt x="484329" y="1765175"/>
                          </a:lnTo>
                          <a:lnTo>
                            <a:pt x="494914" y="1551584"/>
                          </a:lnTo>
                          <a:lnTo>
                            <a:pt x="450357" y="1511965"/>
                          </a:lnTo>
                          <a:cubicBezTo>
                            <a:pt x="379664" y="1450340"/>
                            <a:pt x="320141" y="1397816"/>
                            <a:pt x="351396" y="1356145"/>
                          </a:cubicBezTo>
                          <a:cubicBezTo>
                            <a:pt x="367023" y="1335310"/>
                            <a:pt x="391009" y="1321033"/>
                            <a:pt x="419094" y="1312891"/>
                          </a:cubicBezTo>
                          <a:lnTo>
                            <a:pt x="458865" y="1310113"/>
                          </a:lnTo>
                          <a:lnTo>
                            <a:pt x="422353" y="1289488"/>
                          </a:lnTo>
                          <a:cubicBezTo>
                            <a:pt x="361276" y="1261098"/>
                            <a:pt x="294248" y="1247471"/>
                            <a:pt x="227890" y="1250498"/>
                          </a:cubicBezTo>
                          <a:lnTo>
                            <a:pt x="229230" y="1247781"/>
                          </a:lnTo>
                          <a:lnTo>
                            <a:pt x="221004" y="1251407"/>
                          </a:lnTo>
                          <a:cubicBezTo>
                            <a:pt x="172915" y="1262313"/>
                            <a:pt x="128438" y="1253431"/>
                            <a:pt x="121662" y="1231571"/>
                          </a:cubicBezTo>
                          <a:cubicBezTo>
                            <a:pt x="119967" y="1226105"/>
                            <a:pt x="120790" y="1220346"/>
                            <a:pt x="123728" y="1214611"/>
                          </a:cubicBezTo>
                          <a:lnTo>
                            <a:pt x="132791" y="1204288"/>
                          </a:lnTo>
                          <a:lnTo>
                            <a:pt x="128112" y="1205081"/>
                          </a:lnTo>
                          <a:cubicBezTo>
                            <a:pt x="77883" y="1203424"/>
                            <a:pt x="35774" y="1161490"/>
                            <a:pt x="34057" y="1111416"/>
                          </a:cubicBezTo>
                          <a:cubicBezTo>
                            <a:pt x="34255" y="1077109"/>
                            <a:pt x="93956" y="1090589"/>
                            <a:pt x="123906" y="1080176"/>
                          </a:cubicBezTo>
                          <a:cubicBezTo>
                            <a:pt x="129098" y="1080131"/>
                            <a:pt x="136816" y="1070953"/>
                            <a:pt x="135322" y="1066623"/>
                          </a:cubicBezTo>
                          <a:cubicBezTo>
                            <a:pt x="133827" y="1062294"/>
                            <a:pt x="134825" y="1058388"/>
                            <a:pt x="120707" y="1057405"/>
                          </a:cubicBezTo>
                          <a:lnTo>
                            <a:pt x="49351" y="1062113"/>
                          </a:lnTo>
                          <a:lnTo>
                            <a:pt x="27779" y="1055542"/>
                          </a:lnTo>
                          <a:cubicBezTo>
                            <a:pt x="11032" y="1046594"/>
                            <a:pt x="455" y="1034646"/>
                            <a:pt x="14" y="1021819"/>
                          </a:cubicBezTo>
                          <a:cubicBezTo>
                            <a:pt x="-425" y="1008993"/>
                            <a:pt x="9357" y="997717"/>
                            <a:pt x="25527" y="989854"/>
                          </a:cubicBezTo>
                          <a:lnTo>
                            <a:pt x="52276" y="981425"/>
                          </a:lnTo>
                          <a:cubicBezTo>
                            <a:pt x="42947" y="972637"/>
                            <a:pt x="32758" y="966778"/>
                            <a:pt x="24289" y="955061"/>
                          </a:cubicBezTo>
                          <a:cubicBezTo>
                            <a:pt x="15820" y="943344"/>
                            <a:pt x="13845" y="926375"/>
                            <a:pt x="20132" y="915486"/>
                          </a:cubicBezTo>
                          <a:cubicBezTo>
                            <a:pt x="26418" y="904598"/>
                            <a:pt x="41520" y="898830"/>
                            <a:pt x="56484" y="899299"/>
                          </a:cubicBezTo>
                          <a:cubicBezTo>
                            <a:pt x="71447" y="899767"/>
                            <a:pt x="75523" y="905014"/>
                            <a:pt x="85043" y="907872"/>
                          </a:cubicBezTo>
                          <a:lnTo>
                            <a:pt x="80363" y="894874"/>
                          </a:lnTo>
                          <a:cubicBezTo>
                            <a:pt x="79088" y="876939"/>
                            <a:pt x="83962" y="862830"/>
                            <a:pt x="95290" y="856797"/>
                          </a:cubicBezTo>
                          <a:cubicBezTo>
                            <a:pt x="106619" y="850764"/>
                            <a:pt x="122255" y="853951"/>
                            <a:pt x="138377" y="863980"/>
                          </a:cubicBezTo>
                          <a:lnTo>
                            <a:pt x="154180" y="880548"/>
                          </a:lnTo>
                          <a:lnTo>
                            <a:pt x="186221" y="943932"/>
                          </a:lnTo>
                          <a:cubicBezTo>
                            <a:pt x="189674" y="949197"/>
                            <a:pt x="193901" y="951898"/>
                            <a:pt x="201032" y="950430"/>
                          </a:cubicBezTo>
                          <a:cubicBezTo>
                            <a:pt x="208163" y="948962"/>
                            <a:pt x="209203" y="940590"/>
                            <a:pt x="207540" y="935316"/>
                          </a:cubicBezTo>
                          <a:cubicBezTo>
                            <a:pt x="201445" y="904413"/>
                            <a:pt x="166536" y="855533"/>
                            <a:pt x="189253" y="842609"/>
                          </a:cubicBezTo>
                          <a:cubicBezTo>
                            <a:pt x="233477" y="819059"/>
                            <a:pt x="290848" y="834559"/>
                            <a:pt x="317396" y="877230"/>
                          </a:cubicBezTo>
                          <a:lnTo>
                            <a:pt x="319049" y="881679"/>
                          </a:lnTo>
                          <a:lnTo>
                            <a:pt x="323458" y="868668"/>
                          </a:lnTo>
                          <a:cubicBezTo>
                            <a:pt x="326955" y="863256"/>
                            <a:pt x="331532" y="859665"/>
                            <a:pt x="337112" y="858400"/>
                          </a:cubicBezTo>
                          <a:cubicBezTo>
                            <a:pt x="359432" y="853338"/>
                            <a:pt x="389363" y="887415"/>
                            <a:pt x="403963" y="934514"/>
                          </a:cubicBezTo>
                          <a:lnTo>
                            <a:pt x="404911" y="943221"/>
                          </a:lnTo>
                          <a:lnTo>
                            <a:pt x="407746" y="938977"/>
                          </a:lnTo>
                          <a:cubicBezTo>
                            <a:pt x="423024" y="968468"/>
                            <a:pt x="441992" y="996022"/>
                            <a:pt x="464031" y="1021041"/>
                          </a:cubicBezTo>
                          <a:lnTo>
                            <a:pt x="518779" y="1070028"/>
                          </a:lnTo>
                          <a:lnTo>
                            <a:pt x="520617" y="1032942"/>
                          </a:lnTo>
                          <a:lnTo>
                            <a:pt x="523282" y="988009"/>
                          </a:lnTo>
                          <a:lnTo>
                            <a:pt x="491717" y="921064"/>
                          </a:lnTo>
                          <a:cubicBezTo>
                            <a:pt x="474644" y="892016"/>
                            <a:pt x="455190" y="864965"/>
                            <a:pt x="434273" y="840966"/>
                          </a:cubicBezTo>
                          <a:lnTo>
                            <a:pt x="412799" y="820926"/>
                          </a:lnTo>
                          <a:lnTo>
                            <a:pt x="408592" y="818338"/>
                          </a:lnTo>
                          <a:lnTo>
                            <a:pt x="389136" y="798846"/>
                          </a:lnTo>
                          <a:lnTo>
                            <a:pt x="368060" y="779179"/>
                          </a:lnTo>
                          <a:lnTo>
                            <a:pt x="369299" y="778971"/>
                          </a:lnTo>
                          <a:lnTo>
                            <a:pt x="369048" y="778721"/>
                          </a:lnTo>
                          <a:cubicBezTo>
                            <a:pt x="348752" y="751530"/>
                            <a:pt x="341391" y="723856"/>
                            <a:pt x="351775" y="702143"/>
                          </a:cubicBezTo>
                          <a:cubicBezTo>
                            <a:pt x="362159" y="680430"/>
                            <a:pt x="388323" y="668790"/>
                            <a:pt x="422230" y="667521"/>
                          </a:cubicBezTo>
                          <a:lnTo>
                            <a:pt x="426940" y="668022"/>
                          </a:lnTo>
                          <a:lnTo>
                            <a:pt x="367363" y="621091"/>
                          </a:lnTo>
                          <a:lnTo>
                            <a:pt x="279669" y="581519"/>
                          </a:lnTo>
                          <a:lnTo>
                            <a:pt x="261953" y="580226"/>
                          </a:lnTo>
                          <a:cubicBezTo>
                            <a:pt x="221784" y="574080"/>
                            <a:pt x="193599" y="559694"/>
                            <a:pt x="193599" y="542925"/>
                          </a:cubicBezTo>
                          <a:cubicBezTo>
                            <a:pt x="193598" y="520567"/>
                            <a:pt x="243707" y="502443"/>
                            <a:pt x="305518" y="502443"/>
                          </a:cubicBezTo>
                          <a:lnTo>
                            <a:pt x="312598" y="503225"/>
                          </a:lnTo>
                          <a:lnTo>
                            <a:pt x="310272" y="500032"/>
                          </a:lnTo>
                          <a:lnTo>
                            <a:pt x="240918" y="449503"/>
                          </a:lnTo>
                          <a:lnTo>
                            <a:pt x="238684" y="449256"/>
                          </a:lnTo>
                          <a:cubicBezTo>
                            <a:pt x="212190" y="443110"/>
                            <a:pt x="193598" y="428724"/>
                            <a:pt x="193599" y="411956"/>
                          </a:cubicBezTo>
                          <a:cubicBezTo>
                            <a:pt x="193598" y="400777"/>
                            <a:pt x="201861" y="390658"/>
                            <a:pt x="215219" y="383332"/>
                          </a:cubicBezTo>
                          <a:lnTo>
                            <a:pt x="217553" y="382469"/>
                          </a:lnTo>
                          <a:lnTo>
                            <a:pt x="212649" y="366034"/>
                          </a:lnTo>
                          <a:cubicBezTo>
                            <a:pt x="212649" y="340672"/>
                            <a:pt x="243034" y="320112"/>
                            <a:pt x="280515" y="320112"/>
                          </a:cubicBezTo>
                          <a:lnTo>
                            <a:pt x="319966" y="331169"/>
                          </a:lnTo>
                          <a:lnTo>
                            <a:pt x="342428" y="324873"/>
                          </a:lnTo>
                          <a:cubicBezTo>
                            <a:pt x="370539" y="324874"/>
                            <a:pt x="394658" y="336439"/>
                            <a:pt x="404961" y="352920"/>
                          </a:cubicBezTo>
                          <a:lnTo>
                            <a:pt x="405954" y="356252"/>
                          </a:lnTo>
                          <a:lnTo>
                            <a:pt x="407100" y="354506"/>
                          </a:lnTo>
                          <a:cubicBezTo>
                            <a:pt x="421857" y="380174"/>
                            <a:pt x="440144" y="402973"/>
                            <a:pt x="461465" y="422449"/>
                          </a:cubicBezTo>
                          <a:lnTo>
                            <a:pt x="478863" y="433958"/>
                          </a:lnTo>
                          <a:lnTo>
                            <a:pt x="465934" y="376806"/>
                          </a:lnTo>
                          <a:cubicBezTo>
                            <a:pt x="456017" y="349576"/>
                            <a:pt x="442624" y="323545"/>
                            <a:pt x="425951" y="299433"/>
                          </a:cubicBezTo>
                          <a:lnTo>
                            <a:pt x="428767" y="299261"/>
                          </a:lnTo>
                          <a:lnTo>
                            <a:pt x="422010" y="294685"/>
                          </a:lnTo>
                          <a:cubicBezTo>
                            <a:pt x="390817" y="263491"/>
                            <a:pt x="377267" y="226467"/>
                            <a:pt x="391745" y="211989"/>
                          </a:cubicBezTo>
                          <a:cubicBezTo>
                            <a:pt x="395366" y="208369"/>
                            <a:pt x="400394" y="206501"/>
                            <a:pt x="406388" y="206223"/>
                          </a:cubicBezTo>
                          <a:lnTo>
                            <a:pt x="418937" y="208538"/>
                          </a:lnTo>
                          <a:lnTo>
                            <a:pt x="416118" y="205388"/>
                          </a:lnTo>
                          <a:cubicBezTo>
                            <a:pt x="394061" y="167185"/>
                            <a:pt x="408277" y="117684"/>
                            <a:pt x="447870" y="94825"/>
                          </a:cubicBezTo>
                          <a:cubicBezTo>
                            <a:pt x="475636" y="80188"/>
                            <a:pt x="492566" y="130558"/>
                            <a:pt x="514915" y="148424"/>
                          </a:cubicBezTo>
                          <a:cubicBezTo>
                            <a:pt x="517369" y="152280"/>
                            <a:pt x="528368" y="154086"/>
                            <a:pt x="531164" y="151104"/>
                          </a:cubicBezTo>
                          <a:cubicBezTo>
                            <a:pt x="533961" y="148124"/>
                            <a:pt x="537576" y="147185"/>
                            <a:pt x="531794" y="136224"/>
                          </a:cubicBezTo>
                          <a:lnTo>
                            <a:pt x="494764" y="84994"/>
                          </a:lnTo>
                          <a:lnTo>
                            <a:pt x="490017" y="66061"/>
                          </a:lnTo>
                          <a:cubicBezTo>
                            <a:pt x="489436" y="49706"/>
                            <a:pt x="494148" y="36662"/>
                            <a:pt x="504289" y="30806"/>
                          </a:cubicBezTo>
                          <a:cubicBezTo>
                            <a:pt x="514432" y="24951"/>
                            <a:pt x="528083" y="27393"/>
                            <a:pt x="541957" y="36073"/>
                          </a:cubicBezTo>
                          <a:lnTo>
                            <a:pt x="561214" y="52407"/>
                          </a:lnTo>
                          <a:cubicBezTo>
                            <a:pt x="563958" y="41656"/>
                            <a:pt x="563939" y="31527"/>
                            <a:pt x="569446" y="20157"/>
                          </a:cubicBezTo>
                          <a:cubicBezTo>
                            <a:pt x="574953" y="8786"/>
                            <a:pt x="587723" y="0"/>
                            <a:pt x="599434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339933"/>
                        </a:gs>
                        <a:gs pos="50000">
                          <a:srgbClr val="006600"/>
                        </a:gs>
                      </a:gsLst>
                      <a:lin ang="5400000" scaled="1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26" name="楕円 2">
                      <a:extLst>
                        <a:ext uri="{FF2B5EF4-FFF2-40B4-BE49-F238E27FC236}">
                          <a16:creationId xmlns:a16="http://schemas.microsoft.com/office/drawing/2014/main" id="{B47986E6-FCF6-4499-ACB6-51E97E2993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36706" y="1416047"/>
                      <a:ext cx="100243" cy="3702053"/>
                    </a:xfrm>
                    <a:custGeom>
                      <a:avLst/>
                      <a:gdLst>
                        <a:gd name="connsiteX0" fmla="*/ 0 w 336550"/>
                        <a:gd name="connsiteY0" fmla="*/ 825500 h 1651000"/>
                        <a:gd name="connsiteX1" fmla="*/ 168275 w 336550"/>
                        <a:gd name="connsiteY1" fmla="*/ 0 h 1651000"/>
                        <a:gd name="connsiteX2" fmla="*/ 336550 w 336550"/>
                        <a:gd name="connsiteY2" fmla="*/ 825500 h 1651000"/>
                        <a:gd name="connsiteX3" fmla="*/ 168275 w 336550"/>
                        <a:gd name="connsiteY3" fmla="*/ 1651000 h 1651000"/>
                        <a:gd name="connsiteX4" fmla="*/ 0 w 336550"/>
                        <a:gd name="connsiteY4" fmla="*/ 825500 h 16510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62 w 337012"/>
                        <a:gd name="connsiteY0" fmla="*/ 3060700 h 3886200"/>
                        <a:gd name="connsiteX1" fmla="*/ 213187 w 337012"/>
                        <a:gd name="connsiteY1" fmla="*/ 0 h 3886200"/>
                        <a:gd name="connsiteX2" fmla="*/ 337012 w 337012"/>
                        <a:gd name="connsiteY2" fmla="*/ 3060700 h 3886200"/>
                        <a:gd name="connsiteX3" fmla="*/ 168737 w 337012"/>
                        <a:gd name="connsiteY3" fmla="*/ 3886200 h 3886200"/>
                        <a:gd name="connsiteX4" fmla="*/ 462 w 337012"/>
                        <a:gd name="connsiteY4" fmla="*/ 3060700 h 3886200"/>
                        <a:gd name="connsiteX0" fmla="*/ 497 w 286247"/>
                        <a:gd name="connsiteY0" fmla="*/ 3054350 h 3886202"/>
                        <a:gd name="connsiteX1" fmla="*/ 162422 w 286247"/>
                        <a:gd name="connsiteY1" fmla="*/ 0 h 3886202"/>
                        <a:gd name="connsiteX2" fmla="*/ 286247 w 286247"/>
                        <a:gd name="connsiteY2" fmla="*/ 3060700 h 3886202"/>
                        <a:gd name="connsiteX3" fmla="*/ 117972 w 286247"/>
                        <a:gd name="connsiteY3" fmla="*/ 3886200 h 3886202"/>
                        <a:gd name="connsiteX4" fmla="*/ 497 w 286247"/>
                        <a:gd name="connsiteY4" fmla="*/ 3054350 h 3886202"/>
                        <a:gd name="connsiteX0" fmla="*/ 437 w 216337"/>
                        <a:gd name="connsiteY0" fmla="*/ 3054350 h 3886202"/>
                        <a:gd name="connsiteX1" fmla="*/ 162362 w 216337"/>
                        <a:gd name="connsiteY1" fmla="*/ 0 h 3886202"/>
                        <a:gd name="connsiteX2" fmla="*/ 216337 w 216337"/>
                        <a:gd name="connsiteY2" fmla="*/ 3060700 h 3886202"/>
                        <a:gd name="connsiteX3" fmla="*/ 117912 w 216337"/>
                        <a:gd name="connsiteY3" fmla="*/ 3886200 h 3886202"/>
                        <a:gd name="connsiteX4" fmla="*/ 437 w 216337"/>
                        <a:gd name="connsiteY4" fmla="*/ 3054350 h 3886202"/>
                        <a:gd name="connsiteX0" fmla="*/ 2102 w 219292"/>
                        <a:gd name="connsiteY0" fmla="*/ 3054350 h 3886202"/>
                        <a:gd name="connsiteX1" fmla="*/ 164027 w 219292"/>
                        <a:gd name="connsiteY1" fmla="*/ 0 h 3886202"/>
                        <a:gd name="connsiteX2" fmla="*/ 218002 w 219292"/>
                        <a:gd name="connsiteY2" fmla="*/ 3060700 h 3886202"/>
                        <a:gd name="connsiteX3" fmla="*/ 119577 w 219292"/>
                        <a:gd name="connsiteY3" fmla="*/ 3886200 h 3886202"/>
                        <a:gd name="connsiteX4" fmla="*/ 2102 w 219292"/>
                        <a:gd name="connsiteY4" fmla="*/ 3054350 h 3886202"/>
                        <a:gd name="connsiteX0" fmla="*/ 4320 w 220311"/>
                        <a:gd name="connsiteY0" fmla="*/ 3054350 h 3571927"/>
                        <a:gd name="connsiteX1" fmla="*/ 166245 w 220311"/>
                        <a:gd name="connsiteY1" fmla="*/ 0 h 3571927"/>
                        <a:gd name="connsiteX2" fmla="*/ 220220 w 220311"/>
                        <a:gd name="connsiteY2" fmla="*/ 3060700 h 3571927"/>
                        <a:gd name="connsiteX3" fmla="*/ 109095 w 220311"/>
                        <a:gd name="connsiteY3" fmla="*/ 3568700 h 3571927"/>
                        <a:gd name="connsiteX4" fmla="*/ 4320 w 220311"/>
                        <a:gd name="connsiteY4" fmla="*/ 3054350 h 3571927"/>
                        <a:gd name="connsiteX0" fmla="*/ 1564 w 217464"/>
                        <a:gd name="connsiteY0" fmla="*/ 3054350 h 3569464"/>
                        <a:gd name="connsiteX1" fmla="*/ 163489 w 217464"/>
                        <a:gd name="connsiteY1" fmla="*/ 0 h 3569464"/>
                        <a:gd name="connsiteX2" fmla="*/ 217464 w 217464"/>
                        <a:gd name="connsiteY2" fmla="*/ 3060700 h 3569464"/>
                        <a:gd name="connsiteX3" fmla="*/ 106339 w 217464"/>
                        <a:gd name="connsiteY3" fmla="*/ 3568700 h 3569464"/>
                        <a:gd name="connsiteX4" fmla="*/ 1564 w 217464"/>
                        <a:gd name="connsiteY4" fmla="*/ 3054350 h 3569464"/>
                        <a:gd name="connsiteX0" fmla="*/ 7834 w 223734"/>
                        <a:gd name="connsiteY0" fmla="*/ 3054350 h 3569464"/>
                        <a:gd name="connsiteX1" fmla="*/ 169759 w 223734"/>
                        <a:gd name="connsiteY1" fmla="*/ 0 h 3569464"/>
                        <a:gd name="connsiteX2" fmla="*/ 223734 w 223734"/>
                        <a:gd name="connsiteY2" fmla="*/ 3060700 h 3569464"/>
                        <a:gd name="connsiteX3" fmla="*/ 112609 w 223734"/>
                        <a:gd name="connsiteY3" fmla="*/ 3568700 h 3569464"/>
                        <a:gd name="connsiteX4" fmla="*/ 7834 w 223734"/>
                        <a:gd name="connsiteY4" fmla="*/ 3054350 h 3569464"/>
                        <a:gd name="connsiteX0" fmla="*/ 7834 w 223734"/>
                        <a:gd name="connsiteY0" fmla="*/ 3054350 h 3569268"/>
                        <a:gd name="connsiteX1" fmla="*/ 169759 w 223734"/>
                        <a:gd name="connsiteY1" fmla="*/ 0 h 3569268"/>
                        <a:gd name="connsiteX2" fmla="*/ 223734 w 223734"/>
                        <a:gd name="connsiteY2" fmla="*/ 3060700 h 3569268"/>
                        <a:gd name="connsiteX3" fmla="*/ 112609 w 223734"/>
                        <a:gd name="connsiteY3" fmla="*/ 3568700 h 3569268"/>
                        <a:gd name="connsiteX4" fmla="*/ 7834 w 223734"/>
                        <a:gd name="connsiteY4" fmla="*/ 3054350 h 3569268"/>
                        <a:gd name="connsiteX0" fmla="*/ 7834 w 232168"/>
                        <a:gd name="connsiteY0" fmla="*/ 3054350 h 3568998"/>
                        <a:gd name="connsiteX1" fmla="*/ 169759 w 232168"/>
                        <a:gd name="connsiteY1" fmla="*/ 0 h 3568998"/>
                        <a:gd name="connsiteX2" fmla="*/ 223734 w 232168"/>
                        <a:gd name="connsiteY2" fmla="*/ 3060700 h 3568998"/>
                        <a:gd name="connsiteX3" fmla="*/ 112609 w 232168"/>
                        <a:gd name="connsiteY3" fmla="*/ 3568700 h 3568998"/>
                        <a:gd name="connsiteX4" fmla="*/ 7834 w 232168"/>
                        <a:gd name="connsiteY4" fmla="*/ 3054350 h 3568998"/>
                        <a:gd name="connsiteX0" fmla="*/ 7834 w 232168"/>
                        <a:gd name="connsiteY0" fmla="*/ 3054350 h 3568953"/>
                        <a:gd name="connsiteX1" fmla="*/ 169759 w 232168"/>
                        <a:gd name="connsiteY1" fmla="*/ 0 h 3568953"/>
                        <a:gd name="connsiteX2" fmla="*/ 223734 w 232168"/>
                        <a:gd name="connsiteY2" fmla="*/ 3060700 h 3568953"/>
                        <a:gd name="connsiteX3" fmla="*/ 112609 w 232168"/>
                        <a:gd name="connsiteY3" fmla="*/ 3568700 h 3568953"/>
                        <a:gd name="connsiteX4" fmla="*/ 7834 w 232168"/>
                        <a:gd name="connsiteY4" fmla="*/ 3054350 h 3568953"/>
                        <a:gd name="connsiteX0" fmla="*/ 757 w 216976"/>
                        <a:gd name="connsiteY0" fmla="*/ 3060303 h 3582242"/>
                        <a:gd name="connsiteX1" fmla="*/ 142140 w 216976"/>
                        <a:gd name="connsiteY1" fmla="*/ 0 h 3582242"/>
                        <a:gd name="connsiteX2" fmla="*/ 216657 w 216976"/>
                        <a:gd name="connsiteY2" fmla="*/ 3066653 h 3582242"/>
                        <a:gd name="connsiteX3" fmla="*/ 105532 w 216976"/>
                        <a:gd name="connsiteY3" fmla="*/ 3574653 h 3582242"/>
                        <a:gd name="connsiteX4" fmla="*/ 757 w 216976"/>
                        <a:gd name="connsiteY4" fmla="*/ 3060303 h 3582242"/>
                        <a:gd name="connsiteX0" fmla="*/ 179 w 216131"/>
                        <a:gd name="connsiteY0" fmla="*/ 3042443 h 3564006"/>
                        <a:gd name="connsiteX1" fmla="*/ 121019 w 216131"/>
                        <a:gd name="connsiteY1" fmla="*/ 0 h 3564006"/>
                        <a:gd name="connsiteX2" fmla="*/ 216079 w 216131"/>
                        <a:gd name="connsiteY2" fmla="*/ 3048793 h 3564006"/>
                        <a:gd name="connsiteX3" fmla="*/ 104954 w 216131"/>
                        <a:gd name="connsiteY3" fmla="*/ 3556793 h 3564006"/>
                        <a:gd name="connsiteX4" fmla="*/ 179 w 216131"/>
                        <a:gd name="connsiteY4" fmla="*/ 3042443 h 3564006"/>
                        <a:gd name="connsiteX0" fmla="*/ 179 w 216235"/>
                        <a:gd name="connsiteY0" fmla="*/ 3042443 h 3564006"/>
                        <a:gd name="connsiteX1" fmla="*/ 121019 w 216235"/>
                        <a:gd name="connsiteY1" fmla="*/ 0 h 3564006"/>
                        <a:gd name="connsiteX2" fmla="*/ 216079 w 216235"/>
                        <a:gd name="connsiteY2" fmla="*/ 3048793 h 3564006"/>
                        <a:gd name="connsiteX3" fmla="*/ 104954 w 216235"/>
                        <a:gd name="connsiteY3" fmla="*/ 3556793 h 3564006"/>
                        <a:gd name="connsiteX4" fmla="*/ 179 w 216235"/>
                        <a:gd name="connsiteY4" fmla="*/ 3042443 h 3564006"/>
                        <a:gd name="connsiteX0" fmla="*/ 179 w 216167"/>
                        <a:gd name="connsiteY0" fmla="*/ 3042443 h 3564006"/>
                        <a:gd name="connsiteX1" fmla="*/ 121019 w 216167"/>
                        <a:gd name="connsiteY1" fmla="*/ 0 h 3564006"/>
                        <a:gd name="connsiteX2" fmla="*/ 216079 w 216167"/>
                        <a:gd name="connsiteY2" fmla="*/ 3048793 h 3564006"/>
                        <a:gd name="connsiteX3" fmla="*/ 104954 w 216167"/>
                        <a:gd name="connsiteY3" fmla="*/ 3556793 h 3564006"/>
                        <a:gd name="connsiteX4" fmla="*/ 179 w 216167"/>
                        <a:gd name="connsiteY4" fmla="*/ 3042443 h 3564006"/>
                        <a:gd name="connsiteX0" fmla="*/ 179 w 224444"/>
                        <a:gd name="connsiteY0" fmla="*/ 3042443 h 3564006"/>
                        <a:gd name="connsiteX1" fmla="*/ 121019 w 224444"/>
                        <a:gd name="connsiteY1" fmla="*/ 0 h 3564006"/>
                        <a:gd name="connsiteX2" fmla="*/ 216079 w 224444"/>
                        <a:gd name="connsiteY2" fmla="*/ 3048793 h 3564006"/>
                        <a:gd name="connsiteX3" fmla="*/ 104954 w 224444"/>
                        <a:gd name="connsiteY3" fmla="*/ 3556793 h 3564006"/>
                        <a:gd name="connsiteX4" fmla="*/ 179 w 224444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40464"/>
                        <a:gd name="connsiteY0" fmla="*/ 3042443 h 3557455"/>
                        <a:gd name="connsiteX1" fmla="*/ 131846 w 240464"/>
                        <a:gd name="connsiteY1" fmla="*/ 0 h 3557455"/>
                        <a:gd name="connsiteX2" fmla="*/ 226906 w 240464"/>
                        <a:gd name="connsiteY2" fmla="*/ 3048793 h 3557455"/>
                        <a:gd name="connsiteX3" fmla="*/ 115781 w 240464"/>
                        <a:gd name="connsiteY3" fmla="*/ 3556793 h 3557455"/>
                        <a:gd name="connsiteX4" fmla="*/ 11006 w 240464"/>
                        <a:gd name="connsiteY4" fmla="*/ 3042443 h 35574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464" h="3557455">
                          <a:moveTo>
                            <a:pt x="11006" y="3042443"/>
                          </a:moveTo>
                          <a:cubicBezTo>
                            <a:pt x="47921" y="2640148"/>
                            <a:pt x="45260" y="2190750"/>
                            <a:pt x="131846" y="0"/>
                          </a:cubicBezTo>
                          <a:cubicBezTo>
                            <a:pt x="170617" y="2184797"/>
                            <a:pt x="181651" y="2581012"/>
                            <a:pt x="226906" y="3048793"/>
                          </a:cubicBezTo>
                          <a:cubicBezTo>
                            <a:pt x="272161" y="3516574"/>
                            <a:pt x="196214" y="3564201"/>
                            <a:pt x="115781" y="3556793"/>
                          </a:cubicBezTo>
                          <a:cubicBezTo>
                            <a:pt x="35348" y="3549385"/>
                            <a:pt x="-25909" y="3444738"/>
                            <a:pt x="11006" y="304244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FF99"/>
                        </a:gs>
                        <a:gs pos="100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</p:grpSp>
          </p:grp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BC519844-464F-475E-923F-0C6ED624CEC1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F88A0394-C324-40AD-A56A-4177C73DFB00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F1EEC4DD-5477-4896-B9C1-5EBDE4EB5952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03197D81-C3BA-4BD2-868E-F01B9BA9DFF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28910678-F991-473A-BE72-E1E62E08B648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6D16FB06-C95D-4CA4-8D40-DDD6DD3FB2C0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9E9E96D4-AD78-4E1C-8C4B-7705F58F7C3D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14F21FAD-8A31-483E-A93C-DC8287639CF7}"/>
              </a:ext>
            </a:extLst>
          </p:cNvPr>
          <p:cNvGrpSpPr/>
          <p:nvPr/>
        </p:nvGrpSpPr>
        <p:grpSpPr>
          <a:xfrm>
            <a:off x="1282251" y="3956841"/>
            <a:ext cx="1375224" cy="2412942"/>
            <a:chOff x="1935380" y="1128713"/>
            <a:chExt cx="2887689" cy="3997538"/>
          </a:xfrm>
        </p:grpSpPr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080F2024-251C-4161-8F93-CD76BA7722FB}"/>
                </a:ext>
              </a:extLst>
            </p:cNvPr>
            <p:cNvGrpSpPr/>
            <p:nvPr/>
          </p:nvGrpSpPr>
          <p:grpSpPr>
            <a:xfrm rot="621776" flipH="1">
              <a:off x="2939864" y="1500400"/>
              <a:ext cx="1883205" cy="3625850"/>
              <a:chOff x="2414536" y="1128713"/>
              <a:chExt cx="2131979" cy="3989387"/>
            </a:xfrm>
          </p:grpSpPr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0FA23388-B86B-42D4-BD89-6CC155C59D7C}"/>
                  </a:ext>
                </a:extLst>
              </p:cNvPr>
              <p:cNvSpPr/>
              <p:nvPr/>
            </p:nvSpPr>
            <p:spPr>
              <a:xfrm rot="21206374">
                <a:off x="2414536" y="1272536"/>
                <a:ext cx="1221976" cy="3732035"/>
              </a:xfrm>
              <a:custGeom>
                <a:avLst/>
                <a:gdLst>
                  <a:gd name="connsiteX0" fmla="*/ 599434 w 1221976"/>
                  <a:gd name="connsiteY0" fmla="*/ 0 h 3874421"/>
                  <a:gd name="connsiteX1" fmla="*/ 629421 w 1221976"/>
                  <a:gd name="connsiteY1" fmla="*/ 20157 h 3874421"/>
                  <a:gd name="connsiteX2" fmla="*/ 635807 w 1221976"/>
                  <a:gd name="connsiteY2" fmla="*/ 45167 h 3874421"/>
                  <a:gd name="connsiteX3" fmla="*/ 644112 w 1221976"/>
                  <a:gd name="connsiteY3" fmla="*/ 36073 h 3874421"/>
                  <a:gd name="connsiteX4" fmla="*/ 681779 w 1221976"/>
                  <a:gd name="connsiteY4" fmla="*/ 30806 h 3874421"/>
                  <a:gd name="connsiteX5" fmla="*/ 696052 w 1221976"/>
                  <a:gd name="connsiteY5" fmla="*/ 66061 h 3874421"/>
                  <a:gd name="connsiteX6" fmla="*/ 690047 w 1221976"/>
                  <a:gd name="connsiteY6" fmla="*/ 84996 h 3874421"/>
                  <a:gd name="connsiteX7" fmla="*/ 653839 w 1221976"/>
                  <a:gd name="connsiteY7" fmla="*/ 136224 h 3874421"/>
                  <a:gd name="connsiteX8" fmla="*/ 655496 w 1221976"/>
                  <a:gd name="connsiteY8" fmla="*/ 150079 h 3874421"/>
                  <a:gd name="connsiteX9" fmla="*/ 670719 w 1221976"/>
                  <a:gd name="connsiteY9" fmla="*/ 148424 h 3874421"/>
                  <a:gd name="connsiteX10" fmla="*/ 736985 w 1221976"/>
                  <a:gd name="connsiteY10" fmla="*/ 94825 h 3874421"/>
                  <a:gd name="connsiteX11" fmla="*/ 768737 w 1221976"/>
                  <a:gd name="connsiteY11" fmla="*/ 205388 h 3874421"/>
                  <a:gd name="connsiteX12" fmla="*/ 765918 w 1221976"/>
                  <a:gd name="connsiteY12" fmla="*/ 208538 h 3874421"/>
                  <a:gd name="connsiteX13" fmla="*/ 778467 w 1221976"/>
                  <a:gd name="connsiteY13" fmla="*/ 206223 h 3874421"/>
                  <a:gd name="connsiteX14" fmla="*/ 793110 w 1221976"/>
                  <a:gd name="connsiteY14" fmla="*/ 211989 h 3874421"/>
                  <a:gd name="connsiteX15" fmla="*/ 762845 w 1221976"/>
                  <a:gd name="connsiteY15" fmla="*/ 294685 h 3874421"/>
                  <a:gd name="connsiteX16" fmla="*/ 756263 w 1221976"/>
                  <a:gd name="connsiteY16" fmla="*/ 299145 h 3874421"/>
                  <a:gd name="connsiteX17" fmla="*/ 761006 w 1221976"/>
                  <a:gd name="connsiteY17" fmla="*/ 299432 h 3874421"/>
                  <a:gd name="connsiteX18" fmla="*/ 721023 w 1221976"/>
                  <a:gd name="connsiteY18" fmla="*/ 376806 h 3874421"/>
                  <a:gd name="connsiteX19" fmla="*/ 703600 w 1221976"/>
                  <a:gd name="connsiteY19" fmla="*/ 453827 h 3874421"/>
                  <a:gd name="connsiteX20" fmla="*/ 751032 w 1221976"/>
                  <a:gd name="connsiteY20" fmla="*/ 422449 h 3874421"/>
                  <a:gd name="connsiteX21" fmla="*/ 805397 w 1221976"/>
                  <a:gd name="connsiteY21" fmla="*/ 354506 h 3874421"/>
                  <a:gd name="connsiteX22" fmla="*/ 806543 w 1221976"/>
                  <a:gd name="connsiteY22" fmla="*/ 356252 h 3874421"/>
                  <a:gd name="connsiteX23" fmla="*/ 807536 w 1221976"/>
                  <a:gd name="connsiteY23" fmla="*/ 352920 h 3874421"/>
                  <a:gd name="connsiteX24" fmla="*/ 870069 w 1221976"/>
                  <a:gd name="connsiteY24" fmla="*/ 324873 h 3874421"/>
                  <a:gd name="connsiteX25" fmla="*/ 892531 w 1221976"/>
                  <a:gd name="connsiteY25" fmla="*/ 331169 h 3874421"/>
                  <a:gd name="connsiteX26" fmla="*/ 931982 w 1221976"/>
                  <a:gd name="connsiteY26" fmla="*/ 320112 h 3874421"/>
                  <a:gd name="connsiteX27" fmla="*/ 999848 w 1221976"/>
                  <a:gd name="connsiteY27" fmla="*/ 366034 h 3874421"/>
                  <a:gd name="connsiteX28" fmla="*/ 994944 w 1221976"/>
                  <a:gd name="connsiteY28" fmla="*/ 382469 h 3874421"/>
                  <a:gd name="connsiteX29" fmla="*/ 997278 w 1221976"/>
                  <a:gd name="connsiteY29" fmla="*/ 383332 h 3874421"/>
                  <a:gd name="connsiteX30" fmla="*/ 1018898 w 1221976"/>
                  <a:gd name="connsiteY30" fmla="*/ 411956 h 3874421"/>
                  <a:gd name="connsiteX31" fmla="*/ 973813 w 1221976"/>
                  <a:gd name="connsiteY31" fmla="*/ 449256 h 3874421"/>
                  <a:gd name="connsiteX32" fmla="*/ 971579 w 1221976"/>
                  <a:gd name="connsiteY32" fmla="*/ 449503 h 3874421"/>
                  <a:gd name="connsiteX33" fmla="*/ 902225 w 1221976"/>
                  <a:gd name="connsiteY33" fmla="*/ 500032 h 3874421"/>
                  <a:gd name="connsiteX34" fmla="*/ 899899 w 1221976"/>
                  <a:gd name="connsiteY34" fmla="*/ 503225 h 3874421"/>
                  <a:gd name="connsiteX35" fmla="*/ 906979 w 1221976"/>
                  <a:gd name="connsiteY35" fmla="*/ 502443 h 3874421"/>
                  <a:gd name="connsiteX36" fmla="*/ 1018898 w 1221976"/>
                  <a:gd name="connsiteY36" fmla="*/ 542925 h 3874421"/>
                  <a:gd name="connsiteX37" fmla="*/ 950544 w 1221976"/>
                  <a:gd name="connsiteY37" fmla="*/ 580226 h 3874421"/>
                  <a:gd name="connsiteX38" fmla="*/ 932828 w 1221976"/>
                  <a:gd name="connsiteY38" fmla="*/ 581519 h 3874421"/>
                  <a:gd name="connsiteX39" fmla="*/ 845134 w 1221976"/>
                  <a:gd name="connsiteY39" fmla="*/ 621091 h 3874421"/>
                  <a:gd name="connsiteX40" fmla="*/ 784513 w 1221976"/>
                  <a:gd name="connsiteY40" fmla="*/ 668845 h 3874421"/>
                  <a:gd name="connsiteX41" fmla="*/ 796944 w 1221976"/>
                  <a:gd name="connsiteY41" fmla="*/ 667524 h 3874421"/>
                  <a:gd name="connsiteX42" fmla="*/ 867399 w 1221976"/>
                  <a:gd name="connsiteY42" fmla="*/ 702145 h 3874421"/>
                  <a:gd name="connsiteX43" fmla="*/ 850126 w 1221976"/>
                  <a:gd name="connsiteY43" fmla="*/ 778723 h 3874421"/>
                  <a:gd name="connsiteX44" fmla="*/ 849875 w 1221976"/>
                  <a:gd name="connsiteY44" fmla="*/ 778973 h 3874421"/>
                  <a:gd name="connsiteX45" fmla="*/ 851114 w 1221976"/>
                  <a:gd name="connsiteY45" fmla="*/ 779182 h 3874421"/>
                  <a:gd name="connsiteX46" fmla="*/ 830038 w 1221976"/>
                  <a:gd name="connsiteY46" fmla="*/ 798848 h 3874421"/>
                  <a:gd name="connsiteX47" fmla="*/ 810582 w 1221976"/>
                  <a:gd name="connsiteY47" fmla="*/ 818340 h 3874421"/>
                  <a:gd name="connsiteX48" fmla="*/ 806375 w 1221976"/>
                  <a:gd name="connsiteY48" fmla="*/ 820928 h 3874421"/>
                  <a:gd name="connsiteX49" fmla="*/ 784901 w 1221976"/>
                  <a:gd name="connsiteY49" fmla="*/ 840968 h 3874421"/>
                  <a:gd name="connsiteX50" fmla="*/ 727457 w 1221976"/>
                  <a:gd name="connsiteY50" fmla="*/ 921066 h 3874421"/>
                  <a:gd name="connsiteX51" fmla="*/ 685421 w 1221976"/>
                  <a:gd name="connsiteY51" fmla="*/ 1010221 h 3874421"/>
                  <a:gd name="connsiteX52" fmla="*/ 678914 w 1221976"/>
                  <a:gd name="connsiteY52" fmla="*/ 1036493 h 3874421"/>
                  <a:gd name="connsiteX53" fmla="*/ 681256 w 1221976"/>
                  <a:gd name="connsiteY53" fmla="*/ 1089059 h 3874421"/>
                  <a:gd name="connsiteX54" fmla="*/ 683234 w 1221976"/>
                  <a:gd name="connsiteY54" fmla="*/ 1087891 h 3874421"/>
                  <a:gd name="connsiteX55" fmla="*/ 814232 w 1221976"/>
                  <a:gd name="connsiteY55" fmla="*/ 938978 h 3874421"/>
                  <a:gd name="connsiteX56" fmla="*/ 817066 w 1221976"/>
                  <a:gd name="connsiteY56" fmla="*/ 943221 h 3874421"/>
                  <a:gd name="connsiteX57" fmla="*/ 818015 w 1221976"/>
                  <a:gd name="connsiteY57" fmla="*/ 934514 h 3874421"/>
                  <a:gd name="connsiteX58" fmla="*/ 884865 w 1221976"/>
                  <a:gd name="connsiteY58" fmla="*/ 858400 h 3874421"/>
                  <a:gd name="connsiteX59" fmla="*/ 898519 w 1221976"/>
                  <a:gd name="connsiteY59" fmla="*/ 868668 h 3874421"/>
                  <a:gd name="connsiteX60" fmla="*/ 902928 w 1221976"/>
                  <a:gd name="connsiteY60" fmla="*/ 881679 h 3874421"/>
                  <a:gd name="connsiteX61" fmla="*/ 904581 w 1221976"/>
                  <a:gd name="connsiteY61" fmla="*/ 877231 h 3874421"/>
                  <a:gd name="connsiteX62" fmla="*/ 1032723 w 1221976"/>
                  <a:gd name="connsiteY62" fmla="*/ 842609 h 3874421"/>
                  <a:gd name="connsiteX63" fmla="*/ 1014436 w 1221976"/>
                  <a:gd name="connsiteY63" fmla="*/ 935316 h 3874421"/>
                  <a:gd name="connsiteX64" fmla="*/ 1020945 w 1221976"/>
                  <a:gd name="connsiteY64" fmla="*/ 950431 h 3874421"/>
                  <a:gd name="connsiteX65" fmla="*/ 1035756 w 1221976"/>
                  <a:gd name="connsiteY65" fmla="*/ 943932 h 3874421"/>
                  <a:gd name="connsiteX66" fmla="*/ 1067796 w 1221976"/>
                  <a:gd name="connsiteY66" fmla="*/ 880549 h 3874421"/>
                  <a:gd name="connsiteX67" fmla="*/ 1083599 w 1221976"/>
                  <a:gd name="connsiteY67" fmla="*/ 863980 h 3874421"/>
                  <a:gd name="connsiteX68" fmla="*/ 1126686 w 1221976"/>
                  <a:gd name="connsiteY68" fmla="*/ 856797 h 3874421"/>
                  <a:gd name="connsiteX69" fmla="*/ 1141613 w 1221976"/>
                  <a:gd name="connsiteY69" fmla="*/ 894874 h 3874421"/>
                  <a:gd name="connsiteX70" fmla="*/ 1136933 w 1221976"/>
                  <a:gd name="connsiteY70" fmla="*/ 907873 h 3874421"/>
                  <a:gd name="connsiteX71" fmla="*/ 1165493 w 1221976"/>
                  <a:gd name="connsiteY71" fmla="*/ 899299 h 3874421"/>
                  <a:gd name="connsiteX72" fmla="*/ 1201844 w 1221976"/>
                  <a:gd name="connsiteY72" fmla="*/ 915487 h 3874421"/>
                  <a:gd name="connsiteX73" fmla="*/ 1197687 w 1221976"/>
                  <a:gd name="connsiteY73" fmla="*/ 955062 h 3874421"/>
                  <a:gd name="connsiteX74" fmla="*/ 1169700 w 1221976"/>
                  <a:gd name="connsiteY74" fmla="*/ 981425 h 3874421"/>
                  <a:gd name="connsiteX75" fmla="*/ 1196450 w 1221976"/>
                  <a:gd name="connsiteY75" fmla="*/ 989854 h 3874421"/>
                  <a:gd name="connsiteX76" fmla="*/ 1221962 w 1221976"/>
                  <a:gd name="connsiteY76" fmla="*/ 1021820 h 3874421"/>
                  <a:gd name="connsiteX77" fmla="*/ 1194198 w 1221976"/>
                  <a:gd name="connsiteY77" fmla="*/ 1055543 h 3874421"/>
                  <a:gd name="connsiteX78" fmla="*/ 1172625 w 1221976"/>
                  <a:gd name="connsiteY78" fmla="*/ 1062113 h 3874421"/>
                  <a:gd name="connsiteX79" fmla="*/ 1101269 w 1221976"/>
                  <a:gd name="connsiteY79" fmla="*/ 1057405 h 3874421"/>
                  <a:gd name="connsiteX80" fmla="*/ 1086655 w 1221976"/>
                  <a:gd name="connsiteY80" fmla="*/ 1066623 h 3874421"/>
                  <a:gd name="connsiteX81" fmla="*/ 1098071 w 1221976"/>
                  <a:gd name="connsiteY81" fmla="*/ 1080176 h 3874421"/>
                  <a:gd name="connsiteX82" fmla="*/ 1187919 w 1221976"/>
                  <a:gd name="connsiteY82" fmla="*/ 1111417 h 3874421"/>
                  <a:gd name="connsiteX83" fmla="*/ 1093865 w 1221976"/>
                  <a:gd name="connsiteY83" fmla="*/ 1205081 h 3874421"/>
                  <a:gd name="connsiteX84" fmla="*/ 1089186 w 1221976"/>
                  <a:gd name="connsiteY84" fmla="*/ 1204288 h 3874421"/>
                  <a:gd name="connsiteX85" fmla="*/ 1098249 w 1221976"/>
                  <a:gd name="connsiteY85" fmla="*/ 1214612 h 3874421"/>
                  <a:gd name="connsiteX86" fmla="*/ 1100315 w 1221976"/>
                  <a:gd name="connsiteY86" fmla="*/ 1231571 h 3874421"/>
                  <a:gd name="connsiteX87" fmla="*/ 1000973 w 1221976"/>
                  <a:gd name="connsiteY87" fmla="*/ 1251407 h 3874421"/>
                  <a:gd name="connsiteX88" fmla="*/ 992747 w 1221976"/>
                  <a:gd name="connsiteY88" fmla="*/ 1247781 h 3874421"/>
                  <a:gd name="connsiteX89" fmla="*/ 994087 w 1221976"/>
                  <a:gd name="connsiteY89" fmla="*/ 1250498 h 3874421"/>
                  <a:gd name="connsiteX90" fmla="*/ 799625 w 1221976"/>
                  <a:gd name="connsiteY90" fmla="*/ 1289488 h 3874421"/>
                  <a:gd name="connsiteX91" fmla="*/ 763404 w 1221976"/>
                  <a:gd name="connsiteY91" fmla="*/ 1309948 h 3874421"/>
                  <a:gd name="connsiteX92" fmla="*/ 805536 w 1221976"/>
                  <a:gd name="connsiteY92" fmla="*/ 1312891 h 3874421"/>
                  <a:gd name="connsiteX93" fmla="*/ 873234 w 1221976"/>
                  <a:gd name="connsiteY93" fmla="*/ 1356145 h 3874421"/>
                  <a:gd name="connsiteX94" fmla="*/ 720402 w 1221976"/>
                  <a:gd name="connsiteY94" fmla="*/ 1559864 h 3874421"/>
                  <a:gd name="connsiteX95" fmla="*/ 703009 w 1221976"/>
                  <a:gd name="connsiteY95" fmla="*/ 1577447 h 3874421"/>
                  <a:gd name="connsiteX96" fmla="*/ 709950 w 1221976"/>
                  <a:gd name="connsiteY96" fmla="*/ 1733276 h 3874421"/>
                  <a:gd name="connsiteX97" fmla="*/ 719471 w 1221976"/>
                  <a:gd name="connsiteY97" fmla="*/ 1985327 h 3874421"/>
                  <a:gd name="connsiteX98" fmla="*/ 728110 w 1221976"/>
                  <a:gd name="connsiteY98" fmla="*/ 1980683 h 3874421"/>
                  <a:gd name="connsiteX99" fmla="*/ 758047 w 1221976"/>
                  <a:gd name="connsiteY99" fmla="*/ 1958577 h 3874421"/>
                  <a:gd name="connsiteX100" fmla="*/ 781528 w 1221976"/>
                  <a:gd name="connsiteY100" fmla="*/ 1929168 h 3874421"/>
                  <a:gd name="connsiteX101" fmla="*/ 768333 w 1221976"/>
                  <a:gd name="connsiteY101" fmla="*/ 1862037 h 3874421"/>
                  <a:gd name="connsiteX102" fmla="*/ 801513 w 1221976"/>
                  <a:gd name="connsiteY102" fmla="*/ 1815207 h 3874421"/>
                  <a:gd name="connsiteX103" fmla="*/ 846412 w 1221976"/>
                  <a:gd name="connsiteY103" fmla="*/ 1827994 h 3874421"/>
                  <a:gd name="connsiteX104" fmla="*/ 849039 w 1221976"/>
                  <a:gd name="connsiteY104" fmla="*/ 1841360 h 3874421"/>
                  <a:gd name="connsiteX105" fmla="*/ 843556 w 1221976"/>
                  <a:gd name="connsiteY105" fmla="*/ 1873815 h 3874421"/>
                  <a:gd name="connsiteX106" fmla="*/ 853072 w 1221976"/>
                  <a:gd name="connsiteY106" fmla="*/ 1881149 h 3874421"/>
                  <a:gd name="connsiteX107" fmla="*/ 865807 w 1221976"/>
                  <a:gd name="connsiteY107" fmla="*/ 1869431 h 3874421"/>
                  <a:gd name="connsiteX108" fmla="*/ 941985 w 1221976"/>
                  <a:gd name="connsiteY108" fmla="*/ 1751881 h 3874421"/>
                  <a:gd name="connsiteX109" fmla="*/ 1020574 w 1221976"/>
                  <a:gd name="connsiteY109" fmla="*/ 1717256 h 3874421"/>
                  <a:gd name="connsiteX110" fmla="*/ 1043630 w 1221976"/>
                  <a:gd name="connsiteY110" fmla="*/ 1723687 h 3874421"/>
                  <a:gd name="connsiteX111" fmla="*/ 1062364 w 1221976"/>
                  <a:gd name="connsiteY111" fmla="*/ 1759779 h 3874421"/>
                  <a:gd name="connsiteX112" fmla="*/ 1057370 w 1221976"/>
                  <a:gd name="connsiteY112" fmla="*/ 1778057 h 3874421"/>
                  <a:gd name="connsiteX113" fmla="*/ 1078197 w 1221976"/>
                  <a:gd name="connsiteY113" fmla="*/ 1765194 h 3874421"/>
                  <a:gd name="connsiteX114" fmla="*/ 1170793 w 1221976"/>
                  <a:gd name="connsiteY114" fmla="*/ 1770281 h 3874421"/>
                  <a:gd name="connsiteX115" fmla="*/ 1128614 w 1221976"/>
                  <a:gd name="connsiteY115" fmla="*/ 1858608 h 3874421"/>
                  <a:gd name="connsiteX116" fmla="*/ 1100171 w 1221976"/>
                  <a:gd name="connsiteY116" fmla="*/ 1876174 h 3874421"/>
                  <a:gd name="connsiteX117" fmla="*/ 1105483 w 1221976"/>
                  <a:gd name="connsiteY117" fmla="*/ 1875481 h 3874421"/>
                  <a:gd name="connsiteX118" fmla="*/ 1147829 w 1221976"/>
                  <a:gd name="connsiteY118" fmla="*/ 1916751 h 3874421"/>
                  <a:gd name="connsiteX119" fmla="*/ 1074181 w 1221976"/>
                  <a:gd name="connsiteY119" fmla="*/ 1996819 h 3874421"/>
                  <a:gd name="connsiteX120" fmla="*/ 946896 w 1221976"/>
                  <a:gd name="connsiteY120" fmla="*/ 2019674 h 3874421"/>
                  <a:gd name="connsiteX121" fmla="*/ 931042 w 1221976"/>
                  <a:gd name="connsiteY121" fmla="*/ 2025612 h 3874421"/>
                  <a:gd name="connsiteX122" fmla="*/ 932220 w 1221976"/>
                  <a:gd name="connsiteY122" fmla="*/ 2038096 h 3874421"/>
                  <a:gd name="connsiteX123" fmla="*/ 966967 w 1221976"/>
                  <a:gd name="connsiteY123" fmla="*/ 2051445 h 3874421"/>
                  <a:gd name="connsiteX124" fmla="*/ 972170 w 1221976"/>
                  <a:gd name="connsiteY124" fmla="*/ 2073773 h 3874421"/>
                  <a:gd name="connsiteX125" fmla="*/ 954834 w 1221976"/>
                  <a:gd name="connsiteY125" fmla="*/ 2099284 h 3874421"/>
                  <a:gd name="connsiteX126" fmla="*/ 900332 w 1221976"/>
                  <a:gd name="connsiteY126" fmla="*/ 2106608 h 3874421"/>
                  <a:gd name="connsiteX127" fmla="*/ 856506 w 1221976"/>
                  <a:gd name="connsiteY127" fmla="*/ 2064582 h 3874421"/>
                  <a:gd name="connsiteX128" fmla="*/ 856102 w 1221976"/>
                  <a:gd name="connsiteY128" fmla="*/ 2064750 h 3874421"/>
                  <a:gd name="connsiteX129" fmla="*/ 857613 w 1221976"/>
                  <a:gd name="connsiteY129" fmla="*/ 2066273 h 3874421"/>
                  <a:gd name="connsiteX130" fmla="*/ 726961 w 1221976"/>
                  <a:gd name="connsiteY130" fmla="*/ 2176509 h 3874421"/>
                  <a:gd name="connsiteX131" fmla="*/ 726704 w 1221976"/>
                  <a:gd name="connsiteY131" fmla="*/ 2176792 h 3874421"/>
                  <a:gd name="connsiteX132" fmla="*/ 730580 w 1221976"/>
                  <a:gd name="connsiteY132" fmla="*/ 2279387 h 3874421"/>
                  <a:gd name="connsiteX133" fmla="*/ 734681 w 1221976"/>
                  <a:gd name="connsiteY133" fmla="*/ 2403798 h 3874421"/>
                  <a:gd name="connsiteX134" fmla="*/ 737556 w 1221976"/>
                  <a:gd name="connsiteY134" fmla="*/ 2406768 h 3874421"/>
                  <a:gd name="connsiteX135" fmla="*/ 739929 w 1221976"/>
                  <a:gd name="connsiteY135" fmla="*/ 2418842 h 3874421"/>
                  <a:gd name="connsiteX136" fmla="*/ 735952 w 1221976"/>
                  <a:gd name="connsiteY136" fmla="*/ 2442380 h 3874421"/>
                  <a:gd name="connsiteX137" fmla="*/ 736173 w 1221976"/>
                  <a:gd name="connsiteY137" fmla="*/ 2449080 h 3874421"/>
                  <a:gd name="connsiteX138" fmla="*/ 743572 w 1221976"/>
                  <a:gd name="connsiteY138" fmla="*/ 2454782 h 3874421"/>
                  <a:gd name="connsiteX139" fmla="*/ 755076 w 1221976"/>
                  <a:gd name="connsiteY139" fmla="*/ 2444198 h 3874421"/>
                  <a:gd name="connsiteX140" fmla="*/ 823886 w 1221976"/>
                  <a:gd name="connsiteY140" fmla="*/ 2338017 h 3874421"/>
                  <a:gd name="connsiteX141" fmla="*/ 894874 w 1221976"/>
                  <a:gd name="connsiteY141" fmla="*/ 2306741 h 3874421"/>
                  <a:gd name="connsiteX142" fmla="*/ 915700 w 1221976"/>
                  <a:gd name="connsiteY142" fmla="*/ 2312550 h 3874421"/>
                  <a:gd name="connsiteX143" fmla="*/ 932622 w 1221976"/>
                  <a:gd name="connsiteY143" fmla="*/ 2345151 h 3874421"/>
                  <a:gd name="connsiteX144" fmla="*/ 928111 w 1221976"/>
                  <a:gd name="connsiteY144" fmla="*/ 2361662 h 3874421"/>
                  <a:gd name="connsiteX145" fmla="*/ 946924 w 1221976"/>
                  <a:gd name="connsiteY145" fmla="*/ 2350042 h 3874421"/>
                  <a:gd name="connsiteX146" fmla="*/ 1030564 w 1221976"/>
                  <a:gd name="connsiteY146" fmla="*/ 2354637 h 3874421"/>
                  <a:gd name="connsiteX147" fmla="*/ 992465 w 1221976"/>
                  <a:gd name="connsiteY147" fmla="*/ 2434421 h 3874421"/>
                  <a:gd name="connsiteX148" fmla="*/ 966772 w 1221976"/>
                  <a:gd name="connsiteY148" fmla="*/ 2450288 h 3874421"/>
                  <a:gd name="connsiteX149" fmla="*/ 971571 w 1221976"/>
                  <a:gd name="connsiteY149" fmla="*/ 2449663 h 3874421"/>
                  <a:gd name="connsiteX150" fmla="*/ 1009821 w 1221976"/>
                  <a:gd name="connsiteY150" fmla="*/ 2486941 h 3874421"/>
                  <a:gd name="connsiteX151" fmla="*/ 943296 w 1221976"/>
                  <a:gd name="connsiteY151" fmla="*/ 2559265 h 3874421"/>
                  <a:gd name="connsiteX152" fmla="*/ 828321 w 1221976"/>
                  <a:gd name="connsiteY152" fmla="*/ 2579909 h 3874421"/>
                  <a:gd name="connsiteX153" fmla="*/ 814001 w 1221976"/>
                  <a:gd name="connsiteY153" fmla="*/ 2585274 h 3874421"/>
                  <a:gd name="connsiteX154" fmla="*/ 815065 w 1221976"/>
                  <a:gd name="connsiteY154" fmla="*/ 2596550 h 3874421"/>
                  <a:gd name="connsiteX155" fmla="*/ 846452 w 1221976"/>
                  <a:gd name="connsiteY155" fmla="*/ 2608608 h 3874421"/>
                  <a:gd name="connsiteX156" fmla="*/ 851152 w 1221976"/>
                  <a:gd name="connsiteY156" fmla="*/ 2628776 h 3874421"/>
                  <a:gd name="connsiteX157" fmla="*/ 835492 w 1221976"/>
                  <a:gd name="connsiteY157" fmla="*/ 2651820 h 3874421"/>
                  <a:gd name="connsiteX158" fmla="*/ 786262 w 1221976"/>
                  <a:gd name="connsiteY158" fmla="*/ 2658435 h 3874421"/>
                  <a:gd name="connsiteX159" fmla="*/ 746674 w 1221976"/>
                  <a:gd name="connsiteY159" fmla="*/ 2620474 h 3874421"/>
                  <a:gd name="connsiteX160" fmla="*/ 746309 w 1221976"/>
                  <a:gd name="connsiteY160" fmla="*/ 2620626 h 3874421"/>
                  <a:gd name="connsiteX161" fmla="*/ 747674 w 1221976"/>
                  <a:gd name="connsiteY161" fmla="*/ 2622002 h 3874421"/>
                  <a:gd name="connsiteX162" fmla="*/ 741984 w 1221976"/>
                  <a:gd name="connsiteY162" fmla="*/ 2625363 h 3874421"/>
                  <a:gd name="connsiteX163" fmla="*/ 742947 w 1221976"/>
                  <a:gd name="connsiteY163" fmla="*/ 2654589 h 3874421"/>
                  <a:gd name="connsiteX164" fmla="*/ 749992 w 1221976"/>
                  <a:gd name="connsiteY164" fmla="*/ 2900992 h 3874421"/>
                  <a:gd name="connsiteX165" fmla="*/ 750452 w 1221976"/>
                  <a:gd name="connsiteY165" fmla="*/ 2920694 h 3874421"/>
                  <a:gd name="connsiteX166" fmla="*/ 765776 w 1221976"/>
                  <a:gd name="connsiteY166" fmla="*/ 2924235 h 3874421"/>
                  <a:gd name="connsiteX167" fmla="*/ 769024 w 1221976"/>
                  <a:gd name="connsiteY167" fmla="*/ 2949946 h 3874421"/>
                  <a:gd name="connsiteX168" fmla="*/ 761237 w 1221976"/>
                  <a:gd name="connsiteY168" fmla="*/ 2960389 h 3874421"/>
                  <a:gd name="connsiteX169" fmla="*/ 751503 w 1221976"/>
                  <a:gd name="connsiteY169" fmla="*/ 2965718 h 3874421"/>
                  <a:gd name="connsiteX170" fmla="*/ 751944 w 1221976"/>
                  <a:gd name="connsiteY170" fmla="*/ 2984649 h 3874421"/>
                  <a:gd name="connsiteX171" fmla="*/ 764598 w 1221976"/>
                  <a:gd name="connsiteY171" fmla="*/ 2978607 h 3874421"/>
                  <a:gd name="connsiteX172" fmla="*/ 795096 w 1221976"/>
                  <a:gd name="connsiteY172" fmla="*/ 2979194 h 3874421"/>
                  <a:gd name="connsiteX173" fmla="*/ 795291 w 1221976"/>
                  <a:gd name="connsiteY173" fmla="*/ 3056302 h 3874421"/>
                  <a:gd name="connsiteX174" fmla="*/ 792438 w 1221976"/>
                  <a:gd name="connsiteY174" fmla="*/ 3057490 h 3874421"/>
                  <a:gd name="connsiteX175" fmla="*/ 802580 w 1221976"/>
                  <a:gd name="connsiteY175" fmla="*/ 3059458 h 3874421"/>
                  <a:gd name="connsiteX176" fmla="*/ 812563 w 1221976"/>
                  <a:gd name="connsiteY176" fmla="*/ 3067000 h 3874421"/>
                  <a:gd name="connsiteX177" fmla="*/ 806420 w 1221976"/>
                  <a:gd name="connsiteY177" fmla="*/ 3089274 h 3874421"/>
                  <a:gd name="connsiteX178" fmla="*/ 795511 w 1221976"/>
                  <a:gd name="connsiteY178" fmla="*/ 3095709 h 3874421"/>
                  <a:gd name="connsiteX179" fmla="*/ 794424 w 1221976"/>
                  <a:gd name="connsiteY179" fmla="*/ 3102346 h 3874421"/>
                  <a:gd name="connsiteX180" fmla="*/ 786637 w 1221976"/>
                  <a:gd name="connsiteY180" fmla="*/ 3112789 h 3874421"/>
                  <a:gd name="connsiteX181" fmla="*/ 755129 w 1221976"/>
                  <a:gd name="connsiteY181" fmla="*/ 3130037 h 3874421"/>
                  <a:gd name="connsiteX182" fmla="*/ 755144 w 1221976"/>
                  <a:gd name="connsiteY182" fmla="*/ 3131072 h 3874421"/>
                  <a:gd name="connsiteX183" fmla="*/ 782394 w 1221976"/>
                  <a:gd name="connsiteY183" fmla="*/ 3131596 h 3874421"/>
                  <a:gd name="connsiteX184" fmla="*/ 784012 w 1221976"/>
                  <a:gd name="connsiteY184" fmla="*/ 3133866 h 3874421"/>
                  <a:gd name="connsiteX185" fmla="*/ 789998 w 1221976"/>
                  <a:gd name="connsiteY185" fmla="*/ 3131007 h 3874421"/>
                  <a:gd name="connsiteX186" fmla="*/ 820496 w 1221976"/>
                  <a:gd name="connsiteY186" fmla="*/ 3131594 h 3874421"/>
                  <a:gd name="connsiteX187" fmla="*/ 820691 w 1221976"/>
                  <a:gd name="connsiteY187" fmla="*/ 3208702 h 3874421"/>
                  <a:gd name="connsiteX188" fmla="*/ 817838 w 1221976"/>
                  <a:gd name="connsiteY188" fmla="*/ 3209890 h 3874421"/>
                  <a:gd name="connsiteX189" fmla="*/ 827980 w 1221976"/>
                  <a:gd name="connsiteY189" fmla="*/ 3211858 h 3874421"/>
                  <a:gd name="connsiteX190" fmla="*/ 837963 w 1221976"/>
                  <a:gd name="connsiteY190" fmla="*/ 3219400 h 3874421"/>
                  <a:gd name="connsiteX191" fmla="*/ 838787 w 1221976"/>
                  <a:gd name="connsiteY191" fmla="*/ 3226565 h 3874421"/>
                  <a:gd name="connsiteX192" fmla="*/ 839545 w 1221976"/>
                  <a:gd name="connsiteY192" fmla="*/ 3226844 h 3874421"/>
                  <a:gd name="connsiteX193" fmla="*/ 839742 w 1221976"/>
                  <a:gd name="connsiteY193" fmla="*/ 3303953 h 3874421"/>
                  <a:gd name="connsiteX194" fmla="*/ 836887 w 1221976"/>
                  <a:gd name="connsiteY194" fmla="*/ 3305140 h 3874421"/>
                  <a:gd name="connsiteX195" fmla="*/ 847030 w 1221976"/>
                  <a:gd name="connsiteY195" fmla="*/ 3307107 h 3874421"/>
                  <a:gd name="connsiteX196" fmla="*/ 857012 w 1221976"/>
                  <a:gd name="connsiteY196" fmla="*/ 3314650 h 3874421"/>
                  <a:gd name="connsiteX197" fmla="*/ 815683 w 1221976"/>
                  <a:gd name="connsiteY197" fmla="*/ 3357679 h 3874421"/>
                  <a:gd name="connsiteX198" fmla="*/ 810246 w 1221976"/>
                  <a:gd name="connsiteY198" fmla="*/ 3358561 h 3874421"/>
                  <a:gd name="connsiteX199" fmla="*/ 809966 w 1221976"/>
                  <a:gd name="connsiteY199" fmla="*/ 3358876 h 3874421"/>
                  <a:gd name="connsiteX200" fmla="*/ 811618 w 1221976"/>
                  <a:gd name="connsiteY200" fmla="*/ 3359552 h 3874421"/>
                  <a:gd name="connsiteX201" fmla="*/ 807510 w 1221976"/>
                  <a:gd name="connsiteY201" fmla="*/ 3362752 h 3874421"/>
                  <a:gd name="connsiteX202" fmla="*/ 815278 w 1221976"/>
                  <a:gd name="connsiteY202" fmla="*/ 3364260 h 3874421"/>
                  <a:gd name="connsiteX203" fmla="*/ 825261 w 1221976"/>
                  <a:gd name="connsiteY203" fmla="*/ 3371802 h 3874421"/>
                  <a:gd name="connsiteX204" fmla="*/ 826085 w 1221976"/>
                  <a:gd name="connsiteY204" fmla="*/ 3378967 h 3874421"/>
                  <a:gd name="connsiteX205" fmla="*/ 826843 w 1221976"/>
                  <a:gd name="connsiteY205" fmla="*/ 3379246 h 3874421"/>
                  <a:gd name="connsiteX206" fmla="*/ 827040 w 1221976"/>
                  <a:gd name="connsiteY206" fmla="*/ 3456355 h 3874421"/>
                  <a:gd name="connsiteX207" fmla="*/ 824185 w 1221976"/>
                  <a:gd name="connsiteY207" fmla="*/ 3457542 h 3874421"/>
                  <a:gd name="connsiteX208" fmla="*/ 834328 w 1221976"/>
                  <a:gd name="connsiteY208" fmla="*/ 3459509 h 3874421"/>
                  <a:gd name="connsiteX209" fmla="*/ 844310 w 1221976"/>
                  <a:gd name="connsiteY209" fmla="*/ 3467052 h 3874421"/>
                  <a:gd name="connsiteX210" fmla="*/ 802981 w 1221976"/>
                  <a:gd name="connsiteY210" fmla="*/ 3510081 h 3874421"/>
                  <a:gd name="connsiteX211" fmla="*/ 796792 w 1221976"/>
                  <a:gd name="connsiteY211" fmla="*/ 3511085 h 3874421"/>
                  <a:gd name="connsiteX212" fmla="*/ 798916 w 1221976"/>
                  <a:gd name="connsiteY212" fmla="*/ 3511954 h 3874421"/>
                  <a:gd name="connsiteX213" fmla="*/ 751289 w 1221976"/>
                  <a:gd name="connsiteY213" fmla="*/ 3549051 h 3874421"/>
                  <a:gd name="connsiteX214" fmla="*/ 740410 w 1221976"/>
                  <a:gd name="connsiteY214" fmla="*/ 3564525 h 3874421"/>
                  <a:gd name="connsiteX215" fmla="*/ 740257 w 1221976"/>
                  <a:gd name="connsiteY215" fmla="*/ 3566519 h 3874421"/>
                  <a:gd name="connsiteX216" fmla="*/ 583568 w 1221976"/>
                  <a:gd name="connsiteY216" fmla="*/ 3874419 h 3874421"/>
                  <a:gd name="connsiteX217" fmla="*/ 456492 w 1221976"/>
                  <a:gd name="connsiteY217" fmla="*/ 3669625 h 3874421"/>
                  <a:gd name="connsiteX218" fmla="*/ 437661 w 1221976"/>
                  <a:gd name="connsiteY218" fmla="*/ 3547225 h 3874421"/>
                  <a:gd name="connsiteX219" fmla="*/ 392376 w 1221976"/>
                  <a:gd name="connsiteY219" fmla="*/ 3511953 h 3874421"/>
                  <a:gd name="connsiteX220" fmla="*/ 394500 w 1221976"/>
                  <a:gd name="connsiteY220" fmla="*/ 3511084 h 3874421"/>
                  <a:gd name="connsiteX221" fmla="*/ 388311 w 1221976"/>
                  <a:gd name="connsiteY221" fmla="*/ 3510080 h 3874421"/>
                  <a:gd name="connsiteX222" fmla="*/ 346982 w 1221976"/>
                  <a:gd name="connsiteY222" fmla="*/ 3467051 h 3874421"/>
                  <a:gd name="connsiteX223" fmla="*/ 356964 w 1221976"/>
                  <a:gd name="connsiteY223" fmla="*/ 3459508 h 3874421"/>
                  <a:gd name="connsiteX224" fmla="*/ 367107 w 1221976"/>
                  <a:gd name="connsiteY224" fmla="*/ 3457541 h 3874421"/>
                  <a:gd name="connsiteX225" fmla="*/ 364252 w 1221976"/>
                  <a:gd name="connsiteY225" fmla="*/ 3456354 h 3874421"/>
                  <a:gd name="connsiteX226" fmla="*/ 364449 w 1221976"/>
                  <a:gd name="connsiteY226" fmla="*/ 3379245 h 3874421"/>
                  <a:gd name="connsiteX227" fmla="*/ 365207 w 1221976"/>
                  <a:gd name="connsiteY227" fmla="*/ 3378966 h 3874421"/>
                  <a:gd name="connsiteX228" fmla="*/ 366031 w 1221976"/>
                  <a:gd name="connsiteY228" fmla="*/ 3371801 h 3874421"/>
                  <a:gd name="connsiteX229" fmla="*/ 376014 w 1221976"/>
                  <a:gd name="connsiteY229" fmla="*/ 3364259 h 3874421"/>
                  <a:gd name="connsiteX230" fmla="*/ 386156 w 1221976"/>
                  <a:gd name="connsiteY230" fmla="*/ 3362291 h 3874421"/>
                  <a:gd name="connsiteX231" fmla="*/ 383303 w 1221976"/>
                  <a:gd name="connsiteY231" fmla="*/ 3361103 h 3874421"/>
                  <a:gd name="connsiteX232" fmla="*/ 371416 w 1221976"/>
                  <a:gd name="connsiteY232" fmla="*/ 3347713 h 3874421"/>
                  <a:gd name="connsiteX233" fmla="*/ 353125 w 1221976"/>
                  <a:gd name="connsiteY233" fmla="*/ 3336924 h 3874421"/>
                  <a:gd name="connsiteX234" fmla="*/ 346983 w 1221976"/>
                  <a:gd name="connsiteY234" fmla="*/ 3314650 h 3874421"/>
                  <a:gd name="connsiteX235" fmla="*/ 356965 w 1221976"/>
                  <a:gd name="connsiteY235" fmla="*/ 3307107 h 3874421"/>
                  <a:gd name="connsiteX236" fmla="*/ 367108 w 1221976"/>
                  <a:gd name="connsiteY236" fmla="*/ 3305140 h 3874421"/>
                  <a:gd name="connsiteX237" fmla="*/ 364253 w 1221976"/>
                  <a:gd name="connsiteY237" fmla="*/ 3303953 h 3874421"/>
                  <a:gd name="connsiteX238" fmla="*/ 364450 w 1221976"/>
                  <a:gd name="connsiteY238" fmla="*/ 3226844 h 3874421"/>
                  <a:gd name="connsiteX239" fmla="*/ 365208 w 1221976"/>
                  <a:gd name="connsiteY239" fmla="*/ 3226565 h 3874421"/>
                  <a:gd name="connsiteX240" fmla="*/ 366032 w 1221976"/>
                  <a:gd name="connsiteY240" fmla="*/ 3219400 h 3874421"/>
                  <a:gd name="connsiteX241" fmla="*/ 376015 w 1221976"/>
                  <a:gd name="connsiteY241" fmla="*/ 3211858 h 3874421"/>
                  <a:gd name="connsiteX242" fmla="*/ 386157 w 1221976"/>
                  <a:gd name="connsiteY242" fmla="*/ 3209890 h 3874421"/>
                  <a:gd name="connsiteX243" fmla="*/ 383304 w 1221976"/>
                  <a:gd name="connsiteY243" fmla="*/ 3208702 h 3874421"/>
                  <a:gd name="connsiteX244" fmla="*/ 383499 w 1221976"/>
                  <a:gd name="connsiteY244" fmla="*/ 3131594 h 3874421"/>
                  <a:gd name="connsiteX245" fmla="*/ 413997 w 1221976"/>
                  <a:gd name="connsiteY245" fmla="*/ 3131007 h 3874421"/>
                  <a:gd name="connsiteX246" fmla="*/ 414984 w 1221976"/>
                  <a:gd name="connsiteY246" fmla="*/ 3131478 h 3874421"/>
                  <a:gd name="connsiteX247" fmla="*/ 430241 w 1221976"/>
                  <a:gd name="connsiteY247" fmla="*/ 3131184 h 3874421"/>
                  <a:gd name="connsiteX248" fmla="*/ 430602 w 1221976"/>
                  <a:gd name="connsiteY248" fmla="*/ 3120039 h 3874421"/>
                  <a:gd name="connsiteX249" fmla="*/ 417358 w 1221976"/>
                  <a:gd name="connsiteY249" fmla="*/ 3112789 h 3874421"/>
                  <a:gd name="connsiteX250" fmla="*/ 409571 w 1221976"/>
                  <a:gd name="connsiteY250" fmla="*/ 3102346 h 3874421"/>
                  <a:gd name="connsiteX251" fmla="*/ 408484 w 1221976"/>
                  <a:gd name="connsiteY251" fmla="*/ 3095709 h 3874421"/>
                  <a:gd name="connsiteX252" fmla="*/ 397575 w 1221976"/>
                  <a:gd name="connsiteY252" fmla="*/ 3089274 h 3874421"/>
                  <a:gd name="connsiteX253" fmla="*/ 391432 w 1221976"/>
                  <a:gd name="connsiteY253" fmla="*/ 3067000 h 3874421"/>
                  <a:gd name="connsiteX254" fmla="*/ 401415 w 1221976"/>
                  <a:gd name="connsiteY254" fmla="*/ 3059458 h 3874421"/>
                  <a:gd name="connsiteX255" fmla="*/ 411557 w 1221976"/>
                  <a:gd name="connsiteY255" fmla="*/ 3057490 h 3874421"/>
                  <a:gd name="connsiteX256" fmla="*/ 408704 w 1221976"/>
                  <a:gd name="connsiteY256" fmla="*/ 3056302 h 3874421"/>
                  <a:gd name="connsiteX257" fmla="*/ 408899 w 1221976"/>
                  <a:gd name="connsiteY257" fmla="*/ 2979194 h 3874421"/>
                  <a:gd name="connsiteX258" fmla="*/ 435179 w 1221976"/>
                  <a:gd name="connsiteY258" fmla="*/ 2978688 h 3874421"/>
                  <a:gd name="connsiteX259" fmla="*/ 436062 w 1221976"/>
                  <a:gd name="connsiteY259" fmla="*/ 2951409 h 3874421"/>
                  <a:gd name="connsiteX260" fmla="*/ 434971 w 1221976"/>
                  <a:gd name="connsiteY260" fmla="*/ 2949946 h 3874421"/>
                  <a:gd name="connsiteX261" fmla="*/ 432646 w 1221976"/>
                  <a:gd name="connsiteY261" fmla="*/ 2935741 h 3874421"/>
                  <a:gd name="connsiteX262" fmla="*/ 436877 w 1221976"/>
                  <a:gd name="connsiteY262" fmla="*/ 2927005 h 3874421"/>
                  <a:gd name="connsiteX263" fmla="*/ 445478 w 1221976"/>
                  <a:gd name="connsiteY263" fmla="*/ 2690080 h 3874421"/>
                  <a:gd name="connsiteX264" fmla="*/ 447865 w 1221976"/>
                  <a:gd name="connsiteY264" fmla="*/ 2629915 h 3874421"/>
                  <a:gd name="connsiteX265" fmla="*/ 434469 w 1221976"/>
                  <a:gd name="connsiteY265" fmla="*/ 2622002 h 3874421"/>
                  <a:gd name="connsiteX266" fmla="*/ 435834 w 1221976"/>
                  <a:gd name="connsiteY266" fmla="*/ 2620626 h 3874421"/>
                  <a:gd name="connsiteX267" fmla="*/ 435469 w 1221976"/>
                  <a:gd name="connsiteY267" fmla="*/ 2620474 h 3874421"/>
                  <a:gd name="connsiteX268" fmla="*/ 395882 w 1221976"/>
                  <a:gd name="connsiteY268" fmla="*/ 2658435 h 3874421"/>
                  <a:gd name="connsiteX269" fmla="*/ 346651 w 1221976"/>
                  <a:gd name="connsiteY269" fmla="*/ 2651820 h 3874421"/>
                  <a:gd name="connsiteX270" fmla="*/ 330991 w 1221976"/>
                  <a:gd name="connsiteY270" fmla="*/ 2628776 h 3874421"/>
                  <a:gd name="connsiteX271" fmla="*/ 335691 w 1221976"/>
                  <a:gd name="connsiteY271" fmla="*/ 2608608 h 3874421"/>
                  <a:gd name="connsiteX272" fmla="*/ 367078 w 1221976"/>
                  <a:gd name="connsiteY272" fmla="*/ 2596550 h 3874421"/>
                  <a:gd name="connsiteX273" fmla="*/ 368142 w 1221976"/>
                  <a:gd name="connsiteY273" fmla="*/ 2585274 h 3874421"/>
                  <a:gd name="connsiteX274" fmla="*/ 353822 w 1221976"/>
                  <a:gd name="connsiteY274" fmla="*/ 2579909 h 3874421"/>
                  <a:gd name="connsiteX275" fmla="*/ 238847 w 1221976"/>
                  <a:gd name="connsiteY275" fmla="*/ 2559265 h 3874421"/>
                  <a:gd name="connsiteX276" fmla="*/ 172322 w 1221976"/>
                  <a:gd name="connsiteY276" fmla="*/ 2486941 h 3874421"/>
                  <a:gd name="connsiteX277" fmla="*/ 210572 w 1221976"/>
                  <a:gd name="connsiteY277" fmla="*/ 2449663 h 3874421"/>
                  <a:gd name="connsiteX278" fmla="*/ 215371 w 1221976"/>
                  <a:gd name="connsiteY278" fmla="*/ 2450288 h 3874421"/>
                  <a:gd name="connsiteX279" fmla="*/ 189678 w 1221976"/>
                  <a:gd name="connsiteY279" fmla="*/ 2434421 h 3874421"/>
                  <a:gd name="connsiteX280" fmla="*/ 151579 w 1221976"/>
                  <a:gd name="connsiteY280" fmla="*/ 2354637 h 3874421"/>
                  <a:gd name="connsiteX281" fmla="*/ 235219 w 1221976"/>
                  <a:gd name="connsiteY281" fmla="*/ 2350042 h 3874421"/>
                  <a:gd name="connsiteX282" fmla="*/ 254032 w 1221976"/>
                  <a:gd name="connsiteY282" fmla="*/ 2361662 h 3874421"/>
                  <a:gd name="connsiteX283" fmla="*/ 249521 w 1221976"/>
                  <a:gd name="connsiteY283" fmla="*/ 2345151 h 3874421"/>
                  <a:gd name="connsiteX284" fmla="*/ 266443 w 1221976"/>
                  <a:gd name="connsiteY284" fmla="*/ 2312550 h 3874421"/>
                  <a:gd name="connsiteX285" fmla="*/ 287270 w 1221976"/>
                  <a:gd name="connsiteY285" fmla="*/ 2306741 h 3874421"/>
                  <a:gd name="connsiteX286" fmla="*/ 358257 w 1221976"/>
                  <a:gd name="connsiteY286" fmla="*/ 2338017 h 3874421"/>
                  <a:gd name="connsiteX287" fmla="*/ 427068 w 1221976"/>
                  <a:gd name="connsiteY287" fmla="*/ 2444198 h 3874421"/>
                  <a:gd name="connsiteX288" fmla="*/ 438571 w 1221976"/>
                  <a:gd name="connsiteY288" fmla="*/ 2454782 h 3874421"/>
                  <a:gd name="connsiteX289" fmla="*/ 447167 w 1221976"/>
                  <a:gd name="connsiteY289" fmla="*/ 2448158 h 3874421"/>
                  <a:gd name="connsiteX290" fmla="*/ 442214 w 1221976"/>
                  <a:gd name="connsiteY290" fmla="*/ 2418842 h 3874421"/>
                  <a:gd name="connsiteX291" fmla="*/ 444587 w 1221976"/>
                  <a:gd name="connsiteY291" fmla="*/ 2406768 h 3874421"/>
                  <a:gd name="connsiteX292" fmla="*/ 457235 w 1221976"/>
                  <a:gd name="connsiteY292" fmla="*/ 2393703 h 3874421"/>
                  <a:gd name="connsiteX293" fmla="*/ 460342 w 1221976"/>
                  <a:gd name="connsiteY293" fmla="*/ 2315375 h 3874421"/>
                  <a:gd name="connsiteX294" fmla="*/ 467897 w 1221976"/>
                  <a:gd name="connsiteY294" fmla="*/ 2142092 h 3874421"/>
                  <a:gd name="connsiteX295" fmla="*/ 407359 w 1221976"/>
                  <a:gd name="connsiteY295" fmla="*/ 2073790 h 3874421"/>
                  <a:gd name="connsiteX296" fmla="*/ 338202 w 1221976"/>
                  <a:gd name="connsiteY296" fmla="*/ 2032935 h 3874421"/>
                  <a:gd name="connsiteX297" fmla="*/ 339713 w 1221976"/>
                  <a:gd name="connsiteY297" fmla="*/ 2031412 h 3874421"/>
                  <a:gd name="connsiteX298" fmla="*/ 339309 w 1221976"/>
                  <a:gd name="connsiteY298" fmla="*/ 2031244 h 3874421"/>
                  <a:gd name="connsiteX299" fmla="*/ 295483 w 1221976"/>
                  <a:gd name="connsiteY299" fmla="*/ 2073270 h 3874421"/>
                  <a:gd name="connsiteX300" fmla="*/ 240981 w 1221976"/>
                  <a:gd name="connsiteY300" fmla="*/ 2065946 h 3874421"/>
                  <a:gd name="connsiteX301" fmla="*/ 223645 w 1221976"/>
                  <a:gd name="connsiteY301" fmla="*/ 2040435 h 3874421"/>
                  <a:gd name="connsiteX302" fmla="*/ 228848 w 1221976"/>
                  <a:gd name="connsiteY302" fmla="*/ 2018107 h 3874421"/>
                  <a:gd name="connsiteX303" fmla="*/ 263595 w 1221976"/>
                  <a:gd name="connsiteY303" fmla="*/ 2004758 h 3874421"/>
                  <a:gd name="connsiteX304" fmla="*/ 264773 w 1221976"/>
                  <a:gd name="connsiteY304" fmla="*/ 1992274 h 3874421"/>
                  <a:gd name="connsiteX305" fmla="*/ 248920 w 1221976"/>
                  <a:gd name="connsiteY305" fmla="*/ 1986336 h 3874421"/>
                  <a:gd name="connsiteX306" fmla="*/ 121634 w 1221976"/>
                  <a:gd name="connsiteY306" fmla="*/ 1963481 h 3874421"/>
                  <a:gd name="connsiteX307" fmla="*/ 47986 w 1221976"/>
                  <a:gd name="connsiteY307" fmla="*/ 1883413 h 3874421"/>
                  <a:gd name="connsiteX308" fmla="*/ 90332 w 1221976"/>
                  <a:gd name="connsiteY308" fmla="*/ 1842143 h 3874421"/>
                  <a:gd name="connsiteX309" fmla="*/ 95644 w 1221976"/>
                  <a:gd name="connsiteY309" fmla="*/ 1842836 h 3874421"/>
                  <a:gd name="connsiteX310" fmla="*/ 67201 w 1221976"/>
                  <a:gd name="connsiteY310" fmla="*/ 1825270 h 3874421"/>
                  <a:gd name="connsiteX311" fmla="*/ 25022 w 1221976"/>
                  <a:gd name="connsiteY311" fmla="*/ 1736943 h 3874421"/>
                  <a:gd name="connsiteX312" fmla="*/ 117618 w 1221976"/>
                  <a:gd name="connsiteY312" fmla="*/ 1731856 h 3874421"/>
                  <a:gd name="connsiteX313" fmla="*/ 138445 w 1221976"/>
                  <a:gd name="connsiteY313" fmla="*/ 1744719 h 3874421"/>
                  <a:gd name="connsiteX314" fmla="*/ 133451 w 1221976"/>
                  <a:gd name="connsiteY314" fmla="*/ 1726441 h 3874421"/>
                  <a:gd name="connsiteX315" fmla="*/ 152185 w 1221976"/>
                  <a:gd name="connsiteY315" fmla="*/ 1690349 h 3874421"/>
                  <a:gd name="connsiteX316" fmla="*/ 175241 w 1221976"/>
                  <a:gd name="connsiteY316" fmla="*/ 1683918 h 3874421"/>
                  <a:gd name="connsiteX317" fmla="*/ 253830 w 1221976"/>
                  <a:gd name="connsiteY317" fmla="*/ 1718543 h 3874421"/>
                  <a:gd name="connsiteX318" fmla="*/ 330008 w 1221976"/>
                  <a:gd name="connsiteY318" fmla="*/ 1836093 h 3874421"/>
                  <a:gd name="connsiteX319" fmla="*/ 342744 w 1221976"/>
                  <a:gd name="connsiteY319" fmla="*/ 1847811 h 3874421"/>
                  <a:gd name="connsiteX320" fmla="*/ 352259 w 1221976"/>
                  <a:gd name="connsiteY320" fmla="*/ 1840477 h 3874421"/>
                  <a:gd name="connsiteX321" fmla="*/ 346776 w 1221976"/>
                  <a:gd name="connsiteY321" fmla="*/ 1808022 h 3874421"/>
                  <a:gd name="connsiteX322" fmla="*/ 349403 w 1221976"/>
                  <a:gd name="connsiteY322" fmla="*/ 1794656 h 3874421"/>
                  <a:gd name="connsiteX323" fmla="*/ 394303 w 1221976"/>
                  <a:gd name="connsiteY323" fmla="*/ 1781869 h 3874421"/>
                  <a:gd name="connsiteX324" fmla="*/ 427483 w 1221976"/>
                  <a:gd name="connsiteY324" fmla="*/ 1828699 h 3874421"/>
                  <a:gd name="connsiteX325" fmla="*/ 414287 w 1221976"/>
                  <a:gd name="connsiteY325" fmla="*/ 1895830 h 3874421"/>
                  <a:gd name="connsiteX326" fmla="*/ 437769 w 1221976"/>
                  <a:gd name="connsiteY326" fmla="*/ 1925239 h 3874421"/>
                  <a:gd name="connsiteX327" fmla="*/ 467705 w 1221976"/>
                  <a:gd name="connsiteY327" fmla="*/ 1947345 h 3874421"/>
                  <a:gd name="connsiteX328" fmla="*/ 476188 w 1221976"/>
                  <a:gd name="connsiteY328" fmla="*/ 1951905 h 3874421"/>
                  <a:gd name="connsiteX329" fmla="*/ 484329 w 1221976"/>
                  <a:gd name="connsiteY329" fmla="*/ 1765175 h 3874421"/>
                  <a:gd name="connsiteX330" fmla="*/ 494914 w 1221976"/>
                  <a:gd name="connsiteY330" fmla="*/ 1551584 h 3874421"/>
                  <a:gd name="connsiteX331" fmla="*/ 450357 w 1221976"/>
                  <a:gd name="connsiteY331" fmla="*/ 1511965 h 3874421"/>
                  <a:gd name="connsiteX332" fmla="*/ 351396 w 1221976"/>
                  <a:gd name="connsiteY332" fmla="*/ 1356145 h 3874421"/>
                  <a:gd name="connsiteX333" fmla="*/ 419094 w 1221976"/>
                  <a:gd name="connsiteY333" fmla="*/ 1312891 h 3874421"/>
                  <a:gd name="connsiteX334" fmla="*/ 458865 w 1221976"/>
                  <a:gd name="connsiteY334" fmla="*/ 1310113 h 3874421"/>
                  <a:gd name="connsiteX335" fmla="*/ 422353 w 1221976"/>
                  <a:gd name="connsiteY335" fmla="*/ 1289488 h 3874421"/>
                  <a:gd name="connsiteX336" fmla="*/ 227890 w 1221976"/>
                  <a:gd name="connsiteY336" fmla="*/ 1250498 h 3874421"/>
                  <a:gd name="connsiteX337" fmla="*/ 229230 w 1221976"/>
                  <a:gd name="connsiteY337" fmla="*/ 1247781 h 3874421"/>
                  <a:gd name="connsiteX338" fmla="*/ 221004 w 1221976"/>
                  <a:gd name="connsiteY338" fmla="*/ 1251407 h 3874421"/>
                  <a:gd name="connsiteX339" fmla="*/ 121662 w 1221976"/>
                  <a:gd name="connsiteY339" fmla="*/ 1231571 h 3874421"/>
                  <a:gd name="connsiteX340" fmla="*/ 123728 w 1221976"/>
                  <a:gd name="connsiteY340" fmla="*/ 1214611 h 3874421"/>
                  <a:gd name="connsiteX341" fmla="*/ 132791 w 1221976"/>
                  <a:gd name="connsiteY341" fmla="*/ 1204288 h 3874421"/>
                  <a:gd name="connsiteX342" fmla="*/ 128112 w 1221976"/>
                  <a:gd name="connsiteY342" fmla="*/ 1205081 h 3874421"/>
                  <a:gd name="connsiteX343" fmla="*/ 34057 w 1221976"/>
                  <a:gd name="connsiteY343" fmla="*/ 1111416 h 3874421"/>
                  <a:gd name="connsiteX344" fmla="*/ 123906 w 1221976"/>
                  <a:gd name="connsiteY344" fmla="*/ 1080176 h 3874421"/>
                  <a:gd name="connsiteX345" fmla="*/ 135322 w 1221976"/>
                  <a:gd name="connsiteY345" fmla="*/ 1066623 h 3874421"/>
                  <a:gd name="connsiteX346" fmla="*/ 120707 w 1221976"/>
                  <a:gd name="connsiteY346" fmla="*/ 1057405 h 3874421"/>
                  <a:gd name="connsiteX347" fmla="*/ 49351 w 1221976"/>
                  <a:gd name="connsiteY347" fmla="*/ 1062113 h 3874421"/>
                  <a:gd name="connsiteX348" fmla="*/ 27779 w 1221976"/>
                  <a:gd name="connsiteY348" fmla="*/ 1055542 h 3874421"/>
                  <a:gd name="connsiteX349" fmla="*/ 14 w 1221976"/>
                  <a:gd name="connsiteY349" fmla="*/ 1021819 h 3874421"/>
                  <a:gd name="connsiteX350" fmla="*/ 25527 w 1221976"/>
                  <a:gd name="connsiteY350" fmla="*/ 989854 h 3874421"/>
                  <a:gd name="connsiteX351" fmla="*/ 52276 w 1221976"/>
                  <a:gd name="connsiteY351" fmla="*/ 981425 h 3874421"/>
                  <a:gd name="connsiteX352" fmla="*/ 24289 w 1221976"/>
                  <a:gd name="connsiteY352" fmla="*/ 955061 h 3874421"/>
                  <a:gd name="connsiteX353" fmla="*/ 20132 w 1221976"/>
                  <a:gd name="connsiteY353" fmla="*/ 915486 h 3874421"/>
                  <a:gd name="connsiteX354" fmla="*/ 56484 w 1221976"/>
                  <a:gd name="connsiteY354" fmla="*/ 899299 h 3874421"/>
                  <a:gd name="connsiteX355" fmla="*/ 85043 w 1221976"/>
                  <a:gd name="connsiteY355" fmla="*/ 907872 h 3874421"/>
                  <a:gd name="connsiteX356" fmla="*/ 80363 w 1221976"/>
                  <a:gd name="connsiteY356" fmla="*/ 894874 h 3874421"/>
                  <a:gd name="connsiteX357" fmla="*/ 95290 w 1221976"/>
                  <a:gd name="connsiteY357" fmla="*/ 856797 h 3874421"/>
                  <a:gd name="connsiteX358" fmla="*/ 138377 w 1221976"/>
                  <a:gd name="connsiteY358" fmla="*/ 863980 h 3874421"/>
                  <a:gd name="connsiteX359" fmla="*/ 154180 w 1221976"/>
                  <a:gd name="connsiteY359" fmla="*/ 880548 h 3874421"/>
                  <a:gd name="connsiteX360" fmla="*/ 186221 w 1221976"/>
                  <a:gd name="connsiteY360" fmla="*/ 943932 h 3874421"/>
                  <a:gd name="connsiteX361" fmla="*/ 201032 w 1221976"/>
                  <a:gd name="connsiteY361" fmla="*/ 950430 h 3874421"/>
                  <a:gd name="connsiteX362" fmla="*/ 207540 w 1221976"/>
                  <a:gd name="connsiteY362" fmla="*/ 935316 h 3874421"/>
                  <a:gd name="connsiteX363" fmla="*/ 189253 w 1221976"/>
                  <a:gd name="connsiteY363" fmla="*/ 842609 h 3874421"/>
                  <a:gd name="connsiteX364" fmla="*/ 317396 w 1221976"/>
                  <a:gd name="connsiteY364" fmla="*/ 877230 h 3874421"/>
                  <a:gd name="connsiteX365" fmla="*/ 319049 w 1221976"/>
                  <a:gd name="connsiteY365" fmla="*/ 881679 h 3874421"/>
                  <a:gd name="connsiteX366" fmla="*/ 323458 w 1221976"/>
                  <a:gd name="connsiteY366" fmla="*/ 868668 h 3874421"/>
                  <a:gd name="connsiteX367" fmla="*/ 337112 w 1221976"/>
                  <a:gd name="connsiteY367" fmla="*/ 858400 h 3874421"/>
                  <a:gd name="connsiteX368" fmla="*/ 403963 w 1221976"/>
                  <a:gd name="connsiteY368" fmla="*/ 934514 h 3874421"/>
                  <a:gd name="connsiteX369" fmla="*/ 404911 w 1221976"/>
                  <a:gd name="connsiteY369" fmla="*/ 943221 h 3874421"/>
                  <a:gd name="connsiteX370" fmla="*/ 407746 w 1221976"/>
                  <a:gd name="connsiteY370" fmla="*/ 938977 h 3874421"/>
                  <a:gd name="connsiteX371" fmla="*/ 464031 w 1221976"/>
                  <a:gd name="connsiteY371" fmla="*/ 1021041 h 3874421"/>
                  <a:gd name="connsiteX372" fmla="*/ 518779 w 1221976"/>
                  <a:gd name="connsiteY372" fmla="*/ 1070028 h 3874421"/>
                  <a:gd name="connsiteX373" fmla="*/ 520617 w 1221976"/>
                  <a:gd name="connsiteY373" fmla="*/ 1032942 h 3874421"/>
                  <a:gd name="connsiteX374" fmla="*/ 523282 w 1221976"/>
                  <a:gd name="connsiteY374" fmla="*/ 988009 h 3874421"/>
                  <a:gd name="connsiteX375" fmla="*/ 491717 w 1221976"/>
                  <a:gd name="connsiteY375" fmla="*/ 921064 h 3874421"/>
                  <a:gd name="connsiteX376" fmla="*/ 434273 w 1221976"/>
                  <a:gd name="connsiteY376" fmla="*/ 840966 h 3874421"/>
                  <a:gd name="connsiteX377" fmla="*/ 412799 w 1221976"/>
                  <a:gd name="connsiteY377" fmla="*/ 820926 h 3874421"/>
                  <a:gd name="connsiteX378" fmla="*/ 408592 w 1221976"/>
                  <a:gd name="connsiteY378" fmla="*/ 818338 h 3874421"/>
                  <a:gd name="connsiteX379" fmla="*/ 389136 w 1221976"/>
                  <a:gd name="connsiteY379" fmla="*/ 798846 h 3874421"/>
                  <a:gd name="connsiteX380" fmla="*/ 368060 w 1221976"/>
                  <a:gd name="connsiteY380" fmla="*/ 779179 h 3874421"/>
                  <a:gd name="connsiteX381" fmla="*/ 369299 w 1221976"/>
                  <a:gd name="connsiteY381" fmla="*/ 778971 h 3874421"/>
                  <a:gd name="connsiteX382" fmla="*/ 369048 w 1221976"/>
                  <a:gd name="connsiteY382" fmla="*/ 778721 h 3874421"/>
                  <a:gd name="connsiteX383" fmla="*/ 351775 w 1221976"/>
                  <a:gd name="connsiteY383" fmla="*/ 702143 h 3874421"/>
                  <a:gd name="connsiteX384" fmla="*/ 422230 w 1221976"/>
                  <a:gd name="connsiteY384" fmla="*/ 667521 h 3874421"/>
                  <a:gd name="connsiteX385" fmla="*/ 426940 w 1221976"/>
                  <a:gd name="connsiteY385" fmla="*/ 668022 h 3874421"/>
                  <a:gd name="connsiteX386" fmla="*/ 367363 w 1221976"/>
                  <a:gd name="connsiteY386" fmla="*/ 621091 h 3874421"/>
                  <a:gd name="connsiteX387" fmla="*/ 279669 w 1221976"/>
                  <a:gd name="connsiteY387" fmla="*/ 581519 h 3874421"/>
                  <a:gd name="connsiteX388" fmla="*/ 261953 w 1221976"/>
                  <a:gd name="connsiteY388" fmla="*/ 580226 h 3874421"/>
                  <a:gd name="connsiteX389" fmla="*/ 193599 w 1221976"/>
                  <a:gd name="connsiteY389" fmla="*/ 542925 h 3874421"/>
                  <a:gd name="connsiteX390" fmla="*/ 305518 w 1221976"/>
                  <a:gd name="connsiteY390" fmla="*/ 502443 h 3874421"/>
                  <a:gd name="connsiteX391" fmla="*/ 312598 w 1221976"/>
                  <a:gd name="connsiteY391" fmla="*/ 503225 h 3874421"/>
                  <a:gd name="connsiteX392" fmla="*/ 310272 w 1221976"/>
                  <a:gd name="connsiteY392" fmla="*/ 500032 h 3874421"/>
                  <a:gd name="connsiteX393" fmla="*/ 240918 w 1221976"/>
                  <a:gd name="connsiteY393" fmla="*/ 449503 h 3874421"/>
                  <a:gd name="connsiteX394" fmla="*/ 238684 w 1221976"/>
                  <a:gd name="connsiteY394" fmla="*/ 449256 h 3874421"/>
                  <a:gd name="connsiteX395" fmla="*/ 193599 w 1221976"/>
                  <a:gd name="connsiteY395" fmla="*/ 411956 h 3874421"/>
                  <a:gd name="connsiteX396" fmla="*/ 215219 w 1221976"/>
                  <a:gd name="connsiteY396" fmla="*/ 383332 h 3874421"/>
                  <a:gd name="connsiteX397" fmla="*/ 217553 w 1221976"/>
                  <a:gd name="connsiteY397" fmla="*/ 382469 h 3874421"/>
                  <a:gd name="connsiteX398" fmla="*/ 212649 w 1221976"/>
                  <a:gd name="connsiteY398" fmla="*/ 366034 h 3874421"/>
                  <a:gd name="connsiteX399" fmla="*/ 280515 w 1221976"/>
                  <a:gd name="connsiteY399" fmla="*/ 320112 h 3874421"/>
                  <a:gd name="connsiteX400" fmla="*/ 319966 w 1221976"/>
                  <a:gd name="connsiteY400" fmla="*/ 331169 h 3874421"/>
                  <a:gd name="connsiteX401" fmla="*/ 342428 w 1221976"/>
                  <a:gd name="connsiteY401" fmla="*/ 324873 h 3874421"/>
                  <a:gd name="connsiteX402" fmla="*/ 404961 w 1221976"/>
                  <a:gd name="connsiteY402" fmla="*/ 352920 h 3874421"/>
                  <a:gd name="connsiteX403" fmla="*/ 405954 w 1221976"/>
                  <a:gd name="connsiteY403" fmla="*/ 356252 h 3874421"/>
                  <a:gd name="connsiteX404" fmla="*/ 407100 w 1221976"/>
                  <a:gd name="connsiteY404" fmla="*/ 354506 h 3874421"/>
                  <a:gd name="connsiteX405" fmla="*/ 461465 w 1221976"/>
                  <a:gd name="connsiteY405" fmla="*/ 422449 h 3874421"/>
                  <a:gd name="connsiteX406" fmla="*/ 478863 w 1221976"/>
                  <a:gd name="connsiteY406" fmla="*/ 433958 h 3874421"/>
                  <a:gd name="connsiteX407" fmla="*/ 465934 w 1221976"/>
                  <a:gd name="connsiteY407" fmla="*/ 376806 h 3874421"/>
                  <a:gd name="connsiteX408" fmla="*/ 425951 w 1221976"/>
                  <a:gd name="connsiteY408" fmla="*/ 299433 h 3874421"/>
                  <a:gd name="connsiteX409" fmla="*/ 428767 w 1221976"/>
                  <a:gd name="connsiteY409" fmla="*/ 299261 h 3874421"/>
                  <a:gd name="connsiteX410" fmla="*/ 422010 w 1221976"/>
                  <a:gd name="connsiteY410" fmla="*/ 294685 h 3874421"/>
                  <a:gd name="connsiteX411" fmla="*/ 391745 w 1221976"/>
                  <a:gd name="connsiteY411" fmla="*/ 211989 h 3874421"/>
                  <a:gd name="connsiteX412" fmla="*/ 406388 w 1221976"/>
                  <a:gd name="connsiteY412" fmla="*/ 206223 h 3874421"/>
                  <a:gd name="connsiteX413" fmla="*/ 418937 w 1221976"/>
                  <a:gd name="connsiteY413" fmla="*/ 208538 h 3874421"/>
                  <a:gd name="connsiteX414" fmla="*/ 416118 w 1221976"/>
                  <a:gd name="connsiteY414" fmla="*/ 205388 h 3874421"/>
                  <a:gd name="connsiteX415" fmla="*/ 447870 w 1221976"/>
                  <a:gd name="connsiteY415" fmla="*/ 94825 h 3874421"/>
                  <a:gd name="connsiteX416" fmla="*/ 514915 w 1221976"/>
                  <a:gd name="connsiteY416" fmla="*/ 148424 h 3874421"/>
                  <a:gd name="connsiteX417" fmla="*/ 531164 w 1221976"/>
                  <a:gd name="connsiteY417" fmla="*/ 151104 h 3874421"/>
                  <a:gd name="connsiteX418" fmla="*/ 531794 w 1221976"/>
                  <a:gd name="connsiteY418" fmla="*/ 136224 h 3874421"/>
                  <a:gd name="connsiteX419" fmla="*/ 494764 w 1221976"/>
                  <a:gd name="connsiteY419" fmla="*/ 84994 h 3874421"/>
                  <a:gd name="connsiteX420" fmla="*/ 490017 w 1221976"/>
                  <a:gd name="connsiteY420" fmla="*/ 66061 h 3874421"/>
                  <a:gd name="connsiteX421" fmla="*/ 504289 w 1221976"/>
                  <a:gd name="connsiteY421" fmla="*/ 30806 h 3874421"/>
                  <a:gd name="connsiteX422" fmla="*/ 541957 w 1221976"/>
                  <a:gd name="connsiteY422" fmla="*/ 36073 h 3874421"/>
                  <a:gd name="connsiteX423" fmla="*/ 561214 w 1221976"/>
                  <a:gd name="connsiteY423" fmla="*/ 52407 h 3874421"/>
                  <a:gd name="connsiteX424" fmla="*/ 569446 w 1221976"/>
                  <a:gd name="connsiteY424" fmla="*/ 20157 h 3874421"/>
                  <a:gd name="connsiteX425" fmla="*/ 599434 w 1221976"/>
                  <a:gd name="connsiteY425" fmla="*/ 0 h 3874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</a:cxnLst>
                <a:rect l="l" t="t" r="r" b="b"/>
                <a:pathLst>
                  <a:path w="1221976" h="3874421">
                    <a:moveTo>
                      <a:pt x="599434" y="0"/>
                    </a:moveTo>
                    <a:cubicBezTo>
                      <a:pt x="611145" y="0"/>
                      <a:pt x="622830" y="8786"/>
                      <a:pt x="629421" y="20157"/>
                    </a:cubicBezTo>
                    <a:cubicBezTo>
                      <a:pt x="636012" y="31527"/>
                      <a:pt x="633679" y="36830"/>
                      <a:pt x="635807" y="45167"/>
                    </a:cubicBezTo>
                    <a:lnTo>
                      <a:pt x="644112" y="36073"/>
                    </a:lnTo>
                    <a:cubicBezTo>
                      <a:pt x="657986" y="27393"/>
                      <a:pt x="671637" y="24951"/>
                      <a:pt x="681779" y="30806"/>
                    </a:cubicBezTo>
                    <a:cubicBezTo>
                      <a:pt x="691922" y="36662"/>
                      <a:pt x="696633" y="49706"/>
                      <a:pt x="696052" y="66061"/>
                    </a:cubicBezTo>
                    <a:lnTo>
                      <a:pt x="690047" y="84996"/>
                    </a:lnTo>
                    <a:lnTo>
                      <a:pt x="653839" y="136224"/>
                    </a:lnTo>
                    <a:cubicBezTo>
                      <a:pt x="651201" y="141070"/>
                      <a:pt x="650990" y="145390"/>
                      <a:pt x="655496" y="150079"/>
                    </a:cubicBezTo>
                    <a:cubicBezTo>
                      <a:pt x="660001" y="154769"/>
                      <a:pt x="667239" y="151937"/>
                      <a:pt x="670719" y="148424"/>
                    </a:cubicBezTo>
                    <a:cubicBezTo>
                      <a:pt x="692808" y="130558"/>
                      <a:pt x="715980" y="83439"/>
                      <a:pt x="736985" y="94825"/>
                    </a:cubicBezTo>
                    <a:cubicBezTo>
                      <a:pt x="776578" y="117684"/>
                      <a:pt x="790794" y="167185"/>
                      <a:pt x="768737" y="205388"/>
                    </a:cubicBezTo>
                    <a:lnTo>
                      <a:pt x="765918" y="208538"/>
                    </a:lnTo>
                    <a:lnTo>
                      <a:pt x="778467" y="206223"/>
                    </a:lnTo>
                    <a:cubicBezTo>
                      <a:pt x="784461" y="206501"/>
                      <a:pt x="789490" y="208369"/>
                      <a:pt x="793110" y="211989"/>
                    </a:cubicBezTo>
                    <a:cubicBezTo>
                      <a:pt x="807588" y="226467"/>
                      <a:pt x="794038" y="263491"/>
                      <a:pt x="762845" y="294685"/>
                    </a:cubicBezTo>
                    <a:lnTo>
                      <a:pt x="756263" y="299145"/>
                    </a:lnTo>
                    <a:lnTo>
                      <a:pt x="761006" y="299432"/>
                    </a:lnTo>
                    <a:cubicBezTo>
                      <a:pt x="744333" y="323544"/>
                      <a:pt x="730940" y="349575"/>
                      <a:pt x="721023" y="376806"/>
                    </a:cubicBezTo>
                    <a:lnTo>
                      <a:pt x="703600" y="453827"/>
                    </a:lnTo>
                    <a:lnTo>
                      <a:pt x="751032" y="422449"/>
                    </a:lnTo>
                    <a:cubicBezTo>
                      <a:pt x="772353" y="402973"/>
                      <a:pt x="790640" y="380174"/>
                      <a:pt x="805397" y="354506"/>
                    </a:cubicBezTo>
                    <a:lnTo>
                      <a:pt x="806543" y="356252"/>
                    </a:lnTo>
                    <a:lnTo>
                      <a:pt x="807536" y="352920"/>
                    </a:lnTo>
                    <a:cubicBezTo>
                      <a:pt x="817839" y="336439"/>
                      <a:pt x="841958" y="324874"/>
                      <a:pt x="870069" y="324873"/>
                    </a:cubicBezTo>
                    <a:lnTo>
                      <a:pt x="892531" y="331169"/>
                    </a:lnTo>
                    <a:lnTo>
                      <a:pt x="931982" y="320112"/>
                    </a:lnTo>
                    <a:cubicBezTo>
                      <a:pt x="969463" y="320112"/>
                      <a:pt x="999848" y="340672"/>
                      <a:pt x="999848" y="366034"/>
                    </a:cubicBezTo>
                    <a:lnTo>
                      <a:pt x="994944" y="382469"/>
                    </a:lnTo>
                    <a:lnTo>
                      <a:pt x="997278" y="383332"/>
                    </a:lnTo>
                    <a:cubicBezTo>
                      <a:pt x="1010636" y="390658"/>
                      <a:pt x="1018899" y="400777"/>
                      <a:pt x="1018898" y="411956"/>
                    </a:cubicBezTo>
                    <a:cubicBezTo>
                      <a:pt x="1018899" y="428724"/>
                      <a:pt x="1000307" y="443110"/>
                      <a:pt x="973813" y="449256"/>
                    </a:cubicBezTo>
                    <a:lnTo>
                      <a:pt x="971579" y="449503"/>
                    </a:lnTo>
                    <a:lnTo>
                      <a:pt x="902225" y="500032"/>
                    </a:lnTo>
                    <a:lnTo>
                      <a:pt x="899899" y="503225"/>
                    </a:lnTo>
                    <a:lnTo>
                      <a:pt x="906979" y="502443"/>
                    </a:lnTo>
                    <a:cubicBezTo>
                      <a:pt x="968790" y="502443"/>
                      <a:pt x="1018899" y="520567"/>
                      <a:pt x="1018898" y="542925"/>
                    </a:cubicBezTo>
                    <a:cubicBezTo>
                      <a:pt x="1018898" y="559694"/>
                      <a:pt x="990713" y="574080"/>
                      <a:pt x="950544" y="580226"/>
                    </a:cubicBezTo>
                    <a:lnTo>
                      <a:pt x="932828" y="581519"/>
                    </a:lnTo>
                    <a:lnTo>
                      <a:pt x="845134" y="621091"/>
                    </a:lnTo>
                    <a:lnTo>
                      <a:pt x="784513" y="668845"/>
                    </a:lnTo>
                    <a:lnTo>
                      <a:pt x="796944" y="667524"/>
                    </a:lnTo>
                    <a:cubicBezTo>
                      <a:pt x="830851" y="668792"/>
                      <a:pt x="857015" y="680432"/>
                      <a:pt x="867399" y="702145"/>
                    </a:cubicBezTo>
                    <a:cubicBezTo>
                      <a:pt x="877783" y="723858"/>
                      <a:pt x="870422" y="751532"/>
                      <a:pt x="850126" y="778723"/>
                    </a:cubicBezTo>
                    <a:lnTo>
                      <a:pt x="849875" y="778973"/>
                    </a:lnTo>
                    <a:lnTo>
                      <a:pt x="851114" y="779182"/>
                    </a:lnTo>
                    <a:lnTo>
                      <a:pt x="830038" y="798848"/>
                    </a:lnTo>
                    <a:lnTo>
                      <a:pt x="810582" y="818340"/>
                    </a:lnTo>
                    <a:lnTo>
                      <a:pt x="806375" y="820928"/>
                    </a:lnTo>
                    <a:lnTo>
                      <a:pt x="784901" y="840968"/>
                    </a:lnTo>
                    <a:cubicBezTo>
                      <a:pt x="763984" y="864967"/>
                      <a:pt x="744530" y="892018"/>
                      <a:pt x="727457" y="921066"/>
                    </a:cubicBezTo>
                    <a:cubicBezTo>
                      <a:pt x="710383" y="950114"/>
                      <a:pt x="696213" y="980272"/>
                      <a:pt x="685421" y="1010221"/>
                    </a:cubicBezTo>
                    <a:lnTo>
                      <a:pt x="678914" y="1036493"/>
                    </a:lnTo>
                    <a:lnTo>
                      <a:pt x="681256" y="1089059"/>
                    </a:lnTo>
                    <a:lnTo>
                      <a:pt x="683234" y="1087891"/>
                    </a:lnTo>
                    <a:cubicBezTo>
                      <a:pt x="738359" y="1049193"/>
                      <a:pt x="783674" y="997959"/>
                      <a:pt x="814232" y="938978"/>
                    </a:cubicBezTo>
                    <a:lnTo>
                      <a:pt x="817066" y="943221"/>
                    </a:lnTo>
                    <a:lnTo>
                      <a:pt x="818015" y="934514"/>
                    </a:lnTo>
                    <a:cubicBezTo>
                      <a:pt x="832615" y="887415"/>
                      <a:pt x="862544" y="853338"/>
                      <a:pt x="884865" y="858400"/>
                    </a:cubicBezTo>
                    <a:cubicBezTo>
                      <a:pt x="890445" y="859665"/>
                      <a:pt x="895022" y="863257"/>
                      <a:pt x="898519" y="868668"/>
                    </a:cubicBezTo>
                    <a:lnTo>
                      <a:pt x="902928" y="881679"/>
                    </a:lnTo>
                    <a:lnTo>
                      <a:pt x="904581" y="877231"/>
                    </a:lnTo>
                    <a:cubicBezTo>
                      <a:pt x="931129" y="834559"/>
                      <a:pt x="988500" y="819060"/>
                      <a:pt x="1032723" y="842609"/>
                    </a:cubicBezTo>
                    <a:cubicBezTo>
                      <a:pt x="1055440" y="855534"/>
                      <a:pt x="1020532" y="904414"/>
                      <a:pt x="1014436" y="935316"/>
                    </a:cubicBezTo>
                    <a:cubicBezTo>
                      <a:pt x="1012774" y="940590"/>
                      <a:pt x="1013814" y="948963"/>
                      <a:pt x="1020945" y="950431"/>
                    </a:cubicBezTo>
                    <a:cubicBezTo>
                      <a:pt x="1028075" y="951899"/>
                      <a:pt x="1032303" y="949197"/>
                      <a:pt x="1035756" y="943932"/>
                    </a:cubicBezTo>
                    <a:lnTo>
                      <a:pt x="1067796" y="880549"/>
                    </a:lnTo>
                    <a:lnTo>
                      <a:pt x="1083599" y="863980"/>
                    </a:lnTo>
                    <a:cubicBezTo>
                      <a:pt x="1099722" y="853952"/>
                      <a:pt x="1115357" y="850764"/>
                      <a:pt x="1126686" y="856797"/>
                    </a:cubicBezTo>
                    <a:cubicBezTo>
                      <a:pt x="1138014" y="862830"/>
                      <a:pt x="1142889" y="876939"/>
                      <a:pt x="1141613" y="894874"/>
                    </a:cubicBezTo>
                    <a:lnTo>
                      <a:pt x="1136933" y="907873"/>
                    </a:lnTo>
                    <a:cubicBezTo>
                      <a:pt x="1146453" y="905014"/>
                      <a:pt x="1150530" y="899768"/>
                      <a:pt x="1165493" y="899299"/>
                    </a:cubicBezTo>
                    <a:cubicBezTo>
                      <a:pt x="1180456" y="898831"/>
                      <a:pt x="1195558" y="904598"/>
                      <a:pt x="1201844" y="915487"/>
                    </a:cubicBezTo>
                    <a:cubicBezTo>
                      <a:pt x="1208131" y="926375"/>
                      <a:pt x="1206156" y="943345"/>
                      <a:pt x="1197687" y="955062"/>
                    </a:cubicBezTo>
                    <a:cubicBezTo>
                      <a:pt x="1189218" y="966778"/>
                      <a:pt x="1179030" y="972637"/>
                      <a:pt x="1169700" y="981425"/>
                    </a:cubicBezTo>
                    <a:lnTo>
                      <a:pt x="1196450" y="989854"/>
                    </a:lnTo>
                    <a:cubicBezTo>
                      <a:pt x="1212620" y="997717"/>
                      <a:pt x="1222401" y="1008993"/>
                      <a:pt x="1221962" y="1021820"/>
                    </a:cubicBezTo>
                    <a:cubicBezTo>
                      <a:pt x="1221522" y="1034646"/>
                      <a:pt x="1210944" y="1046594"/>
                      <a:pt x="1194198" y="1055543"/>
                    </a:cubicBezTo>
                    <a:lnTo>
                      <a:pt x="1172625" y="1062113"/>
                    </a:lnTo>
                    <a:lnTo>
                      <a:pt x="1101269" y="1057405"/>
                    </a:lnTo>
                    <a:cubicBezTo>
                      <a:pt x="1087152" y="1058389"/>
                      <a:pt x="1088149" y="1062294"/>
                      <a:pt x="1086655" y="1066623"/>
                    </a:cubicBezTo>
                    <a:cubicBezTo>
                      <a:pt x="1085161" y="1070953"/>
                      <a:pt x="1092879" y="1080131"/>
                      <a:pt x="1098071" y="1080176"/>
                    </a:cubicBezTo>
                    <a:cubicBezTo>
                      <a:pt x="1128021" y="1090590"/>
                      <a:pt x="1187722" y="1077110"/>
                      <a:pt x="1187919" y="1111417"/>
                    </a:cubicBezTo>
                    <a:cubicBezTo>
                      <a:pt x="1186202" y="1161490"/>
                      <a:pt x="1144094" y="1203425"/>
                      <a:pt x="1093865" y="1205081"/>
                    </a:cubicBezTo>
                    <a:lnTo>
                      <a:pt x="1089186" y="1204288"/>
                    </a:lnTo>
                    <a:lnTo>
                      <a:pt x="1098249" y="1214612"/>
                    </a:lnTo>
                    <a:cubicBezTo>
                      <a:pt x="1101187" y="1220346"/>
                      <a:pt x="1102009" y="1226105"/>
                      <a:pt x="1100315" y="1231571"/>
                    </a:cubicBezTo>
                    <a:cubicBezTo>
                      <a:pt x="1093539" y="1253431"/>
                      <a:pt x="1049062" y="1262313"/>
                      <a:pt x="1000973" y="1251407"/>
                    </a:cubicBezTo>
                    <a:lnTo>
                      <a:pt x="992747" y="1247781"/>
                    </a:lnTo>
                    <a:lnTo>
                      <a:pt x="994087" y="1250498"/>
                    </a:lnTo>
                    <a:cubicBezTo>
                      <a:pt x="927729" y="1247471"/>
                      <a:pt x="860701" y="1261098"/>
                      <a:pt x="799625" y="1289488"/>
                    </a:cubicBezTo>
                    <a:lnTo>
                      <a:pt x="763404" y="1309948"/>
                    </a:lnTo>
                    <a:lnTo>
                      <a:pt x="805536" y="1312891"/>
                    </a:lnTo>
                    <a:cubicBezTo>
                      <a:pt x="833621" y="1321033"/>
                      <a:pt x="857607" y="1335310"/>
                      <a:pt x="873234" y="1356145"/>
                    </a:cubicBezTo>
                    <a:cubicBezTo>
                      <a:pt x="912301" y="1408234"/>
                      <a:pt x="809530" y="1477280"/>
                      <a:pt x="720402" y="1559864"/>
                    </a:cubicBezTo>
                    <a:lnTo>
                      <a:pt x="703009" y="1577447"/>
                    </a:lnTo>
                    <a:lnTo>
                      <a:pt x="709950" y="1733276"/>
                    </a:lnTo>
                    <a:lnTo>
                      <a:pt x="719471" y="1985327"/>
                    </a:lnTo>
                    <a:lnTo>
                      <a:pt x="728110" y="1980683"/>
                    </a:lnTo>
                    <a:cubicBezTo>
                      <a:pt x="739041" y="1973952"/>
                      <a:pt x="749183" y="1966642"/>
                      <a:pt x="758047" y="1958577"/>
                    </a:cubicBezTo>
                    <a:lnTo>
                      <a:pt x="781528" y="1929168"/>
                    </a:lnTo>
                    <a:lnTo>
                      <a:pt x="768333" y="1862037"/>
                    </a:lnTo>
                    <a:cubicBezTo>
                      <a:pt x="765096" y="1845575"/>
                      <a:pt x="779952" y="1824609"/>
                      <a:pt x="801513" y="1815207"/>
                    </a:cubicBezTo>
                    <a:cubicBezTo>
                      <a:pt x="823074" y="1805808"/>
                      <a:pt x="843176" y="1811532"/>
                      <a:pt x="846412" y="1827994"/>
                    </a:cubicBezTo>
                    <a:lnTo>
                      <a:pt x="849039" y="1841360"/>
                    </a:lnTo>
                    <a:lnTo>
                      <a:pt x="843556" y="1873815"/>
                    </a:lnTo>
                    <a:lnTo>
                      <a:pt x="853072" y="1881149"/>
                    </a:lnTo>
                    <a:lnTo>
                      <a:pt x="865807" y="1869431"/>
                    </a:lnTo>
                    <a:lnTo>
                      <a:pt x="941985" y="1751881"/>
                    </a:lnTo>
                    <a:cubicBezTo>
                      <a:pt x="963997" y="1728675"/>
                      <a:pt x="995097" y="1715773"/>
                      <a:pt x="1020574" y="1717256"/>
                    </a:cubicBezTo>
                    <a:cubicBezTo>
                      <a:pt x="1029065" y="1717751"/>
                      <a:pt x="1036933" y="1719845"/>
                      <a:pt x="1043630" y="1723687"/>
                    </a:cubicBezTo>
                    <a:cubicBezTo>
                      <a:pt x="1057025" y="1731374"/>
                      <a:pt x="1063203" y="1744603"/>
                      <a:pt x="1062364" y="1759779"/>
                    </a:cubicBezTo>
                    <a:lnTo>
                      <a:pt x="1057370" y="1778057"/>
                    </a:lnTo>
                    <a:lnTo>
                      <a:pt x="1078197" y="1765194"/>
                    </a:lnTo>
                    <a:cubicBezTo>
                      <a:pt x="1115415" y="1742208"/>
                      <a:pt x="1156871" y="1744485"/>
                      <a:pt x="1170793" y="1770281"/>
                    </a:cubicBezTo>
                    <a:cubicBezTo>
                      <a:pt x="1184716" y="1796077"/>
                      <a:pt x="1165831" y="1835622"/>
                      <a:pt x="1128614" y="1858608"/>
                    </a:cubicBezTo>
                    <a:lnTo>
                      <a:pt x="1100171" y="1876174"/>
                    </a:lnTo>
                    <a:lnTo>
                      <a:pt x="1105483" y="1875481"/>
                    </a:lnTo>
                    <a:cubicBezTo>
                      <a:pt x="1131039" y="1876801"/>
                      <a:pt x="1148541" y="1892372"/>
                      <a:pt x="1147829" y="1916751"/>
                    </a:cubicBezTo>
                    <a:cubicBezTo>
                      <a:pt x="1146879" y="1949254"/>
                      <a:pt x="1113907" y="1985100"/>
                      <a:pt x="1074181" y="1996819"/>
                    </a:cubicBezTo>
                    <a:lnTo>
                      <a:pt x="946896" y="2019674"/>
                    </a:lnTo>
                    <a:lnTo>
                      <a:pt x="931042" y="2025612"/>
                    </a:lnTo>
                    <a:lnTo>
                      <a:pt x="932220" y="2038096"/>
                    </a:lnTo>
                    <a:lnTo>
                      <a:pt x="966967" y="2051445"/>
                    </a:lnTo>
                    <a:lnTo>
                      <a:pt x="972170" y="2073773"/>
                    </a:lnTo>
                    <a:cubicBezTo>
                      <a:pt x="969982" y="2082457"/>
                      <a:pt x="964029" y="2091647"/>
                      <a:pt x="954834" y="2099284"/>
                    </a:cubicBezTo>
                    <a:cubicBezTo>
                      <a:pt x="936444" y="2114558"/>
                      <a:pt x="912042" y="2117837"/>
                      <a:pt x="900332" y="2106608"/>
                    </a:cubicBezTo>
                    <a:lnTo>
                      <a:pt x="856506" y="2064582"/>
                    </a:lnTo>
                    <a:lnTo>
                      <a:pt x="856102" y="2064750"/>
                    </a:lnTo>
                    <a:lnTo>
                      <a:pt x="857613" y="2066273"/>
                    </a:lnTo>
                    <a:cubicBezTo>
                      <a:pt x="809136" y="2075189"/>
                      <a:pt x="765223" y="2129558"/>
                      <a:pt x="726961" y="2176509"/>
                    </a:cubicBezTo>
                    <a:lnTo>
                      <a:pt x="726704" y="2176792"/>
                    </a:lnTo>
                    <a:lnTo>
                      <a:pt x="730580" y="2279387"/>
                    </a:lnTo>
                    <a:lnTo>
                      <a:pt x="734681" y="2403798"/>
                    </a:lnTo>
                    <a:lnTo>
                      <a:pt x="737556" y="2406768"/>
                    </a:lnTo>
                    <a:lnTo>
                      <a:pt x="739929" y="2418842"/>
                    </a:lnTo>
                    <a:lnTo>
                      <a:pt x="735952" y="2442380"/>
                    </a:lnTo>
                    <a:lnTo>
                      <a:pt x="736173" y="2449080"/>
                    </a:lnTo>
                    <a:lnTo>
                      <a:pt x="743572" y="2454782"/>
                    </a:lnTo>
                    <a:lnTo>
                      <a:pt x="755076" y="2444198"/>
                    </a:lnTo>
                    <a:lnTo>
                      <a:pt x="823886" y="2338017"/>
                    </a:lnTo>
                    <a:cubicBezTo>
                      <a:pt x="843769" y="2317055"/>
                      <a:pt x="871861" y="2305401"/>
                      <a:pt x="894874" y="2306741"/>
                    </a:cubicBezTo>
                    <a:cubicBezTo>
                      <a:pt x="902544" y="2307188"/>
                      <a:pt x="909651" y="2309079"/>
                      <a:pt x="915700" y="2312550"/>
                    </a:cubicBezTo>
                    <a:cubicBezTo>
                      <a:pt x="927799" y="2319493"/>
                      <a:pt x="933380" y="2331443"/>
                      <a:pt x="932622" y="2345151"/>
                    </a:cubicBezTo>
                    <a:lnTo>
                      <a:pt x="928111" y="2361662"/>
                    </a:lnTo>
                    <a:lnTo>
                      <a:pt x="946924" y="2350042"/>
                    </a:lnTo>
                    <a:cubicBezTo>
                      <a:pt x="980542" y="2329280"/>
                      <a:pt x="1017988" y="2331336"/>
                      <a:pt x="1030564" y="2354637"/>
                    </a:cubicBezTo>
                    <a:cubicBezTo>
                      <a:pt x="1043141" y="2377938"/>
                      <a:pt x="1026082" y="2413659"/>
                      <a:pt x="992465" y="2434421"/>
                    </a:cubicBezTo>
                    <a:lnTo>
                      <a:pt x="966772" y="2450288"/>
                    </a:lnTo>
                    <a:lnTo>
                      <a:pt x="971571" y="2449663"/>
                    </a:lnTo>
                    <a:cubicBezTo>
                      <a:pt x="994655" y="2450855"/>
                      <a:pt x="1010464" y="2464920"/>
                      <a:pt x="1009821" y="2486941"/>
                    </a:cubicBezTo>
                    <a:cubicBezTo>
                      <a:pt x="1008963" y="2516300"/>
                      <a:pt x="979180" y="2548680"/>
                      <a:pt x="943296" y="2559265"/>
                    </a:cubicBezTo>
                    <a:lnTo>
                      <a:pt x="828321" y="2579909"/>
                    </a:lnTo>
                    <a:lnTo>
                      <a:pt x="814001" y="2585274"/>
                    </a:lnTo>
                    <a:lnTo>
                      <a:pt x="815065" y="2596550"/>
                    </a:lnTo>
                    <a:lnTo>
                      <a:pt x="846452" y="2608608"/>
                    </a:lnTo>
                    <a:lnTo>
                      <a:pt x="851152" y="2628776"/>
                    </a:lnTo>
                    <a:cubicBezTo>
                      <a:pt x="849175" y="2636620"/>
                      <a:pt x="843798" y="2644921"/>
                      <a:pt x="835492" y="2651820"/>
                    </a:cubicBezTo>
                    <a:cubicBezTo>
                      <a:pt x="818880" y="2665617"/>
                      <a:pt x="796838" y="2668579"/>
                      <a:pt x="786262" y="2658435"/>
                    </a:cubicBezTo>
                    <a:lnTo>
                      <a:pt x="746674" y="2620474"/>
                    </a:lnTo>
                    <a:lnTo>
                      <a:pt x="746309" y="2620626"/>
                    </a:lnTo>
                    <a:lnTo>
                      <a:pt x="747674" y="2622002"/>
                    </a:lnTo>
                    <a:lnTo>
                      <a:pt x="741984" y="2625363"/>
                    </a:lnTo>
                    <a:lnTo>
                      <a:pt x="742947" y="2654589"/>
                    </a:lnTo>
                    <a:cubicBezTo>
                      <a:pt x="745637" y="2742448"/>
                      <a:pt x="748002" y="2825127"/>
                      <a:pt x="749992" y="2900992"/>
                    </a:cubicBezTo>
                    <a:lnTo>
                      <a:pt x="750452" y="2920694"/>
                    </a:lnTo>
                    <a:lnTo>
                      <a:pt x="765776" y="2924235"/>
                    </a:lnTo>
                    <a:cubicBezTo>
                      <a:pt x="772283" y="2930612"/>
                      <a:pt x="773048" y="2939971"/>
                      <a:pt x="769024" y="2949946"/>
                    </a:cubicBezTo>
                    <a:lnTo>
                      <a:pt x="761237" y="2960389"/>
                    </a:lnTo>
                    <a:lnTo>
                      <a:pt x="751503" y="2965718"/>
                    </a:lnTo>
                    <a:lnTo>
                      <a:pt x="751944" y="2984649"/>
                    </a:lnTo>
                    <a:lnTo>
                      <a:pt x="764598" y="2978607"/>
                    </a:lnTo>
                    <a:cubicBezTo>
                      <a:pt x="775502" y="2973401"/>
                      <a:pt x="786036" y="2970896"/>
                      <a:pt x="795096" y="2979194"/>
                    </a:cubicBezTo>
                    <a:cubicBezTo>
                      <a:pt x="820497" y="3004091"/>
                      <a:pt x="820585" y="3038613"/>
                      <a:pt x="795291" y="3056302"/>
                    </a:cubicBezTo>
                    <a:lnTo>
                      <a:pt x="792438" y="3057490"/>
                    </a:lnTo>
                    <a:lnTo>
                      <a:pt x="802580" y="3059458"/>
                    </a:lnTo>
                    <a:cubicBezTo>
                      <a:pt x="807122" y="3061254"/>
                      <a:pt x="810575" y="3063776"/>
                      <a:pt x="812563" y="3067000"/>
                    </a:cubicBezTo>
                    <a:cubicBezTo>
                      <a:pt x="816538" y="3073448"/>
                      <a:pt x="813900" y="3081487"/>
                      <a:pt x="806420" y="3089274"/>
                    </a:cubicBezTo>
                    <a:lnTo>
                      <a:pt x="795511" y="3095709"/>
                    </a:lnTo>
                    <a:lnTo>
                      <a:pt x="794424" y="3102346"/>
                    </a:lnTo>
                    <a:lnTo>
                      <a:pt x="786637" y="3112789"/>
                    </a:lnTo>
                    <a:lnTo>
                      <a:pt x="755129" y="3130037"/>
                    </a:lnTo>
                    <a:lnTo>
                      <a:pt x="755144" y="3131072"/>
                    </a:lnTo>
                    <a:lnTo>
                      <a:pt x="782394" y="3131596"/>
                    </a:lnTo>
                    <a:lnTo>
                      <a:pt x="784012" y="3133866"/>
                    </a:lnTo>
                    <a:lnTo>
                      <a:pt x="789998" y="3131007"/>
                    </a:lnTo>
                    <a:cubicBezTo>
                      <a:pt x="800902" y="3125801"/>
                      <a:pt x="811435" y="3123296"/>
                      <a:pt x="820496" y="3131594"/>
                    </a:cubicBezTo>
                    <a:cubicBezTo>
                      <a:pt x="845897" y="3156491"/>
                      <a:pt x="845985" y="3191013"/>
                      <a:pt x="820691" y="3208702"/>
                    </a:cubicBezTo>
                    <a:lnTo>
                      <a:pt x="817838" y="3209890"/>
                    </a:lnTo>
                    <a:lnTo>
                      <a:pt x="827980" y="3211858"/>
                    </a:lnTo>
                    <a:cubicBezTo>
                      <a:pt x="832522" y="3213655"/>
                      <a:pt x="835975" y="3216176"/>
                      <a:pt x="837963" y="3219400"/>
                    </a:cubicBezTo>
                    <a:lnTo>
                      <a:pt x="838787" y="3226565"/>
                    </a:lnTo>
                    <a:lnTo>
                      <a:pt x="839545" y="3226844"/>
                    </a:lnTo>
                    <a:cubicBezTo>
                      <a:pt x="864948" y="3251741"/>
                      <a:pt x="865035" y="3286263"/>
                      <a:pt x="839742" y="3303953"/>
                    </a:cubicBezTo>
                    <a:lnTo>
                      <a:pt x="836887" y="3305140"/>
                    </a:lnTo>
                    <a:lnTo>
                      <a:pt x="847030" y="3307107"/>
                    </a:lnTo>
                    <a:cubicBezTo>
                      <a:pt x="851572" y="3308905"/>
                      <a:pt x="855025" y="3311425"/>
                      <a:pt x="857012" y="3314650"/>
                    </a:cubicBezTo>
                    <a:cubicBezTo>
                      <a:pt x="864963" y="3327546"/>
                      <a:pt x="846459" y="3346809"/>
                      <a:pt x="815683" y="3357679"/>
                    </a:cubicBezTo>
                    <a:lnTo>
                      <a:pt x="810246" y="3358561"/>
                    </a:lnTo>
                    <a:lnTo>
                      <a:pt x="809966" y="3358876"/>
                    </a:lnTo>
                    <a:lnTo>
                      <a:pt x="811618" y="3359552"/>
                    </a:lnTo>
                    <a:lnTo>
                      <a:pt x="807510" y="3362752"/>
                    </a:lnTo>
                    <a:lnTo>
                      <a:pt x="815278" y="3364260"/>
                    </a:lnTo>
                    <a:cubicBezTo>
                      <a:pt x="819820" y="3366057"/>
                      <a:pt x="823273" y="3368578"/>
                      <a:pt x="825261" y="3371802"/>
                    </a:cubicBezTo>
                    <a:lnTo>
                      <a:pt x="826085" y="3378967"/>
                    </a:lnTo>
                    <a:lnTo>
                      <a:pt x="826843" y="3379246"/>
                    </a:lnTo>
                    <a:cubicBezTo>
                      <a:pt x="852246" y="3404143"/>
                      <a:pt x="852333" y="3438665"/>
                      <a:pt x="827040" y="3456355"/>
                    </a:cubicBezTo>
                    <a:lnTo>
                      <a:pt x="824185" y="3457542"/>
                    </a:lnTo>
                    <a:lnTo>
                      <a:pt x="834328" y="3459509"/>
                    </a:lnTo>
                    <a:cubicBezTo>
                      <a:pt x="838870" y="3461307"/>
                      <a:pt x="842323" y="3463827"/>
                      <a:pt x="844310" y="3467052"/>
                    </a:cubicBezTo>
                    <a:cubicBezTo>
                      <a:pt x="852261" y="3479948"/>
                      <a:pt x="833757" y="3499211"/>
                      <a:pt x="802981" y="3510081"/>
                    </a:cubicBezTo>
                    <a:lnTo>
                      <a:pt x="796792" y="3511085"/>
                    </a:lnTo>
                    <a:lnTo>
                      <a:pt x="798916" y="3511954"/>
                    </a:lnTo>
                    <a:cubicBezTo>
                      <a:pt x="780839" y="3522372"/>
                      <a:pt x="764861" y="3534869"/>
                      <a:pt x="751289" y="3549051"/>
                    </a:cubicBezTo>
                    <a:lnTo>
                      <a:pt x="740410" y="3564525"/>
                    </a:lnTo>
                    <a:lnTo>
                      <a:pt x="740257" y="3566519"/>
                    </a:lnTo>
                    <a:cubicBezTo>
                      <a:pt x="715797" y="3755445"/>
                      <a:pt x="665733" y="3873633"/>
                      <a:pt x="583568" y="3874419"/>
                    </a:cubicBezTo>
                    <a:cubicBezTo>
                      <a:pt x="521944" y="3875009"/>
                      <a:pt x="481195" y="3788124"/>
                      <a:pt x="456492" y="3669625"/>
                    </a:cubicBezTo>
                    <a:lnTo>
                      <a:pt x="437661" y="3547225"/>
                    </a:lnTo>
                    <a:lnTo>
                      <a:pt x="392376" y="3511953"/>
                    </a:lnTo>
                    <a:lnTo>
                      <a:pt x="394500" y="3511084"/>
                    </a:lnTo>
                    <a:lnTo>
                      <a:pt x="388311" y="3510080"/>
                    </a:lnTo>
                    <a:cubicBezTo>
                      <a:pt x="357535" y="3499210"/>
                      <a:pt x="339032" y="3479947"/>
                      <a:pt x="346982" y="3467051"/>
                    </a:cubicBezTo>
                    <a:cubicBezTo>
                      <a:pt x="348969" y="3463826"/>
                      <a:pt x="352422" y="3461306"/>
                      <a:pt x="356964" y="3459508"/>
                    </a:cubicBezTo>
                    <a:lnTo>
                      <a:pt x="367107" y="3457541"/>
                    </a:lnTo>
                    <a:lnTo>
                      <a:pt x="364252" y="3456354"/>
                    </a:lnTo>
                    <a:cubicBezTo>
                      <a:pt x="338959" y="3438664"/>
                      <a:pt x="339046" y="3404142"/>
                      <a:pt x="364449" y="3379245"/>
                    </a:cubicBezTo>
                    <a:lnTo>
                      <a:pt x="365207" y="3378966"/>
                    </a:lnTo>
                    <a:lnTo>
                      <a:pt x="366031" y="3371801"/>
                    </a:lnTo>
                    <a:cubicBezTo>
                      <a:pt x="368019" y="3368577"/>
                      <a:pt x="371472" y="3366056"/>
                      <a:pt x="376014" y="3364259"/>
                    </a:cubicBezTo>
                    <a:lnTo>
                      <a:pt x="386156" y="3362291"/>
                    </a:lnTo>
                    <a:lnTo>
                      <a:pt x="383303" y="3361103"/>
                    </a:lnTo>
                    <a:lnTo>
                      <a:pt x="371416" y="3347713"/>
                    </a:lnTo>
                    <a:lnTo>
                      <a:pt x="353125" y="3336924"/>
                    </a:lnTo>
                    <a:cubicBezTo>
                      <a:pt x="345646" y="3329138"/>
                      <a:pt x="343008" y="3321098"/>
                      <a:pt x="346983" y="3314650"/>
                    </a:cubicBezTo>
                    <a:cubicBezTo>
                      <a:pt x="348970" y="3311425"/>
                      <a:pt x="352423" y="3308905"/>
                      <a:pt x="356965" y="3307107"/>
                    </a:cubicBezTo>
                    <a:lnTo>
                      <a:pt x="367108" y="3305140"/>
                    </a:lnTo>
                    <a:lnTo>
                      <a:pt x="364253" y="3303953"/>
                    </a:lnTo>
                    <a:cubicBezTo>
                      <a:pt x="338960" y="3286263"/>
                      <a:pt x="339047" y="3251741"/>
                      <a:pt x="364450" y="3226844"/>
                    </a:cubicBezTo>
                    <a:lnTo>
                      <a:pt x="365208" y="3226565"/>
                    </a:lnTo>
                    <a:lnTo>
                      <a:pt x="366032" y="3219400"/>
                    </a:lnTo>
                    <a:cubicBezTo>
                      <a:pt x="368020" y="3216176"/>
                      <a:pt x="371473" y="3213655"/>
                      <a:pt x="376015" y="3211858"/>
                    </a:cubicBezTo>
                    <a:lnTo>
                      <a:pt x="386157" y="3209890"/>
                    </a:lnTo>
                    <a:lnTo>
                      <a:pt x="383304" y="3208702"/>
                    </a:lnTo>
                    <a:cubicBezTo>
                      <a:pt x="358010" y="3191013"/>
                      <a:pt x="358098" y="3156491"/>
                      <a:pt x="383499" y="3131594"/>
                    </a:cubicBezTo>
                    <a:cubicBezTo>
                      <a:pt x="392560" y="3123296"/>
                      <a:pt x="403093" y="3125801"/>
                      <a:pt x="413997" y="3131007"/>
                    </a:cubicBezTo>
                    <a:lnTo>
                      <a:pt x="414984" y="3131478"/>
                    </a:lnTo>
                    <a:lnTo>
                      <a:pt x="430241" y="3131184"/>
                    </a:lnTo>
                    <a:lnTo>
                      <a:pt x="430602" y="3120039"/>
                    </a:lnTo>
                    <a:lnTo>
                      <a:pt x="417358" y="3112789"/>
                    </a:lnTo>
                    <a:lnTo>
                      <a:pt x="409571" y="3102346"/>
                    </a:lnTo>
                    <a:lnTo>
                      <a:pt x="408484" y="3095709"/>
                    </a:lnTo>
                    <a:lnTo>
                      <a:pt x="397575" y="3089274"/>
                    </a:lnTo>
                    <a:cubicBezTo>
                      <a:pt x="390095" y="3081487"/>
                      <a:pt x="387457" y="3073448"/>
                      <a:pt x="391432" y="3067000"/>
                    </a:cubicBezTo>
                    <a:cubicBezTo>
                      <a:pt x="393420" y="3063776"/>
                      <a:pt x="396873" y="3061254"/>
                      <a:pt x="401415" y="3059458"/>
                    </a:cubicBezTo>
                    <a:lnTo>
                      <a:pt x="411557" y="3057490"/>
                    </a:lnTo>
                    <a:lnTo>
                      <a:pt x="408704" y="3056302"/>
                    </a:lnTo>
                    <a:cubicBezTo>
                      <a:pt x="383410" y="3038613"/>
                      <a:pt x="383498" y="3004091"/>
                      <a:pt x="408899" y="2979194"/>
                    </a:cubicBezTo>
                    <a:lnTo>
                      <a:pt x="435179" y="2978688"/>
                    </a:lnTo>
                    <a:lnTo>
                      <a:pt x="436062" y="2951409"/>
                    </a:lnTo>
                    <a:lnTo>
                      <a:pt x="434971" y="2949946"/>
                    </a:lnTo>
                    <a:cubicBezTo>
                      <a:pt x="432959" y="2944958"/>
                      <a:pt x="432145" y="2940125"/>
                      <a:pt x="432646" y="2935741"/>
                    </a:cubicBezTo>
                    <a:lnTo>
                      <a:pt x="436877" y="2927005"/>
                    </a:lnTo>
                    <a:lnTo>
                      <a:pt x="445478" y="2690080"/>
                    </a:lnTo>
                    <a:lnTo>
                      <a:pt x="447865" y="2629915"/>
                    </a:lnTo>
                    <a:lnTo>
                      <a:pt x="434469" y="2622002"/>
                    </a:lnTo>
                    <a:lnTo>
                      <a:pt x="435834" y="2620626"/>
                    </a:lnTo>
                    <a:lnTo>
                      <a:pt x="435469" y="2620474"/>
                    </a:lnTo>
                    <a:lnTo>
                      <a:pt x="395882" y="2658435"/>
                    </a:lnTo>
                    <a:cubicBezTo>
                      <a:pt x="385305" y="2668579"/>
                      <a:pt x="363263" y="2665617"/>
                      <a:pt x="346651" y="2651820"/>
                    </a:cubicBezTo>
                    <a:cubicBezTo>
                      <a:pt x="338345" y="2644921"/>
                      <a:pt x="332968" y="2636620"/>
                      <a:pt x="330991" y="2628776"/>
                    </a:cubicBezTo>
                    <a:lnTo>
                      <a:pt x="335691" y="2608608"/>
                    </a:lnTo>
                    <a:lnTo>
                      <a:pt x="367078" y="2596550"/>
                    </a:lnTo>
                    <a:lnTo>
                      <a:pt x="368142" y="2585274"/>
                    </a:lnTo>
                    <a:lnTo>
                      <a:pt x="353822" y="2579909"/>
                    </a:lnTo>
                    <a:lnTo>
                      <a:pt x="238847" y="2559265"/>
                    </a:lnTo>
                    <a:cubicBezTo>
                      <a:pt x="202963" y="2548680"/>
                      <a:pt x="173180" y="2516300"/>
                      <a:pt x="172322" y="2486941"/>
                    </a:cubicBezTo>
                    <a:cubicBezTo>
                      <a:pt x="171679" y="2464920"/>
                      <a:pt x="187488" y="2450855"/>
                      <a:pt x="210572" y="2449663"/>
                    </a:cubicBezTo>
                    <a:lnTo>
                      <a:pt x="215371" y="2450288"/>
                    </a:lnTo>
                    <a:lnTo>
                      <a:pt x="189678" y="2434421"/>
                    </a:lnTo>
                    <a:cubicBezTo>
                      <a:pt x="156061" y="2413659"/>
                      <a:pt x="139003" y="2377938"/>
                      <a:pt x="151579" y="2354637"/>
                    </a:cubicBezTo>
                    <a:cubicBezTo>
                      <a:pt x="164155" y="2331336"/>
                      <a:pt x="201601" y="2329280"/>
                      <a:pt x="235219" y="2350042"/>
                    </a:cubicBezTo>
                    <a:lnTo>
                      <a:pt x="254032" y="2361662"/>
                    </a:lnTo>
                    <a:lnTo>
                      <a:pt x="249521" y="2345151"/>
                    </a:lnTo>
                    <a:cubicBezTo>
                      <a:pt x="248763" y="2331443"/>
                      <a:pt x="254344" y="2319493"/>
                      <a:pt x="266443" y="2312550"/>
                    </a:cubicBezTo>
                    <a:cubicBezTo>
                      <a:pt x="272492" y="2309079"/>
                      <a:pt x="279600" y="2307188"/>
                      <a:pt x="287270" y="2306741"/>
                    </a:cubicBezTo>
                    <a:cubicBezTo>
                      <a:pt x="310282" y="2305401"/>
                      <a:pt x="338374" y="2317055"/>
                      <a:pt x="358257" y="2338017"/>
                    </a:cubicBezTo>
                    <a:lnTo>
                      <a:pt x="427068" y="2444198"/>
                    </a:lnTo>
                    <a:lnTo>
                      <a:pt x="438571" y="2454782"/>
                    </a:lnTo>
                    <a:lnTo>
                      <a:pt x="447167" y="2448158"/>
                    </a:lnTo>
                    <a:lnTo>
                      <a:pt x="442214" y="2418842"/>
                    </a:lnTo>
                    <a:lnTo>
                      <a:pt x="444587" y="2406768"/>
                    </a:lnTo>
                    <a:lnTo>
                      <a:pt x="457235" y="2393703"/>
                    </a:lnTo>
                    <a:lnTo>
                      <a:pt x="460342" y="2315375"/>
                    </a:lnTo>
                    <a:lnTo>
                      <a:pt x="467897" y="2142092"/>
                    </a:lnTo>
                    <a:lnTo>
                      <a:pt x="407359" y="2073790"/>
                    </a:lnTo>
                    <a:cubicBezTo>
                      <a:pt x="385538" y="2053214"/>
                      <a:pt x="362441" y="2037393"/>
                      <a:pt x="338202" y="2032935"/>
                    </a:cubicBezTo>
                    <a:lnTo>
                      <a:pt x="339713" y="2031412"/>
                    </a:lnTo>
                    <a:lnTo>
                      <a:pt x="339309" y="2031244"/>
                    </a:lnTo>
                    <a:lnTo>
                      <a:pt x="295483" y="2073270"/>
                    </a:lnTo>
                    <a:cubicBezTo>
                      <a:pt x="283773" y="2084499"/>
                      <a:pt x="259371" y="2081220"/>
                      <a:pt x="240981" y="2065946"/>
                    </a:cubicBezTo>
                    <a:cubicBezTo>
                      <a:pt x="231786" y="2058309"/>
                      <a:pt x="225833" y="2049119"/>
                      <a:pt x="223645" y="2040435"/>
                    </a:cubicBezTo>
                    <a:lnTo>
                      <a:pt x="228848" y="2018107"/>
                    </a:lnTo>
                    <a:lnTo>
                      <a:pt x="263595" y="2004758"/>
                    </a:lnTo>
                    <a:lnTo>
                      <a:pt x="264773" y="1992274"/>
                    </a:lnTo>
                    <a:lnTo>
                      <a:pt x="248920" y="1986336"/>
                    </a:lnTo>
                    <a:lnTo>
                      <a:pt x="121634" y="1963481"/>
                    </a:lnTo>
                    <a:cubicBezTo>
                      <a:pt x="81908" y="1951762"/>
                      <a:pt x="48936" y="1915916"/>
                      <a:pt x="47986" y="1883413"/>
                    </a:cubicBezTo>
                    <a:cubicBezTo>
                      <a:pt x="47274" y="1859034"/>
                      <a:pt x="64776" y="1843463"/>
                      <a:pt x="90332" y="1842143"/>
                    </a:cubicBezTo>
                    <a:lnTo>
                      <a:pt x="95644" y="1842836"/>
                    </a:lnTo>
                    <a:lnTo>
                      <a:pt x="67201" y="1825270"/>
                    </a:lnTo>
                    <a:cubicBezTo>
                      <a:pt x="29984" y="1802284"/>
                      <a:pt x="11099" y="1762739"/>
                      <a:pt x="25022" y="1736943"/>
                    </a:cubicBezTo>
                    <a:cubicBezTo>
                      <a:pt x="38944" y="1711147"/>
                      <a:pt x="80400" y="1708870"/>
                      <a:pt x="117618" y="1731856"/>
                    </a:cubicBezTo>
                    <a:lnTo>
                      <a:pt x="138445" y="1744719"/>
                    </a:lnTo>
                    <a:lnTo>
                      <a:pt x="133451" y="1726441"/>
                    </a:lnTo>
                    <a:cubicBezTo>
                      <a:pt x="132612" y="1711265"/>
                      <a:pt x="138790" y="1698036"/>
                      <a:pt x="152185" y="1690349"/>
                    </a:cubicBezTo>
                    <a:cubicBezTo>
                      <a:pt x="158882" y="1686507"/>
                      <a:pt x="166750" y="1684413"/>
                      <a:pt x="175241" y="1683918"/>
                    </a:cubicBezTo>
                    <a:cubicBezTo>
                      <a:pt x="200718" y="1682435"/>
                      <a:pt x="231818" y="1695337"/>
                      <a:pt x="253830" y="1718543"/>
                    </a:cubicBezTo>
                    <a:lnTo>
                      <a:pt x="330008" y="1836093"/>
                    </a:lnTo>
                    <a:lnTo>
                      <a:pt x="342744" y="1847811"/>
                    </a:lnTo>
                    <a:lnTo>
                      <a:pt x="352259" y="1840477"/>
                    </a:lnTo>
                    <a:lnTo>
                      <a:pt x="346776" y="1808022"/>
                    </a:lnTo>
                    <a:lnTo>
                      <a:pt x="349403" y="1794656"/>
                    </a:lnTo>
                    <a:cubicBezTo>
                      <a:pt x="352639" y="1778194"/>
                      <a:pt x="372741" y="1772470"/>
                      <a:pt x="394303" y="1781869"/>
                    </a:cubicBezTo>
                    <a:cubicBezTo>
                      <a:pt x="415863" y="1791271"/>
                      <a:pt x="430719" y="1812237"/>
                      <a:pt x="427483" y="1828699"/>
                    </a:cubicBezTo>
                    <a:lnTo>
                      <a:pt x="414287" y="1895830"/>
                    </a:lnTo>
                    <a:lnTo>
                      <a:pt x="437769" y="1925239"/>
                    </a:lnTo>
                    <a:cubicBezTo>
                      <a:pt x="446632" y="1933304"/>
                      <a:pt x="456775" y="1940614"/>
                      <a:pt x="467705" y="1947345"/>
                    </a:cubicBezTo>
                    <a:lnTo>
                      <a:pt x="476188" y="1951905"/>
                    </a:lnTo>
                    <a:lnTo>
                      <a:pt x="484329" y="1765175"/>
                    </a:lnTo>
                    <a:lnTo>
                      <a:pt x="494914" y="1551584"/>
                    </a:lnTo>
                    <a:lnTo>
                      <a:pt x="450357" y="1511965"/>
                    </a:lnTo>
                    <a:cubicBezTo>
                      <a:pt x="379664" y="1450340"/>
                      <a:pt x="320141" y="1397816"/>
                      <a:pt x="351396" y="1356145"/>
                    </a:cubicBezTo>
                    <a:cubicBezTo>
                      <a:pt x="367023" y="1335310"/>
                      <a:pt x="391009" y="1321033"/>
                      <a:pt x="419094" y="1312891"/>
                    </a:cubicBezTo>
                    <a:lnTo>
                      <a:pt x="458865" y="1310113"/>
                    </a:lnTo>
                    <a:lnTo>
                      <a:pt x="422353" y="1289488"/>
                    </a:lnTo>
                    <a:cubicBezTo>
                      <a:pt x="361276" y="1261098"/>
                      <a:pt x="294248" y="1247471"/>
                      <a:pt x="227890" y="1250498"/>
                    </a:cubicBezTo>
                    <a:lnTo>
                      <a:pt x="229230" y="1247781"/>
                    </a:lnTo>
                    <a:lnTo>
                      <a:pt x="221004" y="1251407"/>
                    </a:lnTo>
                    <a:cubicBezTo>
                      <a:pt x="172915" y="1262313"/>
                      <a:pt x="128438" y="1253431"/>
                      <a:pt x="121662" y="1231571"/>
                    </a:cubicBezTo>
                    <a:cubicBezTo>
                      <a:pt x="119967" y="1226105"/>
                      <a:pt x="120790" y="1220346"/>
                      <a:pt x="123728" y="1214611"/>
                    </a:cubicBezTo>
                    <a:lnTo>
                      <a:pt x="132791" y="1204288"/>
                    </a:lnTo>
                    <a:lnTo>
                      <a:pt x="128112" y="1205081"/>
                    </a:lnTo>
                    <a:cubicBezTo>
                      <a:pt x="77883" y="1203424"/>
                      <a:pt x="35774" y="1161490"/>
                      <a:pt x="34057" y="1111416"/>
                    </a:cubicBezTo>
                    <a:cubicBezTo>
                      <a:pt x="34255" y="1077109"/>
                      <a:pt x="93956" y="1090589"/>
                      <a:pt x="123906" y="1080176"/>
                    </a:cubicBezTo>
                    <a:cubicBezTo>
                      <a:pt x="129098" y="1080131"/>
                      <a:pt x="136816" y="1070953"/>
                      <a:pt x="135322" y="1066623"/>
                    </a:cubicBezTo>
                    <a:cubicBezTo>
                      <a:pt x="133827" y="1062294"/>
                      <a:pt x="134825" y="1058388"/>
                      <a:pt x="120707" y="1057405"/>
                    </a:cubicBezTo>
                    <a:lnTo>
                      <a:pt x="49351" y="1062113"/>
                    </a:lnTo>
                    <a:lnTo>
                      <a:pt x="27779" y="1055542"/>
                    </a:lnTo>
                    <a:cubicBezTo>
                      <a:pt x="11032" y="1046594"/>
                      <a:pt x="455" y="1034646"/>
                      <a:pt x="14" y="1021819"/>
                    </a:cubicBezTo>
                    <a:cubicBezTo>
                      <a:pt x="-425" y="1008993"/>
                      <a:pt x="9357" y="997717"/>
                      <a:pt x="25527" y="989854"/>
                    </a:cubicBezTo>
                    <a:lnTo>
                      <a:pt x="52276" y="981425"/>
                    </a:lnTo>
                    <a:cubicBezTo>
                      <a:pt x="42947" y="972637"/>
                      <a:pt x="32758" y="966778"/>
                      <a:pt x="24289" y="955061"/>
                    </a:cubicBezTo>
                    <a:cubicBezTo>
                      <a:pt x="15820" y="943344"/>
                      <a:pt x="13845" y="926375"/>
                      <a:pt x="20132" y="915486"/>
                    </a:cubicBezTo>
                    <a:cubicBezTo>
                      <a:pt x="26418" y="904598"/>
                      <a:pt x="41520" y="898830"/>
                      <a:pt x="56484" y="899299"/>
                    </a:cubicBezTo>
                    <a:cubicBezTo>
                      <a:pt x="71447" y="899767"/>
                      <a:pt x="75523" y="905014"/>
                      <a:pt x="85043" y="907872"/>
                    </a:cubicBezTo>
                    <a:lnTo>
                      <a:pt x="80363" y="894874"/>
                    </a:lnTo>
                    <a:cubicBezTo>
                      <a:pt x="79088" y="876939"/>
                      <a:pt x="83962" y="862830"/>
                      <a:pt x="95290" y="856797"/>
                    </a:cubicBezTo>
                    <a:cubicBezTo>
                      <a:pt x="106619" y="850764"/>
                      <a:pt x="122255" y="853951"/>
                      <a:pt x="138377" y="863980"/>
                    </a:cubicBezTo>
                    <a:lnTo>
                      <a:pt x="154180" y="880548"/>
                    </a:lnTo>
                    <a:lnTo>
                      <a:pt x="186221" y="943932"/>
                    </a:lnTo>
                    <a:cubicBezTo>
                      <a:pt x="189674" y="949197"/>
                      <a:pt x="193901" y="951898"/>
                      <a:pt x="201032" y="950430"/>
                    </a:cubicBezTo>
                    <a:cubicBezTo>
                      <a:pt x="208163" y="948962"/>
                      <a:pt x="209203" y="940590"/>
                      <a:pt x="207540" y="935316"/>
                    </a:cubicBezTo>
                    <a:cubicBezTo>
                      <a:pt x="201445" y="904413"/>
                      <a:pt x="166536" y="855533"/>
                      <a:pt x="189253" y="842609"/>
                    </a:cubicBezTo>
                    <a:cubicBezTo>
                      <a:pt x="233477" y="819059"/>
                      <a:pt x="290848" y="834559"/>
                      <a:pt x="317396" y="877230"/>
                    </a:cubicBezTo>
                    <a:lnTo>
                      <a:pt x="319049" y="881679"/>
                    </a:lnTo>
                    <a:lnTo>
                      <a:pt x="323458" y="868668"/>
                    </a:lnTo>
                    <a:cubicBezTo>
                      <a:pt x="326955" y="863256"/>
                      <a:pt x="331532" y="859665"/>
                      <a:pt x="337112" y="858400"/>
                    </a:cubicBezTo>
                    <a:cubicBezTo>
                      <a:pt x="359432" y="853338"/>
                      <a:pt x="389363" y="887415"/>
                      <a:pt x="403963" y="934514"/>
                    </a:cubicBezTo>
                    <a:lnTo>
                      <a:pt x="404911" y="943221"/>
                    </a:lnTo>
                    <a:lnTo>
                      <a:pt x="407746" y="938977"/>
                    </a:lnTo>
                    <a:cubicBezTo>
                      <a:pt x="423024" y="968468"/>
                      <a:pt x="441992" y="996022"/>
                      <a:pt x="464031" y="1021041"/>
                    </a:cubicBezTo>
                    <a:lnTo>
                      <a:pt x="518779" y="1070028"/>
                    </a:lnTo>
                    <a:lnTo>
                      <a:pt x="520617" y="1032942"/>
                    </a:lnTo>
                    <a:lnTo>
                      <a:pt x="523282" y="988009"/>
                    </a:lnTo>
                    <a:lnTo>
                      <a:pt x="491717" y="921064"/>
                    </a:lnTo>
                    <a:cubicBezTo>
                      <a:pt x="474644" y="892016"/>
                      <a:pt x="455190" y="864965"/>
                      <a:pt x="434273" y="840966"/>
                    </a:cubicBezTo>
                    <a:lnTo>
                      <a:pt x="412799" y="820926"/>
                    </a:lnTo>
                    <a:lnTo>
                      <a:pt x="408592" y="818338"/>
                    </a:lnTo>
                    <a:lnTo>
                      <a:pt x="389136" y="798846"/>
                    </a:lnTo>
                    <a:lnTo>
                      <a:pt x="368060" y="779179"/>
                    </a:lnTo>
                    <a:lnTo>
                      <a:pt x="369299" y="778971"/>
                    </a:lnTo>
                    <a:lnTo>
                      <a:pt x="369048" y="778721"/>
                    </a:lnTo>
                    <a:cubicBezTo>
                      <a:pt x="348752" y="751530"/>
                      <a:pt x="341391" y="723856"/>
                      <a:pt x="351775" y="702143"/>
                    </a:cubicBezTo>
                    <a:cubicBezTo>
                      <a:pt x="362159" y="680430"/>
                      <a:pt x="388323" y="668790"/>
                      <a:pt x="422230" y="667521"/>
                    </a:cubicBezTo>
                    <a:lnTo>
                      <a:pt x="426940" y="668022"/>
                    </a:lnTo>
                    <a:lnTo>
                      <a:pt x="367363" y="621091"/>
                    </a:lnTo>
                    <a:lnTo>
                      <a:pt x="279669" y="581519"/>
                    </a:lnTo>
                    <a:lnTo>
                      <a:pt x="261953" y="580226"/>
                    </a:lnTo>
                    <a:cubicBezTo>
                      <a:pt x="221784" y="574080"/>
                      <a:pt x="193599" y="559694"/>
                      <a:pt x="193599" y="542925"/>
                    </a:cubicBezTo>
                    <a:cubicBezTo>
                      <a:pt x="193598" y="520567"/>
                      <a:pt x="243707" y="502443"/>
                      <a:pt x="305518" y="502443"/>
                    </a:cubicBezTo>
                    <a:lnTo>
                      <a:pt x="312598" y="503225"/>
                    </a:lnTo>
                    <a:lnTo>
                      <a:pt x="310272" y="500032"/>
                    </a:lnTo>
                    <a:lnTo>
                      <a:pt x="240918" y="449503"/>
                    </a:lnTo>
                    <a:lnTo>
                      <a:pt x="238684" y="449256"/>
                    </a:lnTo>
                    <a:cubicBezTo>
                      <a:pt x="212190" y="443110"/>
                      <a:pt x="193598" y="428724"/>
                      <a:pt x="193599" y="411956"/>
                    </a:cubicBezTo>
                    <a:cubicBezTo>
                      <a:pt x="193598" y="400777"/>
                      <a:pt x="201861" y="390658"/>
                      <a:pt x="215219" y="383332"/>
                    </a:cubicBezTo>
                    <a:lnTo>
                      <a:pt x="217553" y="382469"/>
                    </a:lnTo>
                    <a:lnTo>
                      <a:pt x="212649" y="366034"/>
                    </a:lnTo>
                    <a:cubicBezTo>
                      <a:pt x="212649" y="340672"/>
                      <a:pt x="243034" y="320112"/>
                      <a:pt x="280515" y="320112"/>
                    </a:cubicBezTo>
                    <a:lnTo>
                      <a:pt x="319966" y="331169"/>
                    </a:lnTo>
                    <a:lnTo>
                      <a:pt x="342428" y="324873"/>
                    </a:lnTo>
                    <a:cubicBezTo>
                      <a:pt x="370539" y="324874"/>
                      <a:pt x="394658" y="336439"/>
                      <a:pt x="404961" y="352920"/>
                    </a:cubicBezTo>
                    <a:lnTo>
                      <a:pt x="405954" y="356252"/>
                    </a:lnTo>
                    <a:lnTo>
                      <a:pt x="407100" y="354506"/>
                    </a:lnTo>
                    <a:cubicBezTo>
                      <a:pt x="421857" y="380174"/>
                      <a:pt x="440144" y="402973"/>
                      <a:pt x="461465" y="422449"/>
                    </a:cubicBezTo>
                    <a:lnTo>
                      <a:pt x="478863" y="433958"/>
                    </a:lnTo>
                    <a:lnTo>
                      <a:pt x="465934" y="376806"/>
                    </a:lnTo>
                    <a:cubicBezTo>
                      <a:pt x="456017" y="349576"/>
                      <a:pt x="442624" y="323545"/>
                      <a:pt x="425951" y="299433"/>
                    </a:cubicBezTo>
                    <a:lnTo>
                      <a:pt x="428767" y="299261"/>
                    </a:lnTo>
                    <a:lnTo>
                      <a:pt x="422010" y="294685"/>
                    </a:lnTo>
                    <a:cubicBezTo>
                      <a:pt x="390817" y="263491"/>
                      <a:pt x="377267" y="226467"/>
                      <a:pt x="391745" y="211989"/>
                    </a:cubicBezTo>
                    <a:cubicBezTo>
                      <a:pt x="395366" y="208369"/>
                      <a:pt x="400394" y="206501"/>
                      <a:pt x="406388" y="206223"/>
                    </a:cubicBezTo>
                    <a:lnTo>
                      <a:pt x="418937" y="208538"/>
                    </a:lnTo>
                    <a:lnTo>
                      <a:pt x="416118" y="205388"/>
                    </a:lnTo>
                    <a:cubicBezTo>
                      <a:pt x="394061" y="167185"/>
                      <a:pt x="408277" y="117684"/>
                      <a:pt x="447870" y="94825"/>
                    </a:cubicBezTo>
                    <a:cubicBezTo>
                      <a:pt x="475636" y="80188"/>
                      <a:pt x="492566" y="130558"/>
                      <a:pt x="514915" y="148424"/>
                    </a:cubicBezTo>
                    <a:cubicBezTo>
                      <a:pt x="517369" y="152280"/>
                      <a:pt x="528368" y="154086"/>
                      <a:pt x="531164" y="151104"/>
                    </a:cubicBezTo>
                    <a:cubicBezTo>
                      <a:pt x="533961" y="148124"/>
                      <a:pt x="537576" y="147185"/>
                      <a:pt x="531794" y="136224"/>
                    </a:cubicBezTo>
                    <a:lnTo>
                      <a:pt x="494764" y="84994"/>
                    </a:lnTo>
                    <a:lnTo>
                      <a:pt x="490017" y="66061"/>
                    </a:lnTo>
                    <a:cubicBezTo>
                      <a:pt x="489436" y="49706"/>
                      <a:pt x="494148" y="36662"/>
                      <a:pt x="504289" y="30806"/>
                    </a:cubicBezTo>
                    <a:cubicBezTo>
                      <a:pt x="514432" y="24951"/>
                      <a:pt x="528083" y="27393"/>
                      <a:pt x="541957" y="36073"/>
                    </a:cubicBezTo>
                    <a:lnTo>
                      <a:pt x="561214" y="52407"/>
                    </a:lnTo>
                    <a:cubicBezTo>
                      <a:pt x="563958" y="41656"/>
                      <a:pt x="563939" y="31527"/>
                      <a:pt x="569446" y="20157"/>
                    </a:cubicBezTo>
                    <a:cubicBezTo>
                      <a:pt x="574953" y="8786"/>
                      <a:pt x="587723" y="0"/>
                      <a:pt x="59943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70000">
                    <a:srgbClr val="006600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F3AB5804-52BE-4C18-B9B6-5305866E5BFD}"/>
                  </a:ext>
                </a:extLst>
              </p:cNvPr>
              <p:cNvSpPr/>
              <p:nvPr/>
            </p:nvSpPr>
            <p:spPr>
              <a:xfrm rot="393626" flipH="1">
                <a:off x="3324539" y="1272536"/>
                <a:ext cx="1221976" cy="3732035"/>
              </a:xfrm>
              <a:custGeom>
                <a:avLst/>
                <a:gdLst>
                  <a:gd name="connsiteX0" fmla="*/ 599434 w 1221976"/>
                  <a:gd name="connsiteY0" fmla="*/ 0 h 3874421"/>
                  <a:gd name="connsiteX1" fmla="*/ 629421 w 1221976"/>
                  <a:gd name="connsiteY1" fmla="*/ 20157 h 3874421"/>
                  <a:gd name="connsiteX2" fmla="*/ 635807 w 1221976"/>
                  <a:gd name="connsiteY2" fmla="*/ 45167 h 3874421"/>
                  <a:gd name="connsiteX3" fmla="*/ 644112 w 1221976"/>
                  <a:gd name="connsiteY3" fmla="*/ 36073 h 3874421"/>
                  <a:gd name="connsiteX4" fmla="*/ 681779 w 1221976"/>
                  <a:gd name="connsiteY4" fmla="*/ 30806 h 3874421"/>
                  <a:gd name="connsiteX5" fmla="*/ 696052 w 1221976"/>
                  <a:gd name="connsiteY5" fmla="*/ 66061 h 3874421"/>
                  <a:gd name="connsiteX6" fmla="*/ 690047 w 1221976"/>
                  <a:gd name="connsiteY6" fmla="*/ 84996 h 3874421"/>
                  <a:gd name="connsiteX7" fmla="*/ 653839 w 1221976"/>
                  <a:gd name="connsiteY7" fmla="*/ 136224 h 3874421"/>
                  <a:gd name="connsiteX8" fmla="*/ 655496 w 1221976"/>
                  <a:gd name="connsiteY8" fmla="*/ 150079 h 3874421"/>
                  <a:gd name="connsiteX9" fmla="*/ 670719 w 1221976"/>
                  <a:gd name="connsiteY9" fmla="*/ 148424 h 3874421"/>
                  <a:gd name="connsiteX10" fmla="*/ 736985 w 1221976"/>
                  <a:gd name="connsiteY10" fmla="*/ 94825 h 3874421"/>
                  <a:gd name="connsiteX11" fmla="*/ 768737 w 1221976"/>
                  <a:gd name="connsiteY11" fmla="*/ 205388 h 3874421"/>
                  <a:gd name="connsiteX12" fmla="*/ 765918 w 1221976"/>
                  <a:gd name="connsiteY12" fmla="*/ 208538 h 3874421"/>
                  <a:gd name="connsiteX13" fmla="*/ 778467 w 1221976"/>
                  <a:gd name="connsiteY13" fmla="*/ 206223 h 3874421"/>
                  <a:gd name="connsiteX14" fmla="*/ 793110 w 1221976"/>
                  <a:gd name="connsiteY14" fmla="*/ 211989 h 3874421"/>
                  <a:gd name="connsiteX15" fmla="*/ 762845 w 1221976"/>
                  <a:gd name="connsiteY15" fmla="*/ 294685 h 3874421"/>
                  <a:gd name="connsiteX16" fmla="*/ 756263 w 1221976"/>
                  <a:gd name="connsiteY16" fmla="*/ 299145 h 3874421"/>
                  <a:gd name="connsiteX17" fmla="*/ 761006 w 1221976"/>
                  <a:gd name="connsiteY17" fmla="*/ 299432 h 3874421"/>
                  <a:gd name="connsiteX18" fmla="*/ 721023 w 1221976"/>
                  <a:gd name="connsiteY18" fmla="*/ 376806 h 3874421"/>
                  <a:gd name="connsiteX19" fmla="*/ 703600 w 1221976"/>
                  <a:gd name="connsiteY19" fmla="*/ 453827 h 3874421"/>
                  <a:gd name="connsiteX20" fmla="*/ 751032 w 1221976"/>
                  <a:gd name="connsiteY20" fmla="*/ 422449 h 3874421"/>
                  <a:gd name="connsiteX21" fmla="*/ 805397 w 1221976"/>
                  <a:gd name="connsiteY21" fmla="*/ 354506 h 3874421"/>
                  <a:gd name="connsiteX22" fmla="*/ 806543 w 1221976"/>
                  <a:gd name="connsiteY22" fmla="*/ 356252 h 3874421"/>
                  <a:gd name="connsiteX23" fmla="*/ 807536 w 1221976"/>
                  <a:gd name="connsiteY23" fmla="*/ 352920 h 3874421"/>
                  <a:gd name="connsiteX24" fmla="*/ 870069 w 1221976"/>
                  <a:gd name="connsiteY24" fmla="*/ 324873 h 3874421"/>
                  <a:gd name="connsiteX25" fmla="*/ 892531 w 1221976"/>
                  <a:gd name="connsiteY25" fmla="*/ 331169 h 3874421"/>
                  <a:gd name="connsiteX26" fmla="*/ 931982 w 1221976"/>
                  <a:gd name="connsiteY26" fmla="*/ 320112 h 3874421"/>
                  <a:gd name="connsiteX27" fmla="*/ 999848 w 1221976"/>
                  <a:gd name="connsiteY27" fmla="*/ 366034 h 3874421"/>
                  <a:gd name="connsiteX28" fmla="*/ 994944 w 1221976"/>
                  <a:gd name="connsiteY28" fmla="*/ 382469 h 3874421"/>
                  <a:gd name="connsiteX29" fmla="*/ 997278 w 1221976"/>
                  <a:gd name="connsiteY29" fmla="*/ 383332 h 3874421"/>
                  <a:gd name="connsiteX30" fmla="*/ 1018898 w 1221976"/>
                  <a:gd name="connsiteY30" fmla="*/ 411956 h 3874421"/>
                  <a:gd name="connsiteX31" fmla="*/ 973813 w 1221976"/>
                  <a:gd name="connsiteY31" fmla="*/ 449256 h 3874421"/>
                  <a:gd name="connsiteX32" fmla="*/ 971579 w 1221976"/>
                  <a:gd name="connsiteY32" fmla="*/ 449503 h 3874421"/>
                  <a:gd name="connsiteX33" fmla="*/ 902225 w 1221976"/>
                  <a:gd name="connsiteY33" fmla="*/ 500032 h 3874421"/>
                  <a:gd name="connsiteX34" fmla="*/ 899899 w 1221976"/>
                  <a:gd name="connsiteY34" fmla="*/ 503225 h 3874421"/>
                  <a:gd name="connsiteX35" fmla="*/ 906979 w 1221976"/>
                  <a:gd name="connsiteY35" fmla="*/ 502443 h 3874421"/>
                  <a:gd name="connsiteX36" fmla="*/ 1018898 w 1221976"/>
                  <a:gd name="connsiteY36" fmla="*/ 542925 h 3874421"/>
                  <a:gd name="connsiteX37" fmla="*/ 950544 w 1221976"/>
                  <a:gd name="connsiteY37" fmla="*/ 580226 h 3874421"/>
                  <a:gd name="connsiteX38" fmla="*/ 932828 w 1221976"/>
                  <a:gd name="connsiteY38" fmla="*/ 581519 h 3874421"/>
                  <a:gd name="connsiteX39" fmla="*/ 845134 w 1221976"/>
                  <a:gd name="connsiteY39" fmla="*/ 621091 h 3874421"/>
                  <a:gd name="connsiteX40" fmla="*/ 784513 w 1221976"/>
                  <a:gd name="connsiteY40" fmla="*/ 668845 h 3874421"/>
                  <a:gd name="connsiteX41" fmla="*/ 796944 w 1221976"/>
                  <a:gd name="connsiteY41" fmla="*/ 667524 h 3874421"/>
                  <a:gd name="connsiteX42" fmla="*/ 867399 w 1221976"/>
                  <a:gd name="connsiteY42" fmla="*/ 702145 h 3874421"/>
                  <a:gd name="connsiteX43" fmla="*/ 850126 w 1221976"/>
                  <a:gd name="connsiteY43" fmla="*/ 778723 h 3874421"/>
                  <a:gd name="connsiteX44" fmla="*/ 849875 w 1221976"/>
                  <a:gd name="connsiteY44" fmla="*/ 778973 h 3874421"/>
                  <a:gd name="connsiteX45" fmla="*/ 851114 w 1221976"/>
                  <a:gd name="connsiteY45" fmla="*/ 779182 h 3874421"/>
                  <a:gd name="connsiteX46" fmla="*/ 830038 w 1221976"/>
                  <a:gd name="connsiteY46" fmla="*/ 798848 h 3874421"/>
                  <a:gd name="connsiteX47" fmla="*/ 810582 w 1221976"/>
                  <a:gd name="connsiteY47" fmla="*/ 818340 h 3874421"/>
                  <a:gd name="connsiteX48" fmla="*/ 806375 w 1221976"/>
                  <a:gd name="connsiteY48" fmla="*/ 820928 h 3874421"/>
                  <a:gd name="connsiteX49" fmla="*/ 784901 w 1221976"/>
                  <a:gd name="connsiteY49" fmla="*/ 840968 h 3874421"/>
                  <a:gd name="connsiteX50" fmla="*/ 727457 w 1221976"/>
                  <a:gd name="connsiteY50" fmla="*/ 921066 h 3874421"/>
                  <a:gd name="connsiteX51" fmla="*/ 685421 w 1221976"/>
                  <a:gd name="connsiteY51" fmla="*/ 1010221 h 3874421"/>
                  <a:gd name="connsiteX52" fmla="*/ 678914 w 1221976"/>
                  <a:gd name="connsiteY52" fmla="*/ 1036493 h 3874421"/>
                  <a:gd name="connsiteX53" fmla="*/ 681256 w 1221976"/>
                  <a:gd name="connsiteY53" fmla="*/ 1089059 h 3874421"/>
                  <a:gd name="connsiteX54" fmla="*/ 683234 w 1221976"/>
                  <a:gd name="connsiteY54" fmla="*/ 1087891 h 3874421"/>
                  <a:gd name="connsiteX55" fmla="*/ 814232 w 1221976"/>
                  <a:gd name="connsiteY55" fmla="*/ 938978 h 3874421"/>
                  <a:gd name="connsiteX56" fmla="*/ 817066 w 1221976"/>
                  <a:gd name="connsiteY56" fmla="*/ 943221 h 3874421"/>
                  <a:gd name="connsiteX57" fmla="*/ 818015 w 1221976"/>
                  <a:gd name="connsiteY57" fmla="*/ 934514 h 3874421"/>
                  <a:gd name="connsiteX58" fmla="*/ 884865 w 1221976"/>
                  <a:gd name="connsiteY58" fmla="*/ 858400 h 3874421"/>
                  <a:gd name="connsiteX59" fmla="*/ 898519 w 1221976"/>
                  <a:gd name="connsiteY59" fmla="*/ 868668 h 3874421"/>
                  <a:gd name="connsiteX60" fmla="*/ 902928 w 1221976"/>
                  <a:gd name="connsiteY60" fmla="*/ 881679 h 3874421"/>
                  <a:gd name="connsiteX61" fmla="*/ 904581 w 1221976"/>
                  <a:gd name="connsiteY61" fmla="*/ 877231 h 3874421"/>
                  <a:gd name="connsiteX62" fmla="*/ 1032723 w 1221976"/>
                  <a:gd name="connsiteY62" fmla="*/ 842609 h 3874421"/>
                  <a:gd name="connsiteX63" fmla="*/ 1014436 w 1221976"/>
                  <a:gd name="connsiteY63" fmla="*/ 935316 h 3874421"/>
                  <a:gd name="connsiteX64" fmla="*/ 1020945 w 1221976"/>
                  <a:gd name="connsiteY64" fmla="*/ 950431 h 3874421"/>
                  <a:gd name="connsiteX65" fmla="*/ 1035756 w 1221976"/>
                  <a:gd name="connsiteY65" fmla="*/ 943932 h 3874421"/>
                  <a:gd name="connsiteX66" fmla="*/ 1067796 w 1221976"/>
                  <a:gd name="connsiteY66" fmla="*/ 880549 h 3874421"/>
                  <a:gd name="connsiteX67" fmla="*/ 1083599 w 1221976"/>
                  <a:gd name="connsiteY67" fmla="*/ 863980 h 3874421"/>
                  <a:gd name="connsiteX68" fmla="*/ 1126686 w 1221976"/>
                  <a:gd name="connsiteY68" fmla="*/ 856797 h 3874421"/>
                  <a:gd name="connsiteX69" fmla="*/ 1141613 w 1221976"/>
                  <a:gd name="connsiteY69" fmla="*/ 894874 h 3874421"/>
                  <a:gd name="connsiteX70" fmla="*/ 1136933 w 1221976"/>
                  <a:gd name="connsiteY70" fmla="*/ 907873 h 3874421"/>
                  <a:gd name="connsiteX71" fmla="*/ 1165493 w 1221976"/>
                  <a:gd name="connsiteY71" fmla="*/ 899299 h 3874421"/>
                  <a:gd name="connsiteX72" fmla="*/ 1201844 w 1221976"/>
                  <a:gd name="connsiteY72" fmla="*/ 915487 h 3874421"/>
                  <a:gd name="connsiteX73" fmla="*/ 1197687 w 1221976"/>
                  <a:gd name="connsiteY73" fmla="*/ 955062 h 3874421"/>
                  <a:gd name="connsiteX74" fmla="*/ 1169700 w 1221976"/>
                  <a:gd name="connsiteY74" fmla="*/ 981425 h 3874421"/>
                  <a:gd name="connsiteX75" fmla="*/ 1196450 w 1221976"/>
                  <a:gd name="connsiteY75" fmla="*/ 989854 h 3874421"/>
                  <a:gd name="connsiteX76" fmla="*/ 1221962 w 1221976"/>
                  <a:gd name="connsiteY76" fmla="*/ 1021820 h 3874421"/>
                  <a:gd name="connsiteX77" fmla="*/ 1194198 w 1221976"/>
                  <a:gd name="connsiteY77" fmla="*/ 1055543 h 3874421"/>
                  <a:gd name="connsiteX78" fmla="*/ 1172625 w 1221976"/>
                  <a:gd name="connsiteY78" fmla="*/ 1062113 h 3874421"/>
                  <a:gd name="connsiteX79" fmla="*/ 1101269 w 1221976"/>
                  <a:gd name="connsiteY79" fmla="*/ 1057405 h 3874421"/>
                  <a:gd name="connsiteX80" fmla="*/ 1086655 w 1221976"/>
                  <a:gd name="connsiteY80" fmla="*/ 1066623 h 3874421"/>
                  <a:gd name="connsiteX81" fmla="*/ 1098071 w 1221976"/>
                  <a:gd name="connsiteY81" fmla="*/ 1080176 h 3874421"/>
                  <a:gd name="connsiteX82" fmla="*/ 1187919 w 1221976"/>
                  <a:gd name="connsiteY82" fmla="*/ 1111417 h 3874421"/>
                  <a:gd name="connsiteX83" fmla="*/ 1093865 w 1221976"/>
                  <a:gd name="connsiteY83" fmla="*/ 1205081 h 3874421"/>
                  <a:gd name="connsiteX84" fmla="*/ 1089186 w 1221976"/>
                  <a:gd name="connsiteY84" fmla="*/ 1204288 h 3874421"/>
                  <a:gd name="connsiteX85" fmla="*/ 1098249 w 1221976"/>
                  <a:gd name="connsiteY85" fmla="*/ 1214612 h 3874421"/>
                  <a:gd name="connsiteX86" fmla="*/ 1100315 w 1221976"/>
                  <a:gd name="connsiteY86" fmla="*/ 1231571 h 3874421"/>
                  <a:gd name="connsiteX87" fmla="*/ 1000973 w 1221976"/>
                  <a:gd name="connsiteY87" fmla="*/ 1251407 h 3874421"/>
                  <a:gd name="connsiteX88" fmla="*/ 992747 w 1221976"/>
                  <a:gd name="connsiteY88" fmla="*/ 1247781 h 3874421"/>
                  <a:gd name="connsiteX89" fmla="*/ 994087 w 1221976"/>
                  <a:gd name="connsiteY89" fmla="*/ 1250498 h 3874421"/>
                  <a:gd name="connsiteX90" fmla="*/ 799625 w 1221976"/>
                  <a:gd name="connsiteY90" fmla="*/ 1289488 h 3874421"/>
                  <a:gd name="connsiteX91" fmla="*/ 763404 w 1221976"/>
                  <a:gd name="connsiteY91" fmla="*/ 1309948 h 3874421"/>
                  <a:gd name="connsiteX92" fmla="*/ 805536 w 1221976"/>
                  <a:gd name="connsiteY92" fmla="*/ 1312891 h 3874421"/>
                  <a:gd name="connsiteX93" fmla="*/ 873234 w 1221976"/>
                  <a:gd name="connsiteY93" fmla="*/ 1356145 h 3874421"/>
                  <a:gd name="connsiteX94" fmla="*/ 720402 w 1221976"/>
                  <a:gd name="connsiteY94" fmla="*/ 1559864 h 3874421"/>
                  <a:gd name="connsiteX95" fmla="*/ 703009 w 1221976"/>
                  <a:gd name="connsiteY95" fmla="*/ 1577447 h 3874421"/>
                  <a:gd name="connsiteX96" fmla="*/ 709950 w 1221976"/>
                  <a:gd name="connsiteY96" fmla="*/ 1733276 h 3874421"/>
                  <a:gd name="connsiteX97" fmla="*/ 719471 w 1221976"/>
                  <a:gd name="connsiteY97" fmla="*/ 1985327 h 3874421"/>
                  <a:gd name="connsiteX98" fmla="*/ 728110 w 1221976"/>
                  <a:gd name="connsiteY98" fmla="*/ 1980683 h 3874421"/>
                  <a:gd name="connsiteX99" fmla="*/ 758047 w 1221976"/>
                  <a:gd name="connsiteY99" fmla="*/ 1958577 h 3874421"/>
                  <a:gd name="connsiteX100" fmla="*/ 781528 w 1221976"/>
                  <a:gd name="connsiteY100" fmla="*/ 1929168 h 3874421"/>
                  <a:gd name="connsiteX101" fmla="*/ 768333 w 1221976"/>
                  <a:gd name="connsiteY101" fmla="*/ 1862037 h 3874421"/>
                  <a:gd name="connsiteX102" fmla="*/ 801513 w 1221976"/>
                  <a:gd name="connsiteY102" fmla="*/ 1815207 h 3874421"/>
                  <a:gd name="connsiteX103" fmla="*/ 846412 w 1221976"/>
                  <a:gd name="connsiteY103" fmla="*/ 1827994 h 3874421"/>
                  <a:gd name="connsiteX104" fmla="*/ 849039 w 1221976"/>
                  <a:gd name="connsiteY104" fmla="*/ 1841360 h 3874421"/>
                  <a:gd name="connsiteX105" fmla="*/ 843556 w 1221976"/>
                  <a:gd name="connsiteY105" fmla="*/ 1873815 h 3874421"/>
                  <a:gd name="connsiteX106" fmla="*/ 853072 w 1221976"/>
                  <a:gd name="connsiteY106" fmla="*/ 1881149 h 3874421"/>
                  <a:gd name="connsiteX107" fmla="*/ 865807 w 1221976"/>
                  <a:gd name="connsiteY107" fmla="*/ 1869431 h 3874421"/>
                  <a:gd name="connsiteX108" fmla="*/ 941985 w 1221976"/>
                  <a:gd name="connsiteY108" fmla="*/ 1751881 h 3874421"/>
                  <a:gd name="connsiteX109" fmla="*/ 1020574 w 1221976"/>
                  <a:gd name="connsiteY109" fmla="*/ 1717256 h 3874421"/>
                  <a:gd name="connsiteX110" fmla="*/ 1043630 w 1221976"/>
                  <a:gd name="connsiteY110" fmla="*/ 1723687 h 3874421"/>
                  <a:gd name="connsiteX111" fmla="*/ 1062364 w 1221976"/>
                  <a:gd name="connsiteY111" fmla="*/ 1759779 h 3874421"/>
                  <a:gd name="connsiteX112" fmla="*/ 1057370 w 1221976"/>
                  <a:gd name="connsiteY112" fmla="*/ 1778057 h 3874421"/>
                  <a:gd name="connsiteX113" fmla="*/ 1078197 w 1221976"/>
                  <a:gd name="connsiteY113" fmla="*/ 1765194 h 3874421"/>
                  <a:gd name="connsiteX114" fmla="*/ 1170793 w 1221976"/>
                  <a:gd name="connsiteY114" fmla="*/ 1770281 h 3874421"/>
                  <a:gd name="connsiteX115" fmla="*/ 1128614 w 1221976"/>
                  <a:gd name="connsiteY115" fmla="*/ 1858608 h 3874421"/>
                  <a:gd name="connsiteX116" fmla="*/ 1100171 w 1221976"/>
                  <a:gd name="connsiteY116" fmla="*/ 1876174 h 3874421"/>
                  <a:gd name="connsiteX117" fmla="*/ 1105483 w 1221976"/>
                  <a:gd name="connsiteY117" fmla="*/ 1875481 h 3874421"/>
                  <a:gd name="connsiteX118" fmla="*/ 1147829 w 1221976"/>
                  <a:gd name="connsiteY118" fmla="*/ 1916751 h 3874421"/>
                  <a:gd name="connsiteX119" fmla="*/ 1074181 w 1221976"/>
                  <a:gd name="connsiteY119" fmla="*/ 1996819 h 3874421"/>
                  <a:gd name="connsiteX120" fmla="*/ 946896 w 1221976"/>
                  <a:gd name="connsiteY120" fmla="*/ 2019674 h 3874421"/>
                  <a:gd name="connsiteX121" fmla="*/ 931042 w 1221976"/>
                  <a:gd name="connsiteY121" fmla="*/ 2025612 h 3874421"/>
                  <a:gd name="connsiteX122" fmla="*/ 932220 w 1221976"/>
                  <a:gd name="connsiteY122" fmla="*/ 2038096 h 3874421"/>
                  <a:gd name="connsiteX123" fmla="*/ 966967 w 1221976"/>
                  <a:gd name="connsiteY123" fmla="*/ 2051445 h 3874421"/>
                  <a:gd name="connsiteX124" fmla="*/ 972170 w 1221976"/>
                  <a:gd name="connsiteY124" fmla="*/ 2073773 h 3874421"/>
                  <a:gd name="connsiteX125" fmla="*/ 954834 w 1221976"/>
                  <a:gd name="connsiteY125" fmla="*/ 2099284 h 3874421"/>
                  <a:gd name="connsiteX126" fmla="*/ 900332 w 1221976"/>
                  <a:gd name="connsiteY126" fmla="*/ 2106608 h 3874421"/>
                  <a:gd name="connsiteX127" fmla="*/ 856506 w 1221976"/>
                  <a:gd name="connsiteY127" fmla="*/ 2064582 h 3874421"/>
                  <a:gd name="connsiteX128" fmla="*/ 856102 w 1221976"/>
                  <a:gd name="connsiteY128" fmla="*/ 2064750 h 3874421"/>
                  <a:gd name="connsiteX129" fmla="*/ 857613 w 1221976"/>
                  <a:gd name="connsiteY129" fmla="*/ 2066273 h 3874421"/>
                  <a:gd name="connsiteX130" fmla="*/ 726961 w 1221976"/>
                  <a:gd name="connsiteY130" fmla="*/ 2176509 h 3874421"/>
                  <a:gd name="connsiteX131" fmla="*/ 726704 w 1221976"/>
                  <a:gd name="connsiteY131" fmla="*/ 2176792 h 3874421"/>
                  <a:gd name="connsiteX132" fmla="*/ 730580 w 1221976"/>
                  <a:gd name="connsiteY132" fmla="*/ 2279387 h 3874421"/>
                  <a:gd name="connsiteX133" fmla="*/ 734681 w 1221976"/>
                  <a:gd name="connsiteY133" fmla="*/ 2403798 h 3874421"/>
                  <a:gd name="connsiteX134" fmla="*/ 737556 w 1221976"/>
                  <a:gd name="connsiteY134" fmla="*/ 2406768 h 3874421"/>
                  <a:gd name="connsiteX135" fmla="*/ 739929 w 1221976"/>
                  <a:gd name="connsiteY135" fmla="*/ 2418842 h 3874421"/>
                  <a:gd name="connsiteX136" fmla="*/ 735952 w 1221976"/>
                  <a:gd name="connsiteY136" fmla="*/ 2442380 h 3874421"/>
                  <a:gd name="connsiteX137" fmla="*/ 736173 w 1221976"/>
                  <a:gd name="connsiteY137" fmla="*/ 2449080 h 3874421"/>
                  <a:gd name="connsiteX138" fmla="*/ 743572 w 1221976"/>
                  <a:gd name="connsiteY138" fmla="*/ 2454782 h 3874421"/>
                  <a:gd name="connsiteX139" fmla="*/ 755076 w 1221976"/>
                  <a:gd name="connsiteY139" fmla="*/ 2444198 h 3874421"/>
                  <a:gd name="connsiteX140" fmla="*/ 823886 w 1221976"/>
                  <a:gd name="connsiteY140" fmla="*/ 2338017 h 3874421"/>
                  <a:gd name="connsiteX141" fmla="*/ 894874 w 1221976"/>
                  <a:gd name="connsiteY141" fmla="*/ 2306741 h 3874421"/>
                  <a:gd name="connsiteX142" fmla="*/ 915700 w 1221976"/>
                  <a:gd name="connsiteY142" fmla="*/ 2312550 h 3874421"/>
                  <a:gd name="connsiteX143" fmla="*/ 932622 w 1221976"/>
                  <a:gd name="connsiteY143" fmla="*/ 2345151 h 3874421"/>
                  <a:gd name="connsiteX144" fmla="*/ 928111 w 1221976"/>
                  <a:gd name="connsiteY144" fmla="*/ 2361662 h 3874421"/>
                  <a:gd name="connsiteX145" fmla="*/ 946924 w 1221976"/>
                  <a:gd name="connsiteY145" fmla="*/ 2350042 h 3874421"/>
                  <a:gd name="connsiteX146" fmla="*/ 1030564 w 1221976"/>
                  <a:gd name="connsiteY146" fmla="*/ 2354637 h 3874421"/>
                  <a:gd name="connsiteX147" fmla="*/ 992465 w 1221976"/>
                  <a:gd name="connsiteY147" fmla="*/ 2434421 h 3874421"/>
                  <a:gd name="connsiteX148" fmla="*/ 966772 w 1221976"/>
                  <a:gd name="connsiteY148" fmla="*/ 2450288 h 3874421"/>
                  <a:gd name="connsiteX149" fmla="*/ 971571 w 1221976"/>
                  <a:gd name="connsiteY149" fmla="*/ 2449663 h 3874421"/>
                  <a:gd name="connsiteX150" fmla="*/ 1009821 w 1221976"/>
                  <a:gd name="connsiteY150" fmla="*/ 2486941 h 3874421"/>
                  <a:gd name="connsiteX151" fmla="*/ 943296 w 1221976"/>
                  <a:gd name="connsiteY151" fmla="*/ 2559265 h 3874421"/>
                  <a:gd name="connsiteX152" fmla="*/ 828321 w 1221976"/>
                  <a:gd name="connsiteY152" fmla="*/ 2579909 h 3874421"/>
                  <a:gd name="connsiteX153" fmla="*/ 814001 w 1221976"/>
                  <a:gd name="connsiteY153" fmla="*/ 2585274 h 3874421"/>
                  <a:gd name="connsiteX154" fmla="*/ 815065 w 1221976"/>
                  <a:gd name="connsiteY154" fmla="*/ 2596550 h 3874421"/>
                  <a:gd name="connsiteX155" fmla="*/ 846452 w 1221976"/>
                  <a:gd name="connsiteY155" fmla="*/ 2608608 h 3874421"/>
                  <a:gd name="connsiteX156" fmla="*/ 851152 w 1221976"/>
                  <a:gd name="connsiteY156" fmla="*/ 2628776 h 3874421"/>
                  <a:gd name="connsiteX157" fmla="*/ 835492 w 1221976"/>
                  <a:gd name="connsiteY157" fmla="*/ 2651820 h 3874421"/>
                  <a:gd name="connsiteX158" fmla="*/ 786262 w 1221976"/>
                  <a:gd name="connsiteY158" fmla="*/ 2658435 h 3874421"/>
                  <a:gd name="connsiteX159" fmla="*/ 746674 w 1221976"/>
                  <a:gd name="connsiteY159" fmla="*/ 2620474 h 3874421"/>
                  <a:gd name="connsiteX160" fmla="*/ 746309 w 1221976"/>
                  <a:gd name="connsiteY160" fmla="*/ 2620626 h 3874421"/>
                  <a:gd name="connsiteX161" fmla="*/ 747674 w 1221976"/>
                  <a:gd name="connsiteY161" fmla="*/ 2622002 h 3874421"/>
                  <a:gd name="connsiteX162" fmla="*/ 741984 w 1221976"/>
                  <a:gd name="connsiteY162" fmla="*/ 2625363 h 3874421"/>
                  <a:gd name="connsiteX163" fmla="*/ 742947 w 1221976"/>
                  <a:gd name="connsiteY163" fmla="*/ 2654589 h 3874421"/>
                  <a:gd name="connsiteX164" fmla="*/ 749992 w 1221976"/>
                  <a:gd name="connsiteY164" fmla="*/ 2900992 h 3874421"/>
                  <a:gd name="connsiteX165" fmla="*/ 750452 w 1221976"/>
                  <a:gd name="connsiteY165" fmla="*/ 2920694 h 3874421"/>
                  <a:gd name="connsiteX166" fmla="*/ 765776 w 1221976"/>
                  <a:gd name="connsiteY166" fmla="*/ 2924235 h 3874421"/>
                  <a:gd name="connsiteX167" fmla="*/ 769024 w 1221976"/>
                  <a:gd name="connsiteY167" fmla="*/ 2949946 h 3874421"/>
                  <a:gd name="connsiteX168" fmla="*/ 761237 w 1221976"/>
                  <a:gd name="connsiteY168" fmla="*/ 2960389 h 3874421"/>
                  <a:gd name="connsiteX169" fmla="*/ 751503 w 1221976"/>
                  <a:gd name="connsiteY169" fmla="*/ 2965718 h 3874421"/>
                  <a:gd name="connsiteX170" fmla="*/ 751944 w 1221976"/>
                  <a:gd name="connsiteY170" fmla="*/ 2984649 h 3874421"/>
                  <a:gd name="connsiteX171" fmla="*/ 764598 w 1221976"/>
                  <a:gd name="connsiteY171" fmla="*/ 2978607 h 3874421"/>
                  <a:gd name="connsiteX172" fmla="*/ 795096 w 1221976"/>
                  <a:gd name="connsiteY172" fmla="*/ 2979194 h 3874421"/>
                  <a:gd name="connsiteX173" fmla="*/ 795291 w 1221976"/>
                  <a:gd name="connsiteY173" fmla="*/ 3056302 h 3874421"/>
                  <a:gd name="connsiteX174" fmla="*/ 792438 w 1221976"/>
                  <a:gd name="connsiteY174" fmla="*/ 3057490 h 3874421"/>
                  <a:gd name="connsiteX175" fmla="*/ 802580 w 1221976"/>
                  <a:gd name="connsiteY175" fmla="*/ 3059458 h 3874421"/>
                  <a:gd name="connsiteX176" fmla="*/ 812563 w 1221976"/>
                  <a:gd name="connsiteY176" fmla="*/ 3067000 h 3874421"/>
                  <a:gd name="connsiteX177" fmla="*/ 806420 w 1221976"/>
                  <a:gd name="connsiteY177" fmla="*/ 3089274 h 3874421"/>
                  <a:gd name="connsiteX178" fmla="*/ 795511 w 1221976"/>
                  <a:gd name="connsiteY178" fmla="*/ 3095709 h 3874421"/>
                  <a:gd name="connsiteX179" fmla="*/ 794424 w 1221976"/>
                  <a:gd name="connsiteY179" fmla="*/ 3102346 h 3874421"/>
                  <a:gd name="connsiteX180" fmla="*/ 786637 w 1221976"/>
                  <a:gd name="connsiteY180" fmla="*/ 3112789 h 3874421"/>
                  <a:gd name="connsiteX181" fmla="*/ 755129 w 1221976"/>
                  <a:gd name="connsiteY181" fmla="*/ 3130037 h 3874421"/>
                  <a:gd name="connsiteX182" fmla="*/ 755144 w 1221976"/>
                  <a:gd name="connsiteY182" fmla="*/ 3131072 h 3874421"/>
                  <a:gd name="connsiteX183" fmla="*/ 782394 w 1221976"/>
                  <a:gd name="connsiteY183" fmla="*/ 3131596 h 3874421"/>
                  <a:gd name="connsiteX184" fmla="*/ 784012 w 1221976"/>
                  <a:gd name="connsiteY184" fmla="*/ 3133866 h 3874421"/>
                  <a:gd name="connsiteX185" fmla="*/ 789998 w 1221976"/>
                  <a:gd name="connsiteY185" fmla="*/ 3131007 h 3874421"/>
                  <a:gd name="connsiteX186" fmla="*/ 820496 w 1221976"/>
                  <a:gd name="connsiteY186" fmla="*/ 3131594 h 3874421"/>
                  <a:gd name="connsiteX187" fmla="*/ 820691 w 1221976"/>
                  <a:gd name="connsiteY187" fmla="*/ 3208702 h 3874421"/>
                  <a:gd name="connsiteX188" fmla="*/ 817838 w 1221976"/>
                  <a:gd name="connsiteY188" fmla="*/ 3209890 h 3874421"/>
                  <a:gd name="connsiteX189" fmla="*/ 827980 w 1221976"/>
                  <a:gd name="connsiteY189" fmla="*/ 3211858 h 3874421"/>
                  <a:gd name="connsiteX190" fmla="*/ 837963 w 1221976"/>
                  <a:gd name="connsiteY190" fmla="*/ 3219400 h 3874421"/>
                  <a:gd name="connsiteX191" fmla="*/ 838787 w 1221976"/>
                  <a:gd name="connsiteY191" fmla="*/ 3226565 h 3874421"/>
                  <a:gd name="connsiteX192" fmla="*/ 839545 w 1221976"/>
                  <a:gd name="connsiteY192" fmla="*/ 3226844 h 3874421"/>
                  <a:gd name="connsiteX193" fmla="*/ 839742 w 1221976"/>
                  <a:gd name="connsiteY193" fmla="*/ 3303953 h 3874421"/>
                  <a:gd name="connsiteX194" fmla="*/ 836887 w 1221976"/>
                  <a:gd name="connsiteY194" fmla="*/ 3305140 h 3874421"/>
                  <a:gd name="connsiteX195" fmla="*/ 847030 w 1221976"/>
                  <a:gd name="connsiteY195" fmla="*/ 3307107 h 3874421"/>
                  <a:gd name="connsiteX196" fmla="*/ 857012 w 1221976"/>
                  <a:gd name="connsiteY196" fmla="*/ 3314650 h 3874421"/>
                  <a:gd name="connsiteX197" fmla="*/ 815683 w 1221976"/>
                  <a:gd name="connsiteY197" fmla="*/ 3357679 h 3874421"/>
                  <a:gd name="connsiteX198" fmla="*/ 810246 w 1221976"/>
                  <a:gd name="connsiteY198" fmla="*/ 3358561 h 3874421"/>
                  <a:gd name="connsiteX199" fmla="*/ 809966 w 1221976"/>
                  <a:gd name="connsiteY199" fmla="*/ 3358876 h 3874421"/>
                  <a:gd name="connsiteX200" fmla="*/ 811618 w 1221976"/>
                  <a:gd name="connsiteY200" fmla="*/ 3359552 h 3874421"/>
                  <a:gd name="connsiteX201" fmla="*/ 807510 w 1221976"/>
                  <a:gd name="connsiteY201" fmla="*/ 3362752 h 3874421"/>
                  <a:gd name="connsiteX202" fmla="*/ 815278 w 1221976"/>
                  <a:gd name="connsiteY202" fmla="*/ 3364260 h 3874421"/>
                  <a:gd name="connsiteX203" fmla="*/ 825261 w 1221976"/>
                  <a:gd name="connsiteY203" fmla="*/ 3371802 h 3874421"/>
                  <a:gd name="connsiteX204" fmla="*/ 826085 w 1221976"/>
                  <a:gd name="connsiteY204" fmla="*/ 3378967 h 3874421"/>
                  <a:gd name="connsiteX205" fmla="*/ 826843 w 1221976"/>
                  <a:gd name="connsiteY205" fmla="*/ 3379246 h 3874421"/>
                  <a:gd name="connsiteX206" fmla="*/ 827040 w 1221976"/>
                  <a:gd name="connsiteY206" fmla="*/ 3456355 h 3874421"/>
                  <a:gd name="connsiteX207" fmla="*/ 824185 w 1221976"/>
                  <a:gd name="connsiteY207" fmla="*/ 3457542 h 3874421"/>
                  <a:gd name="connsiteX208" fmla="*/ 834328 w 1221976"/>
                  <a:gd name="connsiteY208" fmla="*/ 3459509 h 3874421"/>
                  <a:gd name="connsiteX209" fmla="*/ 844310 w 1221976"/>
                  <a:gd name="connsiteY209" fmla="*/ 3467052 h 3874421"/>
                  <a:gd name="connsiteX210" fmla="*/ 802981 w 1221976"/>
                  <a:gd name="connsiteY210" fmla="*/ 3510081 h 3874421"/>
                  <a:gd name="connsiteX211" fmla="*/ 796792 w 1221976"/>
                  <a:gd name="connsiteY211" fmla="*/ 3511085 h 3874421"/>
                  <a:gd name="connsiteX212" fmla="*/ 798916 w 1221976"/>
                  <a:gd name="connsiteY212" fmla="*/ 3511954 h 3874421"/>
                  <a:gd name="connsiteX213" fmla="*/ 751289 w 1221976"/>
                  <a:gd name="connsiteY213" fmla="*/ 3549051 h 3874421"/>
                  <a:gd name="connsiteX214" fmla="*/ 740410 w 1221976"/>
                  <a:gd name="connsiteY214" fmla="*/ 3564525 h 3874421"/>
                  <a:gd name="connsiteX215" fmla="*/ 740257 w 1221976"/>
                  <a:gd name="connsiteY215" fmla="*/ 3566519 h 3874421"/>
                  <a:gd name="connsiteX216" fmla="*/ 583568 w 1221976"/>
                  <a:gd name="connsiteY216" fmla="*/ 3874419 h 3874421"/>
                  <a:gd name="connsiteX217" fmla="*/ 456492 w 1221976"/>
                  <a:gd name="connsiteY217" fmla="*/ 3669625 h 3874421"/>
                  <a:gd name="connsiteX218" fmla="*/ 437661 w 1221976"/>
                  <a:gd name="connsiteY218" fmla="*/ 3547225 h 3874421"/>
                  <a:gd name="connsiteX219" fmla="*/ 392376 w 1221976"/>
                  <a:gd name="connsiteY219" fmla="*/ 3511953 h 3874421"/>
                  <a:gd name="connsiteX220" fmla="*/ 394500 w 1221976"/>
                  <a:gd name="connsiteY220" fmla="*/ 3511084 h 3874421"/>
                  <a:gd name="connsiteX221" fmla="*/ 388311 w 1221976"/>
                  <a:gd name="connsiteY221" fmla="*/ 3510080 h 3874421"/>
                  <a:gd name="connsiteX222" fmla="*/ 346982 w 1221976"/>
                  <a:gd name="connsiteY222" fmla="*/ 3467051 h 3874421"/>
                  <a:gd name="connsiteX223" fmla="*/ 356964 w 1221976"/>
                  <a:gd name="connsiteY223" fmla="*/ 3459508 h 3874421"/>
                  <a:gd name="connsiteX224" fmla="*/ 367107 w 1221976"/>
                  <a:gd name="connsiteY224" fmla="*/ 3457541 h 3874421"/>
                  <a:gd name="connsiteX225" fmla="*/ 364252 w 1221976"/>
                  <a:gd name="connsiteY225" fmla="*/ 3456354 h 3874421"/>
                  <a:gd name="connsiteX226" fmla="*/ 364449 w 1221976"/>
                  <a:gd name="connsiteY226" fmla="*/ 3379245 h 3874421"/>
                  <a:gd name="connsiteX227" fmla="*/ 365207 w 1221976"/>
                  <a:gd name="connsiteY227" fmla="*/ 3378966 h 3874421"/>
                  <a:gd name="connsiteX228" fmla="*/ 366031 w 1221976"/>
                  <a:gd name="connsiteY228" fmla="*/ 3371801 h 3874421"/>
                  <a:gd name="connsiteX229" fmla="*/ 376014 w 1221976"/>
                  <a:gd name="connsiteY229" fmla="*/ 3364259 h 3874421"/>
                  <a:gd name="connsiteX230" fmla="*/ 386156 w 1221976"/>
                  <a:gd name="connsiteY230" fmla="*/ 3362291 h 3874421"/>
                  <a:gd name="connsiteX231" fmla="*/ 383303 w 1221976"/>
                  <a:gd name="connsiteY231" fmla="*/ 3361103 h 3874421"/>
                  <a:gd name="connsiteX232" fmla="*/ 371416 w 1221976"/>
                  <a:gd name="connsiteY232" fmla="*/ 3347713 h 3874421"/>
                  <a:gd name="connsiteX233" fmla="*/ 353125 w 1221976"/>
                  <a:gd name="connsiteY233" fmla="*/ 3336924 h 3874421"/>
                  <a:gd name="connsiteX234" fmla="*/ 346983 w 1221976"/>
                  <a:gd name="connsiteY234" fmla="*/ 3314650 h 3874421"/>
                  <a:gd name="connsiteX235" fmla="*/ 356965 w 1221976"/>
                  <a:gd name="connsiteY235" fmla="*/ 3307107 h 3874421"/>
                  <a:gd name="connsiteX236" fmla="*/ 367108 w 1221976"/>
                  <a:gd name="connsiteY236" fmla="*/ 3305140 h 3874421"/>
                  <a:gd name="connsiteX237" fmla="*/ 364253 w 1221976"/>
                  <a:gd name="connsiteY237" fmla="*/ 3303953 h 3874421"/>
                  <a:gd name="connsiteX238" fmla="*/ 364450 w 1221976"/>
                  <a:gd name="connsiteY238" fmla="*/ 3226844 h 3874421"/>
                  <a:gd name="connsiteX239" fmla="*/ 365208 w 1221976"/>
                  <a:gd name="connsiteY239" fmla="*/ 3226565 h 3874421"/>
                  <a:gd name="connsiteX240" fmla="*/ 366032 w 1221976"/>
                  <a:gd name="connsiteY240" fmla="*/ 3219400 h 3874421"/>
                  <a:gd name="connsiteX241" fmla="*/ 376015 w 1221976"/>
                  <a:gd name="connsiteY241" fmla="*/ 3211858 h 3874421"/>
                  <a:gd name="connsiteX242" fmla="*/ 386157 w 1221976"/>
                  <a:gd name="connsiteY242" fmla="*/ 3209890 h 3874421"/>
                  <a:gd name="connsiteX243" fmla="*/ 383304 w 1221976"/>
                  <a:gd name="connsiteY243" fmla="*/ 3208702 h 3874421"/>
                  <a:gd name="connsiteX244" fmla="*/ 383499 w 1221976"/>
                  <a:gd name="connsiteY244" fmla="*/ 3131594 h 3874421"/>
                  <a:gd name="connsiteX245" fmla="*/ 413997 w 1221976"/>
                  <a:gd name="connsiteY245" fmla="*/ 3131007 h 3874421"/>
                  <a:gd name="connsiteX246" fmla="*/ 414984 w 1221976"/>
                  <a:gd name="connsiteY246" fmla="*/ 3131478 h 3874421"/>
                  <a:gd name="connsiteX247" fmla="*/ 430241 w 1221976"/>
                  <a:gd name="connsiteY247" fmla="*/ 3131184 h 3874421"/>
                  <a:gd name="connsiteX248" fmla="*/ 430602 w 1221976"/>
                  <a:gd name="connsiteY248" fmla="*/ 3120039 h 3874421"/>
                  <a:gd name="connsiteX249" fmla="*/ 417358 w 1221976"/>
                  <a:gd name="connsiteY249" fmla="*/ 3112789 h 3874421"/>
                  <a:gd name="connsiteX250" fmla="*/ 409571 w 1221976"/>
                  <a:gd name="connsiteY250" fmla="*/ 3102346 h 3874421"/>
                  <a:gd name="connsiteX251" fmla="*/ 408484 w 1221976"/>
                  <a:gd name="connsiteY251" fmla="*/ 3095709 h 3874421"/>
                  <a:gd name="connsiteX252" fmla="*/ 397575 w 1221976"/>
                  <a:gd name="connsiteY252" fmla="*/ 3089274 h 3874421"/>
                  <a:gd name="connsiteX253" fmla="*/ 391432 w 1221976"/>
                  <a:gd name="connsiteY253" fmla="*/ 3067000 h 3874421"/>
                  <a:gd name="connsiteX254" fmla="*/ 401415 w 1221976"/>
                  <a:gd name="connsiteY254" fmla="*/ 3059458 h 3874421"/>
                  <a:gd name="connsiteX255" fmla="*/ 411557 w 1221976"/>
                  <a:gd name="connsiteY255" fmla="*/ 3057490 h 3874421"/>
                  <a:gd name="connsiteX256" fmla="*/ 408704 w 1221976"/>
                  <a:gd name="connsiteY256" fmla="*/ 3056302 h 3874421"/>
                  <a:gd name="connsiteX257" fmla="*/ 408899 w 1221976"/>
                  <a:gd name="connsiteY257" fmla="*/ 2979194 h 3874421"/>
                  <a:gd name="connsiteX258" fmla="*/ 435179 w 1221976"/>
                  <a:gd name="connsiteY258" fmla="*/ 2978688 h 3874421"/>
                  <a:gd name="connsiteX259" fmla="*/ 436062 w 1221976"/>
                  <a:gd name="connsiteY259" fmla="*/ 2951409 h 3874421"/>
                  <a:gd name="connsiteX260" fmla="*/ 434971 w 1221976"/>
                  <a:gd name="connsiteY260" fmla="*/ 2949946 h 3874421"/>
                  <a:gd name="connsiteX261" fmla="*/ 432646 w 1221976"/>
                  <a:gd name="connsiteY261" fmla="*/ 2935741 h 3874421"/>
                  <a:gd name="connsiteX262" fmla="*/ 436877 w 1221976"/>
                  <a:gd name="connsiteY262" fmla="*/ 2927005 h 3874421"/>
                  <a:gd name="connsiteX263" fmla="*/ 445478 w 1221976"/>
                  <a:gd name="connsiteY263" fmla="*/ 2690080 h 3874421"/>
                  <a:gd name="connsiteX264" fmla="*/ 447865 w 1221976"/>
                  <a:gd name="connsiteY264" fmla="*/ 2629915 h 3874421"/>
                  <a:gd name="connsiteX265" fmla="*/ 434469 w 1221976"/>
                  <a:gd name="connsiteY265" fmla="*/ 2622002 h 3874421"/>
                  <a:gd name="connsiteX266" fmla="*/ 435834 w 1221976"/>
                  <a:gd name="connsiteY266" fmla="*/ 2620626 h 3874421"/>
                  <a:gd name="connsiteX267" fmla="*/ 435469 w 1221976"/>
                  <a:gd name="connsiteY267" fmla="*/ 2620474 h 3874421"/>
                  <a:gd name="connsiteX268" fmla="*/ 395882 w 1221976"/>
                  <a:gd name="connsiteY268" fmla="*/ 2658435 h 3874421"/>
                  <a:gd name="connsiteX269" fmla="*/ 346651 w 1221976"/>
                  <a:gd name="connsiteY269" fmla="*/ 2651820 h 3874421"/>
                  <a:gd name="connsiteX270" fmla="*/ 330991 w 1221976"/>
                  <a:gd name="connsiteY270" fmla="*/ 2628776 h 3874421"/>
                  <a:gd name="connsiteX271" fmla="*/ 335691 w 1221976"/>
                  <a:gd name="connsiteY271" fmla="*/ 2608608 h 3874421"/>
                  <a:gd name="connsiteX272" fmla="*/ 367078 w 1221976"/>
                  <a:gd name="connsiteY272" fmla="*/ 2596550 h 3874421"/>
                  <a:gd name="connsiteX273" fmla="*/ 368142 w 1221976"/>
                  <a:gd name="connsiteY273" fmla="*/ 2585274 h 3874421"/>
                  <a:gd name="connsiteX274" fmla="*/ 353822 w 1221976"/>
                  <a:gd name="connsiteY274" fmla="*/ 2579909 h 3874421"/>
                  <a:gd name="connsiteX275" fmla="*/ 238847 w 1221976"/>
                  <a:gd name="connsiteY275" fmla="*/ 2559265 h 3874421"/>
                  <a:gd name="connsiteX276" fmla="*/ 172322 w 1221976"/>
                  <a:gd name="connsiteY276" fmla="*/ 2486941 h 3874421"/>
                  <a:gd name="connsiteX277" fmla="*/ 210572 w 1221976"/>
                  <a:gd name="connsiteY277" fmla="*/ 2449663 h 3874421"/>
                  <a:gd name="connsiteX278" fmla="*/ 215371 w 1221976"/>
                  <a:gd name="connsiteY278" fmla="*/ 2450288 h 3874421"/>
                  <a:gd name="connsiteX279" fmla="*/ 189678 w 1221976"/>
                  <a:gd name="connsiteY279" fmla="*/ 2434421 h 3874421"/>
                  <a:gd name="connsiteX280" fmla="*/ 151579 w 1221976"/>
                  <a:gd name="connsiteY280" fmla="*/ 2354637 h 3874421"/>
                  <a:gd name="connsiteX281" fmla="*/ 235219 w 1221976"/>
                  <a:gd name="connsiteY281" fmla="*/ 2350042 h 3874421"/>
                  <a:gd name="connsiteX282" fmla="*/ 254032 w 1221976"/>
                  <a:gd name="connsiteY282" fmla="*/ 2361662 h 3874421"/>
                  <a:gd name="connsiteX283" fmla="*/ 249521 w 1221976"/>
                  <a:gd name="connsiteY283" fmla="*/ 2345151 h 3874421"/>
                  <a:gd name="connsiteX284" fmla="*/ 266443 w 1221976"/>
                  <a:gd name="connsiteY284" fmla="*/ 2312550 h 3874421"/>
                  <a:gd name="connsiteX285" fmla="*/ 287270 w 1221976"/>
                  <a:gd name="connsiteY285" fmla="*/ 2306741 h 3874421"/>
                  <a:gd name="connsiteX286" fmla="*/ 358257 w 1221976"/>
                  <a:gd name="connsiteY286" fmla="*/ 2338017 h 3874421"/>
                  <a:gd name="connsiteX287" fmla="*/ 427068 w 1221976"/>
                  <a:gd name="connsiteY287" fmla="*/ 2444198 h 3874421"/>
                  <a:gd name="connsiteX288" fmla="*/ 438571 w 1221976"/>
                  <a:gd name="connsiteY288" fmla="*/ 2454782 h 3874421"/>
                  <a:gd name="connsiteX289" fmla="*/ 447167 w 1221976"/>
                  <a:gd name="connsiteY289" fmla="*/ 2448158 h 3874421"/>
                  <a:gd name="connsiteX290" fmla="*/ 442214 w 1221976"/>
                  <a:gd name="connsiteY290" fmla="*/ 2418842 h 3874421"/>
                  <a:gd name="connsiteX291" fmla="*/ 444587 w 1221976"/>
                  <a:gd name="connsiteY291" fmla="*/ 2406768 h 3874421"/>
                  <a:gd name="connsiteX292" fmla="*/ 457235 w 1221976"/>
                  <a:gd name="connsiteY292" fmla="*/ 2393703 h 3874421"/>
                  <a:gd name="connsiteX293" fmla="*/ 460342 w 1221976"/>
                  <a:gd name="connsiteY293" fmla="*/ 2315375 h 3874421"/>
                  <a:gd name="connsiteX294" fmla="*/ 467897 w 1221976"/>
                  <a:gd name="connsiteY294" fmla="*/ 2142092 h 3874421"/>
                  <a:gd name="connsiteX295" fmla="*/ 407359 w 1221976"/>
                  <a:gd name="connsiteY295" fmla="*/ 2073790 h 3874421"/>
                  <a:gd name="connsiteX296" fmla="*/ 338202 w 1221976"/>
                  <a:gd name="connsiteY296" fmla="*/ 2032935 h 3874421"/>
                  <a:gd name="connsiteX297" fmla="*/ 339713 w 1221976"/>
                  <a:gd name="connsiteY297" fmla="*/ 2031412 h 3874421"/>
                  <a:gd name="connsiteX298" fmla="*/ 339309 w 1221976"/>
                  <a:gd name="connsiteY298" fmla="*/ 2031244 h 3874421"/>
                  <a:gd name="connsiteX299" fmla="*/ 295483 w 1221976"/>
                  <a:gd name="connsiteY299" fmla="*/ 2073270 h 3874421"/>
                  <a:gd name="connsiteX300" fmla="*/ 240981 w 1221976"/>
                  <a:gd name="connsiteY300" fmla="*/ 2065946 h 3874421"/>
                  <a:gd name="connsiteX301" fmla="*/ 223645 w 1221976"/>
                  <a:gd name="connsiteY301" fmla="*/ 2040435 h 3874421"/>
                  <a:gd name="connsiteX302" fmla="*/ 228848 w 1221976"/>
                  <a:gd name="connsiteY302" fmla="*/ 2018107 h 3874421"/>
                  <a:gd name="connsiteX303" fmla="*/ 263595 w 1221976"/>
                  <a:gd name="connsiteY303" fmla="*/ 2004758 h 3874421"/>
                  <a:gd name="connsiteX304" fmla="*/ 264773 w 1221976"/>
                  <a:gd name="connsiteY304" fmla="*/ 1992274 h 3874421"/>
                  <a:gd name="connsiteX305" fmla="*/ 248920 w 1221976"/>
                  <a:gd name="connsiteY305" fmla="*/ 1986336 h 3874421"/>
                  <a:gd name="connsiteX306" fmla="*/ 121634 w 1221976"/>
                  <a:gd name="connsiteY306" fmla="*/ 1963481 h 3874421"/>
                  <a:gd name="connsiteX307" fmla="*/ 47986 w 1221976"/>
                  <a:gd name="connsiteY307" fmla="*/ 1883413 h 3874421"/>
                  <a:gd name="connsiteX308" fmla="*/ 90332 w 1221976"/>
                  <a:gd name="connsiteY308" fmla="*/ 1842143 h 3874421"/>
                  <a:gd name="connsiteX309" fmla="*/ 95644 w 1221976"/>
                  <a:gd name="connsiteY309" fmla="*/ 1842836 h 3874421"/>
                  <a:gd name="connsiteX310" fmla="*/ 67201 w 1221976"/>
                  <a:gd name="connsiteY310" fmla="*/ 1825270 h 3874421"/>
                  <a:gd name="connsiteX311" fmla="*/ 25022 w 1221976"/>
                  <a:gd name="connsiteY311" fmla="*/ 1736943 h 3874421"/>
                  <a:gd name="connsiteX312" fmla="*/ 117618 w 1221976"/>
                  <a:gd name="connsiteY312" fmla="*/ 1731856 h 3874421"/>
                  <a:gd name="connsiteX313" fmla="*/ 138445 w 1221976"/>
                  <a:gd name="connsiteY313" fmla="*/ 1744719 h 3874421"/>
                  <a:gd name="connsiteX314" fmla="*/ 133451 w 1221976"/>
                  <a:gd name="connsiteY314" fmla="*/ 1726441 h 3874421"/>
                  <a:gd name="connsiteX315" fmla="*/ 152185 w 1221976"/>
                  <a:gd name="connsiteY315" fmla="*/ 1690349 h 3874421"/>
                  <a:gd name="connsiteX316" fmla="*/ 175241 w 1221976"/>
                  <a:gd name="connsiteY316" fmla="*/ 1683918 h 3874421"/>
                  <a:gd name="connsiteX317" fmla="*/ 253830 w 1221976"/>
                  <a:gd name="connsiteY317" fmla="*/ 1718543 h 3874421"/>
                  <a:gd name="connsiteX318" fmla="*/ 330008 w 1221976"/>
                  <a:gd name="connsiteY318" fmla="*/ 1836093 h 3874421"/>
                  <a:gd name="connsiteX319" fmla="*/ 342744 w 1221976"/>
                  <a:gd name="connsiteY319" fmla="*/ 1847811 h 3874421"/>
                  <a:gd name="connsiteX320" fmla="*/ 352259 w 1221976"/>
                  <a:gd name="connsiteY320" fmla="*/ 1840477 h 3874421"/>
                  <a:gd name="connsiteX321" fmla="*/ 346776 w 1221976"/>
                  <a:gd name="connsiteY321" fmla="*/ 1808022 h 3874421"/>
                  <a:gd name="connsiteX322" fmla="*/ 349403 w 1221976"/>
                  <a:gd name="connsiteY322" fmla="*/ 1794656 h 3874421"/>
                  <a:gd name="connsiteX323" fmla="*/ 394303 w 1221976"/>
                  <a:gd name="connsiteY323" fmla="*/ 1781869 h 3874421"/>
                  <a:gd name="connsiteX324" fmla="*/ 427483 w 1221976"/>
                  <a:gd name="connsiteY324" fmla="*/ 1828699 h 3874421"/>
                  <a:gd name="connsiteX325" fmla="*/ 414287 w 1221976"/>
                  <a:gd name="connsiteY325" fmla="*/ 1895830 h 3874421"/>
                  <a:gd name="connsiteX326" fmla="*/ 437769 w 1221976"/>
                  <a:gd name="connsiteY326" fmla="*/ 1925239 h 3874421"/>
                  <a:gd name="connsiteX327" fmla="*/ 467705 w 1221976"/>
                  <a:gd name="connsiteY327" fmla="*/ 1947345 h 3874421"/>
                  <a:gd name="connsiteX328" fmla="*/ 476188 w 1221976"/>
                  <a:gd name="connsiteY328" fmla="*/ 1951905 h 3874421"/>
                  <a:gd name="connsiteX329" fmla="*/ 484329 w 1221976"/>
                  <a:gd name="connsiteY329" fmla="*/ 1765175 h 3874421"/>
                  <a:gd name="connsiteX330" fmla="*/ 494914 w 1221976"/>
                  <a:gd name="connsiteY330" fmla="*/ 1551584 h 3874421"/>
                  <a:gd name="connsiteX331" fmla="*/ 450357 w 1221976"/>
                  <a:gd name="connsiteY331" fmla="*/ 1511965 h 3874421"/>
                  <a:gd name="connsiteX332" fmla="*/ 351396 w 1221976"/>
                  <a:gd name="connsiteY332" fmla="*/ 1356145 h 3874421"/>
                  <a:gd name="connsiteX333" fmla="*/ 419094 w 1221976"/>
                  <a:gd name="connsiteY333" fmla="*/ 1312891 h 3874421"/>
                  <a:gd name="connsiteX334" fmla="*/ 458865 w 1221976"/>
                  <a:gd name="connsiteY334" fmla="*/ 1310113 h 3874421"/>
                  <a:gd name="connsiteX335" fmla="*/ 422353 w 1221976"/>
                  <a:gd name="connsiteY335" fmla="*/ 1289488 h 3874421"/>
                  <a:gd name="connsiteX336" fmla="*/ 227890 w 1221976"/>
                  <a:gd name="connsiteY336" fmla="*/ 1250498 h 3874421"/>
                  <a:gd name="connsiteX337" fmla="*/ 229230 w 1221976"/>
                  <a:gd name="connsiteY337" fmla="*/ 1247781 h 3874421"/>
                  <a:gd name="connsiteX338" fmla="*/ 221004 w 1221976"/>
                  <a:gd name="connsiteY338" fmla="*/ 1251407 h 3874421"/>
                  <a:gd name="connsiteX339" fmla="*/ 121662 w 1221976"/>
                  <a:gd name="connsiteY339" fmla="*/ 1231571 h 3874421"/>
                  <a:gd name="connsiteX340" fmla="*/ 123728 w 1221976"/>
                  <a:gd name="connsiteY340" fmla="*/ 1214611 h 3874421"/>
                  <a:gd name="connsiteX341" fmla="*/ 132791 w 1221976"/>
                  <a:gd name="connsiteY341" fmla="*/ 1204288 h 3874421"/>
                  <a:gd name="connsiteX342" fmla="*/ 128112 w 1221976"/>
                  <a:gd name="connsiteY342" fmla="*/ 1205081 h 3874421"/>
                  <a:gd name="connsiteX343" fmla="*/ 34057 w 1221976"/>
                  <a:gd name="connsiteY343" fmla="*/ 1111416 h 3874421"/>
                  <a:gd name="connsiteX344" fmla="*/ 123906 w 1221976"/>
                  <a:gd name="connsiteY344" fmla="*/ 1080176 h 3874421"/>
                  <a:gd name="connsiteX345" fmla="*/ 135322 w 1221976"/>
                  <a:gd name="connsiteY345" fmla="*/ 1066623 h 3874421"/>
                  <a:gd name="connsiteX346" fmla="*/ 120707 w 1221976"/>
                  <a:gd name="connsiteY346" fmla="*/ 1057405 h 3874421"/>
                  <a:gd name="connsiteX347" fmla="*/ 49351 w 1221976"/>
                  <a:gd name="connsiteY347" fmla="*/ 1062113 h 3874421"/>
                  <a:gd name="connsiteX348" fmla="*/ 27779 w 1221976"/>
                  <a:gd name="connsiteY348" fmla="*/ 1055542 h 3874421"/>
                  <a:gd name="connsiteX349" fmla="*/ 14 w 1221976"/>
                  <a:gd name="connsiteY349" fmla="*/ 1021819 h 3874421"/>
                  <a:gd name="connsiteX350" fmla="*/ 25527 w 1221976"/>
                  <a:gd name="connsiteY350" fmla="*/ 989854 h 3874421"/>
                  <a:gd name="connsiteX351" fmla="*/ 52276 w 1221976"/>
                  <a:gd name="connsiteY351" fmla="*/ 981425 h 3874421"/>
                  <a:gd name="connsiteX352" fmla="*/ 24289 w 1221976"/>
                  <a:gd name="connsiteY352" fmla="*/ 955061 h 3874421"/>
                  <a:gd name="connsiteX353" fmla="*/ 20132 w 1221976"/>
                  <a:gd name="connsiteY353" fmla="*/ 915486 h 3874421"/>
                  <a:gd name="connsiteX354" fmla="*/ 56484 w 1221976"/>
                  <a:gd name="connsiteY354" fmla="*/ 899299 h 3874421"/>
                  <a:gd name="connsiteX355" fmla="*/ 85043 w 1221976"/>
                  <a:gd name="connsiteY355" fmla="*/ 907872 h 3874421"/>
                  <a:gd name="connsiteX356" fmla="*/ 80363 w 1221976"/>
                  <a:gd name="connsiteY356" fmla="*/ 894874 h 3874421"/>
                  <a:gd name="connsiteX357" fmla="*/ 95290 w 1221976"/>
                  <a:gd name="connsiteY357" fmla="*/ 856797 h 3874421"/>
                  <a:gd name="connsiteX358" fmla="*/ 138377 w 1221976"/>
                  <a:gd name="connsiteY358" fmla="*/ 863980 h 3874421"/>
                  <a:gd name="connsiteX359" fmla="*/ 154180 w 1221976"/>
                  <a:gd name="connsiteY359" fmla="*/ 880548 h 3874421"/>
                  <a:gd name="connsiteX360" fmla="*/ 186221 w 1221976"/>
                  <a:gd name="connsiteY360" fmla="*/ 943932 h 3874421"/>
                  <a:gd name="connsiteX361" fmla="*/ 201032 w 1221976"/>
                  <a:gd name="connsiteY361" fmla="*/ 950430 h 3874421"/>
                  <a:gd name="connsiteX362" fmla="*/ 207540 w 1221976"/>
                  <a:gd name="connsiteY362" fmla="*/ 935316 h 3874421"/>
                  <a:gd name="connsiteX363" fmla="*/ 189253 w 1221976"/>
                  <a:gd name="connsiteY363" fmla="*/ 842609 h 3874421"/>
                  <a:gd name="connsiteX364" fmla="*/ 317396 w 1221976"/>
                  <a:gd name="connsiteY364" fmla="*/ 877230 h 3874421"/>
                  <a:gd name="connsiteX365" fmla="*/ 319049 w 1221976"/>
                  <a:gd name="connsiteY365" fmla="*/ 881679 h 3874421"/>
                  <a:gd name="connsiteX366" fmla="*/ 323458 w 1221976"/>
                  <a:gd name="connsiteY366" fmla="*/ 868668 h 3874421"/>
                  <a:gd name="connsiteX367" fmla="*/ 337112 w 1221976"/>
                  <a:gd name="connsiteY367" fmla="*/ 858400 h 3874421"/>
                  <a:gd name="connsiteX368" fmla="*/ 403963 w 1221976"/>
                  <a:gd name="connsiteY368" fmla="*/ 934514 h 3874421"/>
                  <a:gd name="connsiteX369" fmla="*/ 404911 w 1221976"/>
                  <a:gd name="connsiteY369" fmla="*/ 943221 h 3874421"/>
                  <a:gd name="connsiteX370" fmla="*/ 407746 w 1221976"/>
                  <a:gd name="connsiteY370" fmla="*/ 938977 h 3874421"/>
                  <a:gd name="connsiteX371" fmla="*/ 464031 w 1221976"/>
                  <a:gd name="connsiteY371" fmla="*/ 1021041 h 3874421"/>
                  <a:gd name="connsiteX372" fmla="*/ 518779 w 1221976"/>
                  <a:gd name="connsiteY372" fmla="*/ 1070028 h 3874421"/>
                  <a:gd name="connsiteX373" fmla="*/ 520617 w 1221976"/>
                  <a:gd name="connsiteY373" fmla="*/ 1032942 h 3874421"/>
                  <a:gd name="connsiteX374" fmla="*/ 523282 w 1221976"/>
                  <a:gd name="connsiteY374" fmla="*/ 988009 h 3874421"/>
                  <a:gd name="connsiteX375" fmla="*/ 491717 w 1221976"/>
                  <a:gd name="connsiteY375" fmla="*/ 921064 h 3874421"/>
                  <a:gd name="connsiteX376" fmla="*/ 434273 w 1221976"/>
                  <a:gd name="connsiteY376" fmla="*/ 840966 h 3874421"/>
                  <a:gd name="connsiteX377" fmla="*/ 412799 w 1221976"/>
                  <a:gd name="connsiteY377" fmla="*/ 820926 h 3874421"/>
                  <a:gd name="connsiteX378" fmla="*/ 408592 w 1221976"/>
                  <a:gd name="connsiteY378" fmla="*/ 818338 h 3874421"/>
                  <a:gd name="connsiteX379" fmla="*/ 389136 w 1221976"/>
                  <a:gd name="connsiteY379" fmla="*/ 798846 h 3874421"/>
                  <a:gd name="connsiteX380" fmla="*/ 368060 w 1221976"/>
                  <a:gd name="connsiteY380" fmla="*/ 779179 h 3874421"/>
                  <a:gd name="connsiteX381" fmla="*/ 369299 w 1221976"/>
                  <a:gd name="connsiteY381" fmla="*/ 778971 h 3874421"/>
                  <a:gd name="connsiteX382" fmla="*/ 369048 w 1221976"/>
                  <a:gd name="connsiteY382" fmla="*/ 778721 h 3874421"/>
                  <a:gd name="connsiteX383" fmla="*/ 351775 w 1221976"/>
                  <a:gd name="connsiteY383" fmla="*/ 702143 h 3874421"/>
                  <a:gd name="connsiteX384" fmla="*/ 422230 w 1221976"/>
                  <a:gd name="connsiteY384" fmla="*/ 667521 h 3874421"/>
                  <a:gd name="connsiteX385" fmla="*/ 426940 w 1221976"/>
                  <a:gd name="connsiteY385" fmla="*/ 668022 h 3874421"/>
                  <a:gd name="connsiteX386" fmla="*/ 367363 w 1221976"/>
                  <a:gd name="connsiteY386" fmla="*/ 621091 h 3874421"/>
                  <a:gd name="connsiteX387" fmla="*/ 279669 w 1221976"/>
                  <a:gd name="connsiteY387" fmla="*/ 581519 h 3874421"/>
                  <a:gd name="connsiteX388" fmla="*/ 261953 w 1221976"/>
                  <a:gd name="connsiteY388" fmla="*/ 580226 h 3874421"/>
                  <a:gd name="connsiteX389" fmla="*/ 193599 w 1221976"/>
                  <a:gd name="connsiteY389" fmla="*/ 542925 h 3874421"/>
                  <a:gd name="connsiteX390" fmla="*/ 305518 w 1221976"/>
                  <a:gd name="connsiteY390" fmla="*/ 502443 h 3874421"/>
                  <a:gd name="connsiteX391" fmla="*/ 312598 w 1221976"/>
                  <a:gd name="connsiteY391" fmla="*/ 503225 h 3874421"/>
                  <a:gd name="connsiteX392" fmla="*/ 310272 w 1221976"/>
                  <a:gd name="connsiteY392" fmla="*/ 500032 h 3874421"/>
                  <a:gd name="connsiteX393" fmla="*/ 240918 w 1221976"/>
                  <a:gd name="connsiteY393" fmla="*/ 449503 h 3874421"/>
                  <a:gd name="connsiteX394" fmla="*/ 238684 w 1221976"/>
                  <a:gd name="connsiteY394" fmla="*/ 449256 h 3874421"/>
                  <a:gd name="connsiteX395" fmla="*/ 193599 w 1221976"/>
                  <a:gd name="connsiteY395" fmla="*/ 411956 h 3874421"/>
                  <a:gd name="connsiteX396" fmla="*/ 215219 w 1221976"/>
                  <a:gd name="connsiteY396" fmla="*/ 383332 h 3874421"/>
                  <a:gd name="connsiteX397" fmla="*/ 217553 w 1221976"/>
                  <a:gd name="connsiteY397" fmla="*/ 382469 h 3874421"/>
                  <a:gd name="connsiteX398" fmla="*/ 212649 w 1221976"/>
                  <a:gd name="connsiteY398" fmla="*/ 366034 h 3874421"/>
                  <a:gd name="connsiteX399" fmla="*/ 280515 w 1221976"/>
                  <a:gd name="connsiteY399" fmla="*/ 320112 h 3874421"/>
                  <a:gd name="connsiteX400" fmla="*/ 319966 w 1221976"/>
                  <a:gd name="connsiteY400" fmla="*/ 331169 h 3874421"/>
                  <a:gd name="connsiteX401" fmla="*/ 342428 w 1221976"/>
                  <a:gd name="connsiteY401" fmla="*/ 324873 h 3874421"/>
                  <a:gd name="connsiteX402" fmla="*/ 404961 w 1221976"/>
                  <a:gd name="connsiteY402" fmla="*/ 352920 h 3874421"/>
                  <a:gd name="connsiteX403" fmla="*/ 405954 w 1221976"/>
                  <a:gd name="connsiteY403" fmla="*/ 356252 h 3874421"/>
                  <a:gd name="connsiteX404" fmla="*/ 407100 w 1221976"/>
                  <a:gd name="connsiteY404" fmla="*/ 354506 h 3874421"/>
                  <a:gd name="connsiteX405" fmla="*/ 461465 w 1221976"/>
                  <a:gd name="connsiteY405" fmla="*/ 422449 h 3874421"/>
                  <a:gd name="connsiteX406" fmla="*/ 478863 w 1221976"/>
                  <a:gd name="connsiteY406" fmla="*/ 433958 h 3874421"/>
                  <a:gd name="connsiteX407" fmla="*/ 465934 w 1221976"/>
                  <a:gd name="connsiteY407" fmla="*/ 376806 h 3874421"/>
                  <a:gd name="connsiteX408" fmla="*/ 425951 w 1221976"/>
                  <a:gd name="connsiteY408" fmla="*/ 299433 h 3874421"/>
                  <a:gd name="connsiteX409" fmla="*/ 428767 w 1221976"/>
                  <a:gd name="connsiteY409" fmla="*/ 299261 h 3874421"/>
                  <a:gd name="connsiteX410" fmla="*/ 422010 w 1221976"/>
                  <a:gd name="connsiteY410" fmla="*/ 294685 h 3874421"/>
                  <a:gd name="connsiteX411" fmla="*/ 391745 w 1221976"/>
                  <a:gd name="connsiteY411" fmla="*/ 211989 h 3874421"/>
                  <a:gd name="connsiteX412" fmla="*/ 406388 w 1221976"/>
                  <a:gd name="connsiteY412" fmla="*/ 206223 h 3874421"/>
                  <a:gd name="connsiteX413" fmla="*/ 418937 w 1221976"/>
                  <a:gd name="connsiteY413" fmla="*/ 208538 h 3874421"/>
                  <a:gd name="connsiteX414" fmla="*/ 416118 w 1221976"/>
                  <a:gd name="connsiteY414" fmla="*/ 205388 h 3874421"/>
                  <a:gd name="connsiteX415" fmla="*/ 447870 w 1221976"/>
                  <a:gd name="connsiteY415" fmla="*/ 94825 h 3874421"/>
                  <a:gd name="connsiteX416" fmla="*/ 514915 w 1221976"/>
                  <a:gd name="connsiteY416" fmla="*/ 148424 h 3874421"/>
                  <a:gd name="connsiteX417" fmla="*/ 531164 w 1221976"/>
                  <a:gd name="connsiteY417" fmla="*/ 151104 h 3874421"/>
                  <a:gd name="connsiteX418" fmla="*/ 531794 w 1221976"/>
                  <a:gd name="connsiteY418" fmla="*/ 136224 h 3874421"/>
                  <a:gd name="connsiteX419" fmla="*/ 494764 w 1221976"/>
                  <a:gd name="connsiteY419" fmla="*/ 84994 h 3874421"/>
                  <a:gd name="connsiteX420" fmla="*/ 490017 w 1221976"/>
                  <a:gd name="connsiteY420" fmla="*/ 66061 h 3874421"/>
                  <a:gd name="connsiteX421" fmla="*/ 504289 w 1221976"/>
                  <a:gd name="connsiteY421" fmla="*/ 30806 h 3874421"/>
                  <a:gd name="connsiteX422" fmla="*/ 541957 w 1221976"/>
                  <a:gd name="connsiteY422" fmla="*/ 36073 h 3874421"/>
                  <a:gd name="connsiteX423" fmla="*/ 561214 w 1221976"/>
                  <a:gd name="connsiteY423" fmla="*/ 52407 h 3874421"/>
                  <a:gd name="connsiteX424" fmla="*/ 569446 w 1221976"/>
                  <a:gd name="connsiteY424" fmla="*/ 20157 h 3874421"/>
                  <a:gd name="connsiteX425" fmla="*/ 599434 w 1221976"/>
                  <a:gd name="connsiteY425" fmla="*/ 0 h 3874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</a:cxnLst>
                <a:rect l="l" t="t" r="r" b="b"/>
                <a:pathLst>
                  <a:path w="1221976" h="3874421">
                    <a:moveTo>
                      <a:pt x="599434" y="0"/>
                    </a:moveTo>
                    <a:cubicBezTo>
                      <a:pt x="611145" y="0"/>
                      <a:pt x="622830" y="8786"/>
                      <a:pt x="629421" y="20157"/>
                    </a:cubicBezTo>
                    <a:cubicBezTo>
                      <a:pt x="636012" y="31527"/>
                      <a:pt x="633679" y="36830"/>
                      <a:pt x="635807" y="45167"/>
                    </a:cubicBezTo>
                    <a:lnTo>
                      <a:pt x="644112" y="36073"/>
                    </a:lnTo>
                    <a:cubicBezTo>
                      <a:pt x="657986" y="27393"/>
                      <a:pt x="671637" y="24951"/>
                      <a:pt x="681779" y="30806"/>
                    </a:cubicBezTo>
                    <a:cubicBezTo>
                      <a:pt x="691922" y="36662"/>
                      <a:pt x="696633" y="49706"/>
                      <a:pt x="696052" y="66061"/>
                    </a:cubicBezTo>
                    <a:lnTo>
                      <a:pt x="690047" y="84996"/>
                    </a:lnTo>
                    <a:lnTo>
                      <a:pt x="653839" y="136224"/>
                    </a:lnTo>
                    <a:cubicBezTo>
                      <a:pt x="651201" y="141070"/>
                      <a:pt x="650990" y="145390"/>
                      <a:pt x="655496" y="150079"/>
                    </a:cubicBezTo>
                    <a:cubicBezTo>
                      <a:pt x="660001" y="154769"/>
                      <a:pt x="667239" y="151937"/>
                      <a:pt x="670719" y="148424"/>
                    </a:cubicBezTo>
                    <a:cubicBezTo>
                      <a:pt x="692808" y="130558"/>
                      <a:pt x="715980" y="83439"/>
                      <a:pt x="736985" y="94825"/>
                    </a:cubicBezTo>
                    <a:cubicBezTo>
                      <a:pt x="776578" y="117684"/>
                      <a:pt x="790794" y="167185"/>
                      <a:pt x="768737" y="205388"/>
                    </a:cubicBezTo>
                    <a:lnTo>
                      <a:pt x="765918" y="208538"/>
                    </a:lnTo>
                    <a:lnTo>
                      <a:pt x="778467" y="206223"/>
                    </a:lnTo>
                    <a:cubicBezTo>
                      <a:pt x="784461" y="206501"/>
                      <a:pt x="789490" y="208369"/>
                      <a:pt x="793110" y="211989"/>
                    </a:cubicBezTo>
                    <a:cubicBezTo>
                      <a:pt x="807588" y="226467"/>
                      <a:pt x="794038" y="263491"/>
                      <a:pt x="762845" y="294685"/>
                    </a:cubicBezTo>
                    <a:lnTo>
                      <a:pt x="756263" y="299145"/>
                    </a:lnTo>
                    <a:lnTo>
                      <a:pt x="761006" y="299432"/>
                    </a:lnTo>
                    <a:cubicBezTo>
                      <a:pt x="744333" y="323544"/>
                      <a:pt x="730940" y="349575"/>
                      <a:pt x="721023" y="376806"/>
                    </a:cubicBezTo>
                    <a:lnTo>
                      <a:pt x="703600" y="453827"/>
                    </a:lnTo>
                    <a:lnTo>
                      <a:pt x="751032" y="422449"/>
                    </a:lnTo>
                    <a:cubicBezTo>
                      <a:pt x="772353" y="402973"/>
                      <a:pt x="790640" y="380174"/>
                      <a:pt x="805397" y="354506"/>
                    </a:cubicBezTo>
                    <a:lnTo>
                      <a:pt x="806543" y="356252"/>
                    </a:lnTo>
                    <a:lnTo>
                      <a:pt x="807536" y="352920"/>
                    </a:lnTo>
                    <a:cubicBezTo>
                      <a:pt x="817839" y="336439"/>
                      <a:pt x="841958" y="324874"/>
                      <a:pt x="870069" y="324873"/>
                    </a:cubicBezTo>
                    <a:lnTo>
                      <a:pt x="892531" y="331169"/>
                    </a:lnTo>
                    <a:lnTo>
                      <a:pt x="931982" y="320112"/>
                    </a:lnTo>
                    <a:cubicBezTo>
                      <a:pt x="969463" y="320112"/>
                      <a:pt x="999848" y="340672"/>
                      <a:pt x="999848" y="366034"/>
                    </a:cubicBezTo>
                    <a:lnTo>
                      <a:pt x="994944" y="382469"/>
                    </a:lnTo>
                    <a:lnTo>
                      <a:pt x="997278" y="383332"/>
                    </a:lnTo>
                    <a:cubicBezTo>
                      <a:pt x="1010636" y="390658"/>
                      <a:pt x="1018899" y="400777"/>
                      <a:pt x="1018898" y="411956"/>
                    </a:cubicBezTo>
                    <a:cubicBezTo>
                      <a:pt x="1018899" y="428724"/>
                      <a:pt x="1000307" y="443110"/>
                      <a:pt x="973813" y="449256"/>
                    </a:cubicBezTo>
                    <a:lnTo>
                      <a:pt x="971579" y="449503"/>
                    </a:lnTo>
                    <a:lnTo>
                      <a:pt x="902225" y="500032"/>
                    </a:lnTo>
                    <a:lnTo>
                      <a:pt x="899899" y="503225"/>
                    </a:lnTo>
                    <a:lnTo>
                      <a:pt x="906979" y="502443"/>
                    </a:lnTo>
                    <a:cubicBezTo>
                      <a:pt x="968790" y="502443"/>
                      <a:pt x="1018899" y="520567"/>
                      <a:pt x="1018898" y="542925"/>
                    </a:cubicBezTo>
                    <a:cubicBezTo>
                      <a:pt x="1018898" y="559694"/>
                      <a:pt x="990713" y="574080"/>
                      <a:pt x="950544" y="580226"/>
                    </a:cubicBezTo>
                    <a:lnTo>
                      <a:pt x="932828" y="581519"/>
                    </a:lnTo>
                    <a:lnTo>
                      <a:pt x="845134" y="621091"/>
                    </a:lnTo>
                    <a:lnTo>
                      <a:pt x="784513" y="668845"/>
                    </a:lnTo>
                    <a:lnTo>
                      <a:pt x="796944" y="667524"/>
                    </a:lnTo>
                    <a:cubicBezTo>
                      <a:pt x="830851" y="668792"/>
                      <a:pt x="857015" y="680432"/>
                      <a:pt x="867399" y="702145"/>
                    </a:cubicBezTo>
                    <a:cubicBezTo>
                      <a:pt x="877783" y="723858"/>
                      <a:pt x="870422" y="751532"/>
                      <a:pt x="850126" y="778723"/>
                    </a:cubicBezTo>
                    <a:lnTo>
                      <a:pt x="849875" y="778973"/>
                    </a:lnTo>
                    <a:lnTo>
                      <a:pt x="851114" y="779182"/>
                    </a:lnTo>
                    <a:lnTo>
                      <a:pt x="830038" y="798848"/>
                    </a:lnTo>
                    <a:lnTo>
                      <a:pt x="810582" y="818340"/>
                    </a:lnTo>
                    <a:lnTo>
                      <a:pt x="806375" y="820928"/>
                    </a:lnTo>
                    <a:lnTo>
                      <a:pt x="784901" y="840968"/>
                    </a:lnTo>
                    <a:cubicBezTo>
                      <a:pt x="763984" y="864967"/>
                      <a:pt x="744530" y="892018"/>
                      <a:pt x="727457" y="921066"/>
                    </a:cubicBezTo>
                    <a:cubicBezTo>
                      <a:pt x="710383" y="950114"/>
                      <a:pt x="696213" y="980272"/>
                      <a:pt x="685421" y="1010221"/>
                    </a:cubicBezTo>
                    <a:lnTo>
                      <a:pt x="678914" y="1036493"/>
                    </a:lnTo>
                    <a:lnTo>
                      <a:pt x="681256" y="1089059"/>
                    </a:lnTo>
                    <a:lnTo>
                      <a:pt x="683234" y="1087891"/>
                    </a:lnTo>
                    <a:cubicBezTo>
                      <a:pt x="738359" y="1049193"/>
                      <a:pt x="783674" y="997959"/>
                      <a:pt x="814232" y="938978"/>
                    </a:cubicBezTo>
                    <a:lnTo>
                      <a:pt x="817066" y="943221"/>
                    </a:lnTo>
                    <a:lnTo>
                      <a:pt x="818015" y="934514"/>
                    </a:lnTo>
                    <a:cubicBezTo>
                      <a:pt x="832615" y="887415"/>
                      <a:pt x="862544" y="853338"/>
                      <a:pt x="884865" y="858400"/>
                    </a:cubicBezTo>
                    <a:cubicBezTo>
                      <a:pt x="890445" y="859665"/>
                      <a:pt x="895022" y="863257"/>
                      <a:pt x="898519" y="868668"/>
                    </a:cubicBezTo>
                    <a:lnTo>
                      <a:pt x="902928" y="881679"/>
                    </a:lnTo>
                    <a:lnTo>
                      <a:pt x="904581" y="877231"/>
                    </a:lnTo>
                    <a:cubicBezTo>
                      <a:pt x="931129" y="834559"/>
                      <a:pt x="988500" y="819060"/>
                      <a:pt x="1032723" y="842609"/>
                    </a:cubicBezTo>
                    <a:cubicBezTo>
                      <a:pt x="1055440" y="855534"/>
                      <a:pt x="1020532" y="904414"/>
                      <a:pt x="1014436" y="935316"/>
                    </a:cubicBezTo>
                    <a:cubicBezTo>
                      <a:pt x="1012774" y="940590"/>
                      <a:pt x="1013814" y="948963"/>
                      <a:pt x="1020945" y="950431"/>
                    </a:cubicBezTo>
                    <a:cubicBezTo>
                      <a:pt x="1028075" y="951899"/>
                      <a:pt x="1032303" y="949197"/>
                      <a:pt x="1035756" y="943932"/>
                    </a:cubicBezTo>
                    <a:lnTo>
                      <a:pt x="1067796" y="880549"/>
                    </a:lnTo>
                    <a:lnTo>
                      <a:pt x="1083599" y="863980"/>
                    </a:lnTo>
                    <a:cubicBezTo>
                      <a:pt x="1099722" y="853952"/>
                      <a:pt x="1115357" y="850764"/>
                      <a:pt x="1126686" y="856797"/>
                    </a:cubicBezTo>
                    <a:cubicBezTo>
                      <a:pt x="1138014" y="862830"/>
                      <a:pt x="1142889" y="876939"/>
                      <a:pt x="1141613" y="894874"/>
                    </a:cubicBezTo>
                    <a:lnTo>
                      <a:pt x="1136933" y="907873"/>
                    </a:lnTo>
                    <a:cubicBezTo>
                      <a:pt x="1146453" y="905014"/>
                      <a:pt x="1150530" y="899768"/>
                      <a:pt x="1165493" y="899299"/>
                    </a:cubicBezTo>
                    <a:cubicBezTo>
                      <a:pt x="1180456" y="898831"/>
                      <a:pt x="1195558" y="904598"/>
                      <a:pt x="1201844" y="915487"/>
                    </a:cubicBezTo>
                    <a:cubicBezTo>
                      <a:pt x="1208131" y="926375"/>
                      <a:pt x="1206156" y="943345"/>
                      <a:pt x="1197687" y="955062"/>
                    </a:cubicBezTo>
                    <a:cubicBezTo>
                      <a:pt x="1189218" y="966778"/>
                      <a:pt x="1179030" y="972637"/>
                      <a:pt x="1169700" y="981425"/>
                    </a:cubicBezTo>
                    <a:lnTo>
                      <a:pt x="1196450" y="989854"/>
                    </a:lnTo>
                    <a:cubicBezTo>
                      <a:pt x="1212620" y="997717"/>
                      <a:pt x="1222401" y="1008993"/>
                      <a:pt x="1221962" y="1021820"/>
                    </a:cubicBezTo>
                    <a:cubicBezTo>
                      <a:pt x="1221522" y="1034646"/>
                      <a:pt x="1210944" y="1046594"/>
                      <a:pt x="1194198" y="1055543"/>
                    </a:cubicBezTo>
                    <a:lnTo>
                      <a:pt x="1172625" y="1062113"/>
                    </a:lnTo>
                    <a:lnTo>
                      <a:pt x="1101269" y="1057405"/>
                    </a:lnTo>
                    <a:cubicBezTo>
                      <a:pt x="1087152" y="1058389"/>
                      <a:pt x="1088149" y="1062294"/>
                      <a:pt x="1086655" y="1066623"/>
                    </a:cubicBezTo>
                    <a:cubicBezTo>
                      <a:pt x="1085161" y="1070953"/>
                      <a:pt x="1092879" y="1080131"/>
                      <a:pt x="1098071" y="1080176"/>
                    </a:cubicBezTo>
                    <a:cubicBezTo>
                      <a:pt x="1128021" y="1090590"/>
                      <a:pt x="1187722" y="1077110"/>
                      <a:pt x="1187919" y="1111417"/>
                    </a:cubicBezTo>
                    <a:cubicBezTo>
                      <a:pt x="1186202" y="1161490"/>
                      <a:pt x="1144094" y="1203425"/>
                      <a:pt x="1093865" y="1205081"/>
                    </a:cubicBezTo>
                    <a:lnTo>
                      <a:pt x="1089186" y="1204288"/>
                    </a:lnTo>
                    <a:lnTo>
                      <a:pt x="1098249" y="1214612"/>
                    </a:lnTo>
                    <a:cubicBezTo>
                      <a:pt x="1101187" y="1220346"/>
                      <a:pt x="1102009" y="1226105"/>
                      <a:pt x="1100315" y="1231571"/>
                    </a:cubicBezTo>
                    <a:cubicBezTo>
                      <a:pt x="1093539" y="1253431"/>
                      <a:pt x="1049062" y="1262313"/>
                      <a:pt x="1000973" y="1251407"/>
                    </a:cubicBezTo>
                    <a:lnTo>
                      <a:pt x="992747" y="1247781"/>
                    </a:lnTo>
                    <a:lnTo>
                      <a:pt x="994087" y="1250498"/>
                    </a:lnTo>
                    <a:cubicBezTo>
                      <a:pt x="927729" y="1247471"/>
                      <a:pt x="860701" y="1261098"/>
                      <a:pt x="799625" y="1289488"/>
                    </a:cubicBezTo>
                    <a:lnTo>
                      <a:pt x="763404" y="1309948"/>
                    </a:lnTo>
                    <a:lnTo>
                      <a:pt x="805536" y="1312891"/>
                    </a:lnTo>
                    <a:cubicBezTo>
                      <a:pt x="833621" y="1321033"/>
                      <a:pt x="857607" y="1335310"/>
                      <a:pt x="873234" y="1356145"/>
                    </a:cubicBezTo>
                    <a:cubicBezTo>
                      <a:pt x="912301" y="1408234"/>
                      <a:pt x="809530" y="1477280"/>
                      <a:pt x="720402" y="1559864"/>
                    </a:cubicBezTo>
                    <a:lnTo>
                      <a:pt x="703009" y="1577447"/>
                    </a:lnTo>
                    <a:lnTo>
                      <a:pt x="709950" y="1733276"/>
                    </a:lnTo>
                    <a:lnTo>
                      <a:pt x="719471" y="1985327"/>
                    </a:lnTo>
                    <a:lnTo>
                      <a:pt x="728110" y="1980683"/>
                    </a:lnTo>
                    <a:cubicBezTo>
                      <a:pt x="739041" y="1973952"/>
                      <a:pt x="749183" y="1966642"/>
                      <a:pt x="758047" y="1958577"/>
                    </a:cubicBezTo>
                    <a:lnTo>
                      <a:pt x="781528" y="1929168"/>
                    </a:lnTo>
                    <a:lnTo>
                      <a:pt x="768333" y="1862037"/>
                    </a:lnTo>
                    <a:cubicBezTo>
                      <a:pt x="765096" y="1845575"/>
                      <a:pt x="779952" y="1824609"/>
                      <a:pt x="801513" y="1815207"/>
                    </a:cubicBezTo>
                    <a:cubicBezTo>
                      <a:pt x="823074" y="1805808"/>
                      <a:pt x="843176" y="1811532"/>
                      <a:pt x="846412" y="1827994"/>
                    </a:cubicBezTo>
                    <a:lnTo>
                      <a:pt x="849039" y="1841360"/>
                    </a:lnTo>
                    <a:lnTo>
                      <a:pt x="843556" y="1873815"/>
                    </a:lnTo>
                    <a:lnTo>
                      <a:pt x="853072" y="1881149"/>
                    </a:lnTo>
                    <a:lnTo>
                      <a:pt x="865807" y="1869431"/>
                    </a:lnTo>
                    <a:lnTo>
                      <a:pt x="941985" y="1751881"/>
                    </a:lnTo>
                    <a:cubicBezTo>
                      <a:pt x="963997" y="1728675"/>
                      <a:pt x="995097" y="1715773"/>
                      <a:pt x="1020574" y="1717256"/>
                    </a:cubicBezTo>
                    <a:cubicBezTo>
                      <a:pt x="1029065" y="1717751"/>
                      <a:pt x="1036933" y="1719845"/>
                      <a:pt x="1043630" y="1723687"/>
                    </a:cubicBezTo>
                    <a:cubicBezTo>
                      <a:pt x="1057025" y="1731374"/>
                      <a:pt x="1063203" y="1744603"/>
                      <a:pt x="1062364" y="1759779"/>
                    </a:cubicBezTo>
                    <a:lnTo>
                      <a:pt x="1057370" y="1778057"/>
                    </a:lnTo>
                    <a:lnTo>
                      <a:pt x="1078197" y="1765194"/>
                    </a:lnTo>
                    <a:cubicBezTo>
                      <a:pt x="1115415" y="1742208"/>
                      <a:pt x="1156871" y="1744485"/>
                      <a:pt x="1170793" y="1770281"/>
                    </a:cubicBezTo>
                    <a:cubicBezTo>
                      <a:pt x="1184716" y="1796077"/>
                      <a:pt x="1165831" y="1835622"/>
                      <a:pt x="1128614" y="1858608"/>
                    </a:cubicBezTo>
                    <a:lnTo>
                      <a:pt x="1100171" y="1876174"/>
                    </a:lnTo>
                    <a:lnTo>
                      <a:pt x="1105483" y="1875481"/>
                    </a:lnTo>
                    <a:cubicBezTo>
                      <a:pt x="1131039" y="1876801"/>
                      <a:pt x="1148541" y="1892372"/>
                      <a:pt x="1147829" y="1916751"/>
                    </a:cubicBezTo>
                    <a:cubicBezTo>
                      <a:pt x="1146879" y="1949254"/>
                      <a:pt x="1113907" y="1985100"/>
                      <a:pt x="1074181" y="1996819"/>
                    </a:cubicBezTo>
                    <a:lnTo>
                      <a:pt x="946896" y="2019674"/>
                    </a:lnTo>
                    <a:lnTo>
                      <a:pt x="931042" y="2025612"/>
                    </a:lnTo>
                    <a:lnTo>
                      <a:pt x="932220" y="2038096"/>
                    </a:lnTo>
                    <a:lnTo>
                      <a:pt x="966967" y="2051445"/>
                    </a:lnTo>
                    <a:lnTo>
                      <a:pt x="972170" y="2073773"/>
                    </a:lnTo>
                    <a:cubicBezTo>
                      <a:pt x="969982" y="2082457"/>
                      <a:pt x="964029" y="2091647"/>
                      <a:pt x="954834" y="2099284"/>
                    </a:cubicBezTo>
                    <a:cubicBezTo>
                      <a:pt x="936444" y="2114558"/>
                      <a:pt x="912042" y="2117837"/>
                      <a:pt x="900332" y="2106608"/>
                    </a:cubicBezTo>
                    <a:lnTo>
                      <a:pt x="856506" y="2064582"/>
                    </a:lnTo>
                    <a:lnTo>
                      <a:pt x="856102" y="2064750"/>
                    </a:lnTo>
                    <a:lnTo>
                      <a:pt x="857613" y="2066273"/>
                    </a:lnTo>
                    <a:cubicBezTo>
                      <a:pt x="809136" y="2075189"/>
                      <a:pt x="765223" y="2129558"/>
                      <a:pt x="726961" y="2176509"/>
                    </a:cubicBezTo>
                    <a:lnTo>
                      <a:pt x="726704" y="2176792"/>
                    </a:lnTo>
                    <a:lnTo>
                      <a:pt x="730580" y="2279387"/>
                    </a:lnTo>
                    <a:lnTo>
                      <a:pt x="734681" y="2403798"/>
                    </a:lnTo>
                    <a:lnTo>
                      <a:pt x="737556" y="2406768"/>
                    </a:lnTo>
                    <a:lnTo>
                      <a:pt x="739929" y="2418842"/>
                    </a:lnTo>
                    <a:lnTo>
                      <a:pt x="735952" y="2442380"/>
                    </a:lnTo>
                    <a:lnTo>
                      <a:pt x="736173" y="2449080"/>
                    </a:lnTo>
                    <a:lnTo>
                      <a:pt x="743572" y="2454782"/>
                    </a:lnTo>
                    <a:lnTo>
                      <a:pt x="755076" y="2444198"/>
                    </a:lnTo>
                    <a:lnTo>
                      <a:pt x="823886" y="2338017"/>
                    </a:lnTo>
                    <a:cubicBezTo>
                      <a:pt x="843769" y="2317055"/>
                      <a:pt x="871861" y="2305401"/>
                      <a:pt x="894874" y="2306741"/>
                    </a:cubicBezTo>
                    <a:cubicBezTo>
                      <a:pt x="902544" y="2307188"/>
                      <a:pt x="909651" y="2309079"/>
                      <a:pt x="915700" y="2312550"/>
                    </a:cubicBezTo>
                    <a:cubicBezTo>
                      <a:pt x="927799" y="2319493"/>
                      <a:pt x="933380" y="2331443"/>
                      <a:pt x="932622" y="2345151"/>
                    </a:cubicBezTo>
                    <a:lnTo>
                      <a:pt x="928111" y="2361662"/>
                    </a:lnTo>
                    <a:lnTo>
                      <a:pt x="946924" y="2350042"/>
                    </a:lnTo>
                    <a:cubicBezTo>
                      <a:pt x="980542" y="2329280"/>
                      <a:pt x="1017988" y="2331336"/>
                      <a:pt x="1030564" y="2354637"/>
                    </a:cubicBezTo>
                    <a:cubicBezTo>
                      <a:pt x="1043141" y="2377938"/>
                      <a:pt x="1026082" y="2413659"/>
                      <a:pt x="992465" y="2434421"/>
                    </a:cubicBezTo>
                    <a:lnTo>
                      <a:pt x="966772" y="2450288"/>
                    </a:lnTo>
                    <a:lnTo>
                      <a:pt x="971571" y="2449663"/>
                    </a:lnTo>
                    <a:cubicBezTo>
                      <a:pt x="994655" y="2450855"/>
                      <a:pt x="1010464" y="2464920"/>
                      <a:pt x="1009821" y="2486941"/>
                    </a:cubicBezTo>
                    <a:cubicBezTo>
                      <a:pt x="1008963" y="2516300"/>
                      <a:pt x="979180" y="2548680"/>
                      <a:pt x="943296" y="2559265"/>
                    </a:cubicBezTo>
                    <a:lnTo>
                      <a:pt x="828321" y="2579909"/>
                    </a:lnTo>
                    <a:lnTo>
                      <a:pt x="814001" y="2585274"/>
                    </a:lnTo>
                    <a:lnTo>
                      <a:pt x="815065" y="2596550"/>
                    </a:lnTo>
                    <a:lnTo>
                      <a:pt x="846452" y="2608608"/>
                    </a:lnTo>
                    <a:lnTo>
                      <a:pt x="851152" y="2628776"/>
                    </a:lnTo>
                    <a:cubicBezTo>
                      <a:pt x="849175" y="2636620"/>
                      <a:pt x="843798" y="2644921"/>
                      <a:pt x="835492" y="2651820"/>
                    </a:cubicBezTo>
                    <a:cubicBezTo>
                      <a:pt x="818880" y="2665617"/>
                      <a:pt x="796838" y="2668579"/>
                      <a:pt x="786262" y="2658435"/>
                    </a:cubicBezTo>
                    <a:lnTo>
                      <a:pt x="746674" y="2620474"/>
                    </a:lnTo>
                    <a:lnTo>
                      <a:pt x="746309" y="2620626"/>
                    </a:lnTo>
                    <a:lnTo>
                      <a:pt x="747674" y="2622002"/>
                    </a:lnTo>
                    <a:lnTo>
                      <a:pt x="741984" y="2625363"/>
                    </a:lnTo>
                    <a:lnTo>
                      <a:pt x="742947" y="2654589"/>
                    </a:lnTo>
                    <a:cubicBezTo>
                      <a:pt x="745637" y="2742448"/>
                      <a:pt x="748002" y="2825127"/>
                      <a:pt x="749992" y="2900992"/>
                    </a:cubicBezTo>
                    <a:lnTo>
                      <a:pt x="750452" y="2920694"/>
                    </a:lnTo>
                    <a:lnTo>
                      <a:pt x="765776" y="2924235"/>
                    </a:lnTo>
                    <a:cubicBezTo>
                      <a:pt x="772283" y="2930612"/>
                      <a:pt x="773048" y="2939971"/>
                      <a:pt x="769024" y="2949946"/>
                    </a:cubicBezTo>
                    <a:lnTo>
                      <a:pt x="761237" y="2960389"/>
                    </a:lnTo>
                    <a:lnTo>
                      <a:pt x="751503" y="2965718"/>
                    </a:lnTo>
                    <a:lnTo>
                      <a:pt x="751944" y="2984649"/>
                    </a:lnTo>
                    <a:lnTo>
                      <a:pt x="764598" y="2978607"/>
                    </a:lnTo>
                    <a:cubicBezTo>
                      <a:pt x="775502" y="2973401"/>
                      <a:pt x="786036" y="2970896"/>
                      <a:pt x="795096" y="2979194"/>
                    </a:cubicBezTo>
                    <a:cubicBezTo>
                      <a:pt x="820497" y="3004091"/>
                      <a:pt x="820585" y="3038613"/>
                      <a:pt x="795291" y="3056302"/>
                    </a:cubicBezTo>
                    <a:lnTo>
                      <a:pt x="792438" y="3057490"/>
                    </a:lnTo>
                    <a:lnTo>
                      <a:pt x="802580" y="3059458"/>
                    </a:lnTo>
                    <a:cubicBezTo>
                      <a:pt x="807122" y="3061254"/>
                      <a:pt x="810575" y="3063776"/>
                      <a:pt x="812563" y="3067000"/>
                    </a:cubicBezTo>
                    <a:cubicBezTo>
                      <a:pt x="816538" y="3073448"/>
                      <a:pt x="813900" y="3081487"/>
                      <a:pt x="806420" y="3089274"/>
                    </a:cubicBezTo>
                    <a:lnTo>
                      <a:pt x="795511" y="3095709"/>
                    </a:lnTo>
                    <a:lnTo>
                      <a:pt x="794424" y="3102346"/>
                    </a:lnTo>
                    <a:lnTo>
                      <a:pt x="786637" y="3112789"/>
                    </a:lnTo>
                    <a:lnTo>
                      <a:pt x="755129" y="3130037"/>
                    </a:lnTo>
                    <a:lnTo>
                      <a:pt x="755144" y="3131072"/>
                    </a:lnTo>
                    <a:lnTo>
                      <a:pt x="782394" y="3131596"/>
                    </a:lnTo>
                    <a:lnTo>
                      <a:pt x="784012" y="3133866"/>
                    </a:lnTo>
                    <a:lnTo>
                      <a:pt x="789998" y="3131007"/>
                    </a:lnTo>
                    <a:cubicBezTo>
                      <a:pt x="800902" y="3125801"/>
                      <a:pt x="811435" y="3123296"/>
                      <a:pt x="820496" y="3131594"/>
                    </a:cubicBezTo>
                    <a:cubicBezTo>
                      <a:pt x="845897" y="3156491"/>
                      <a:pt x="845985" y="3191013"/>
                      <a:pt x="820691" y="3208702"/>
                    </a:cubicBezTo>
                    <a:lnTo>
                      <a:pt x="817838" y="3209890"/>
                    </a:lnTo>
                    <a:lnTo>
                      <a:pt x="827980" y="3211858"/>
                    </a:lnTo>
                    <a:cubicBezTo>
                      <a:pt x="832522" y="3213655"/>
                      <a:pt x="835975" y="3216176"/>
                      <a:pt x="837963" y="3219400"/>
                    </a:cubicBezTo>
                    <a:lnTo>
                      <a:pt x="838787" y="3226565"/>
                    </a:lnTo>
                    <a:lnTo>
                      <a:pt x="839545" y="3226844"/>
                    </a:lnTo>
                    <a:cubicBezTo>
                      <a:pt x="864948" y="3251741"/>
                      <a:pt x="865035" y="3286263"/>
                      <a:pt x="839742" y="3303953"/>
                    </a:cubicBezTo>
                    <a:lnTo>
                      <a:pt x="836887" y="3305140"/>
                    </a:lnTo>
                    <a:lnTo>
                      <a:pt x="847030" y="3307107"/>
                    </a:lnTo>
                    <a:cubicBezTo>
                      <a:pt x="851572" y="3308905"/>
                      <a:pt x="855025" y="3311425"/>
                      <a:pt x="857012" y="3314650"/>
                    </a:cubicBezTo>
                    <a:cubicBezTo>
                      <a:pt x="864963" y="3327546"/>
                      <a:pt x="846459" y="3346809"/>
                      <a:pt x="815683" y="3357679"/>
                    </a:cubicBezTo>
                    <a:lnTo>
                      <a:pt x="810246" y="3358561"/>
                    </a:lnTo>
                    <a:lnTo>
                      <a:pt x="809966" y="3358876"/>
                    </a:lnTo>
                    <a:lnTo>
                      <a:pt x="811618" y="3359552"/>
                    </a:lnTo>
                    <a:lnTo>
                      <a:pt x="807510" y="3362752"/>
                    </a:lnTo>
                    <a:lnTo>
                      <a:pt x="815278" y="3364260"/>
                    </a:lnTo>
                    <a:cubicBezTo>
                      <a:pt x="819820" y="3366057"/>
                      <a:pt x="823273" y="3368578"/>
                      <a:pt x="825261" y="3371802"/>
                    </a:cubicBezTo>
                    <a:lnTo>
                      <a:pt x="826085" y="3378967"/>
                    </a:lnTo>
                    <a:lnTo>
                      <a:pt x="826843" y="3379246"/>
                    </a:lnTo>
                    <a:cubicBezTo>
                      <a:pt x="852246" y="3404143"/>
                      <a:pt x="852333" y="3438665"/>
                      <a:pt x="827040" y="3456355"/>
                    </a:cubicBezTo>
                    <a:lnTo>
                      <a:pt x="824185" y="3457542"/>
                    </a:lnTo>
                    <a:lnTo>
                      <a:pt x="834328" y="3459509"/>
                    </a:lnTo>
                    <a:cubicBezTo>
                      <a:pt x="838870" y="3461307"/>
                      <a:pt x="842323" y="3463827"/>
                      <a:pt x="844310" y="3467052"/>
                    </a:cubicBezTo>
                    <a:cubicBezTo>
                      <a:pt x="852261" y="3479948"/>
                      <a:pt x="833757" y="3499211"/>
                      <a:pt x="802981" y="3510081"/>
                    </a:cubicBezTo>
                    <a:lnTo>
                      <a:pt x="796792" y="3511085"/>
                    </a:lnTo>
                    <a:lnTo>
                      <a:pt x="798916" y="3511954"/>
                    </a:lnTo>
                    <a:cubicBezTo>
                      <a:pt x="780839" y="3522372"/>
                      <a:pt x="764861" y="3534869"/>
                      <a:pt x="751289" y="3549051"/>
                    </a:cubicBezTo>
                    <a:lnTo>
                      <a:pt x="740410" y="3564525"/>
                    </a:lnTo>
                    <a:lnTo>
                      <a:pt x="740257" y="3566519"/>
                    </a:lnTo>
                    <a:cubicBezTo>
                      <a:pt x="715797" y="3755445"/>
                      <a:pt x="665733" y="3873633"/>
                      <a:pt x="583568" y="3874419"/>
                    </a:cubicBezTo>
                    <a:cubicBezTo>
                      <a:pt x="521944" y="3875009"/>
                      <a:pt x="481195" y="3788124"/>
                      <a:pt x="456492" y="3669625"/>
                    </a:cubicBezTo>
                    <a:lnTo>
                      <a:pt x="437661" y="3547225"/>
                    </a:lnTo>
                    <a:lnTo>
                      <a:pt x="392376" y="3511953"/>
                    </a:lnTo>
                    <a:lnTo>
                      <a:pt x="394500" y="3511084"/>
                    </a:lnTo>
                    <a:lnTo>
                      <a:pt x="388311" y="3510080"/>
                    </a:lnTo>
                    <a:cubicBezTo>
                      <a:pt x="357535" y="3499210"/>
                      <a:pt x="339032" y="3479947"/>
                      <a:pt x="346982" y="3467051"/>
                    </a:cubicBezTo>
                    <a:cubicBezTo>
                      <a:pt x="348969" y="3463826"/>
                      <a:pt x="352422" y="3461306"/>
                      <a:pt x="356964" y="3459508"/>
                    </a:cubicBezTo>
                    <a:lnTo>
                      <a:pt x="367107" y="3457541"/>
                    </a:lnTo>
                    <a:lnTo>
                      <a:pt x="364252" y="3456354"/>
                    </a:lnTo>
                    <a:cubicBezTo>
                      <a:pt x="338959" y="3438664"/>
                      <a:pt x="339046" y="3404142"/>
                      <a:pt x="364449" y="3379245"/>
                    </a:cubicBezTo>
                    <a:lnTo>
                      <a:pt x="365207" y="3378966"/>
                    </a:lnTo>
                    <a:lnTo>
                      <a:pt x="366031" y="3371801"/>
                    </a:lnTo>
                    <a:cubicBezTo>
                      <a:pt x="368019" y="3368577"/>
                      <a:pt x="371472" y="3366056"/>
                      <a:pt x="376014" y="3364259"/>
                    </a:cubicBezTo>
                    <a:lnTo>
                      <a:pt x="386156" y="3362291"/>
                    </a:lnTo>
                    <a:lnTo>
                      <a:pt x="383303" y="3361103"/>
                    </a:lnTo>
                    <a:lnTo>
                      <a:pt x="371416" y="3347713"/>
                    </a:lnTo>
                    <a:lnTo>
                      <a:pt x="353125" y="3336924"/>
                    </a:lnTo>
                    <a:cubicBezTo>
                      <a:pt x="345646" y="3329138"/>
                      <a:pt x="343008" y="3321098"/>
                      <a:pt x="346983" y="3314650"/>
                    </a:cubicBezTo>
                    <a:cubicBezTo>
                      <a:pt x="348970" y="3311425"/>
                      <a:pt x="352423" y="3308905"/>
                      <a:pt x="356965" y="3307107"/>
                    </a:cubicBezTo>
                    <a:lnTo>
                      <a:pt x="367108" y="3305140"/>
                    </a:lnTo>
                    <a:lnTo>
                      <a:pt x="364253" y="3303953"/>
                    </a:lnTo>
                    <a:cubicBezTo>
                      <a:pt x="338960" y="3286263"/>
                      <a:pt x="339047" y="3251741"/>
                      <a:pt x="364450" y="3226844"/>
                    </a:cubicBezTo>
                    <a:lnTo>
                      <a:pt x="365208" y="3226565"/>
                    </a:lnTo>
                    <a:lnTo>
                      <a:pt x="366032" y="3219400"/>
                    </a:lnTo>
                    <a:cubicBezTo>
                      <a:pt x="368020" y="3216176"/>
                      <a:pt x="371473" y="3213655"/>
                      <a:pt x="376015" y="3211858"/>
                    </a:cubicBezTo>
                    <a:lnTo>
                      <a:pt x="386157" y="3209890"/>
                    </a:lnTo>
                    <a:lnTo>
                      <a:pt x="383304" y="3208702"/>
                    </a:lnTo>
                    <a:cubicBezTo>
                      <a:pt x="358010" y="3191013"/>
                      <a:pt x="358098" y="3156491"/>
                      <a:pt x="383499" y="3131594"/>
                    </a:cubicBezTo>
                    <a:cubicBezTo>
                      <a:pt x="392560" y="3123296"/>
                      <a:pt x="403093" y="3125801"/>
                      <a:pt x="413997" y="3131007"/>
                    </a:cubicBezTo>
                    <a:lnTo>
                      <a:pt x="414984" y="3131478"/>
                    </a:lnTo>
                    <a:lnTo>
                      <a:pt x="430241" y="3131184"/>
                    </a:lnTo>
                    <a:lnTo>
                      <a:pt x="430602" y="3120039"/>
                    </a:lnTo>
                    <a:lnTo>
                      <a:pt x="417358" y="3112789"/>
                    </a:lnTo>
                    <a:lnTo>
                      <a:pt x="409571" y="3102346"/>
                    </a:lnTo>
                    <a:lnTo>
                      <a:pt x="408484" y="3095709"/>
                    </a:lnTo>
                    <a:lnTo>
                      <a:pt x="397575" y="3089274"/>
                    </a:lnTo>
                    <a:cubicBezTo>
                      <a:pt x="390095" y="3081487"/>
                      <a:pt x="387457" y="3073448"/>
                      <a:pt x="391432" y="3067000"/>
                    </a:cubicBezTo>
                    <a:cubicBezTo>
                      <a:pt x="393420" y="3063776"/>
                      <a:pt x="396873" y="3061254"/>
                      <a:pt x="401415" y="3059458"/>
                    </a:cubicBezTo>
                    <a:lnTo>
                      <a:pt x="411557" y="3057490"/>
                    </a:lnTo>
                    <a:lnTo>
                      <a:pt x="408704" y="3056302"/>
                    </a:lnTo>
                    <a:cubicBezTo>
                      <a:pt x="383410" y="3038613"/>
                      <a:pt x="383498" y="3004091"/>
                      <a:pt x="408899" y="2979194"/>
                    </a:cubicBezTo>
                    <a:lnTo>
                      <a:pt x="435179" y="2978688"/>
                    </a:lnTo>
                    <a:lnTo>
                      <a:pt x="436062" y="2951409"/>
                    </a:lnTo>
                    <a:lnTo>
                      <a:pt x="434971" y="2949946"/>
                    </a:lnTo>
                    <a:cubicBezTo>
                      <a:pt x="432959" y="2944958"/>
                      <a:pt x="432145" y="2940125"/>
                      <a:pt x="432646" y="2935741"/>
                    </a:cubicBezTo>
                    <a:lnTo>
                      <a:pt x="436877" y="2927005"/>
                    </a:lnTo>
                    <a:lnTo>
                      <a:pt x="445478" y="2690080"/>
                    </a:lnTo>
                    <a:lnTo>
                      <a:pt x="447865" y="2629915"/>
                    </a:lnTo>
                    <a:lnTo>
                      <a:pt x="434469" y="2622002"/>
                    </a:lnTo>
                    <a:lnTo>
                      <a:pt x="435834" y="2620626"/>
                    </a:lnTo>
                    <a:lnTo>
                      <a:pt x="435469" y="2620474"/>
                    </a:lnTo>
                    <a:lnTo>
                      <a:pt x="395882" y="2658435"/>
                    </a:lnTo>
                    <a:cubicBezTo>
                      <a:pt x="385305" y="2668579"/>
                      <a:pt x="363263" y="2665617"/>
                      <a:pt x="346651" y="2651820"/>
                    </a:cubicBezTo>
                    <a:cubicBezTo>
                      <a:pt x="338345" y="2644921"/>
                      <a:pt x="332968" y="2636620"/>
                      <a:pt x="330991" y="2628776"/>
                    </a:cubicBezTo>
                    <a:lnTo>
                      <a:pt x="335691" y="2608608"/>
                    </a:lnTo>
                    <a:lnTo>
                      <a:pt x="367078" y="2596550"/>
                    </a:lnTo>
                    <a:lnTo>
                      <a:pt x="368142" y="2585274"/>
                    </a:lnTo>
                    <a:lnTo>
                      <a:pt x="353822" y="2579909"/>
                    </a:lnTo>
                    <a:lnTo>
                      <a:pt x="238847" y="2559265"/>
                    </a:lnTo>
                    <a:cubicBezTo>
                      <a:pt x="202963" y="2548680"/>
                      <a:pt x="173180" y="2516300"/>
                      <a:pt x="172322" y="2486941"/>
                    </a:cubicBezTo>
                    <a:cubicBezTo>
                      <a:pt x="171679" y="2464920"/>
                      <a:pt x="187488" y="2450855"/>
                      <a:pt x="210572" y="2449663"/>
                    </a:cubicBezTo>
                    <a:lnTo>
                      <a:pt x="215371" y="2450288"/>
                    </a:lnTo>
                    <a:lnTo>
                      <a:pt x="189678" y="2434421"/>
                    </a:lnTo>
                    <a:cubicBezTo>
                      <a:pt x="156061" y="2413659"/>
                      <a:pt x="139003" y="2377938"/>
                      <a:pt x="151579" y="2354637"/>
                    </a:cubicBezTo>
                    <a:cubicBezTo>
                      <a:pt x="164155" y="2331336"/>
                      <a:pt x="201601" y="2329280"/>
                      <a:pt x="235219" y="2350042"/>
                    </a:cubicBezTo>
                    <a:lnTo>
                      <a:pt x="254032" y="2361662"/>
                    </a:lnTo>
                    <a:lnTo>
                      <a:pt x="249521" y="2345151"/>
                    </a:lnTo>
                    <a:cubicBezTo>
                      <a:pt x="248763" y="2331443"/>
                      <a:pt x="254344" y="2319493"/>
                      <a:pt x="266443" y="2312550"/>
                    </a:cubicBezTo>
                    <a:cubicBezTo>
                      <a:pt x="272492" y="2309079"/>
                      <a:pt x="279600" y="2307188"/>
                      <a:pt x="287270" y="2306741"/>
                    </a:cubicBezTo>
                    <a:cubicBezTo>
                      <a:pt x="310282" y="2305401"/>
                      <a:pt x="338374" y="2317055"/>
                      <a:pt x="358257" y="2338017"/>
                    </a:cubicBezTo>
                    <a:lnTo>
                      <a:pt x="427068" y="2444198"/>
                    </a:lnTo>
                    <a:lnTo>
                      <a:pt x="438571" y="2454782"/>
                    </a:lnTo>
                    <a:lnTo>
                      <a:pt x="447167" y="2448158"/>
                    </a:lnTo>
                    <a:lnTo>
                      <a:pt x="442214" y="2418842"/>
                    </a:lnTo>
                    <a:lnTo>
                      <a:pt x="444587" y="2406768"/>
                    </a:lnTo>
                    <a:lnTo>
                      <a:pt x="457235" y="2393703"/>
                    </a:lnTo>
                    <a:lnTo>
                      <a:pt x="460342" y="2315375"/>
                    </a:lnTo>
                    <a:lnTo>
                      <a:pt x="467897" y="2142092"/>
                    </a:lnTo>
                    <a:lnTo>
                      <a:pt x="407359" y="2073790"/>
                    </a:lnTo>
                    <a:cubicBezTo>
                      <a:pt x="385538" y="2053214"/>
                      <a:pt x="362441" y="2037393"/>
                      <a:pt x="338202" y="2032935"/>
                    </a:cubicBezTo>
                    <a:lnTo>
                      <a:pt x="339713" y="2031412"/>
                    </a:lnTo>
                    <a:lnTo>
                      <a:pt x="339309" y="2031244"/>
                    </a:lnTo>
                    <a:lnTo>
                      <a:pt x="295483" y="2073270"/>
                    </a:lnTo>
                    <a:cubicBezTo>
                      <a:pt x="283773" y="2084499"/>
                      <a:pt x="259371" y="2081220"/>
                      <a:pt x="240981" y="2065946"/>
                    </a:cubicBezTo>
                    <a:cubicBezTo>
                      <a:pt x="231786" y="2058309"/>
                      <a:pt x="225833" y="2049119"/>
                      <a:pt x="223645" y="2040435"/>
                    </a:cubicBezTo>
                    <a:lnTo>
                      <a:pt x="228848" y="2018107"/>
                    </a:lnTo>
                    <a:lnTo>
                      <a:pt x="263595" y="2004758"/>
                    </a:lnTo>
                    <a:lnTo>
                      <a:pt x="264773" y="1992274"/>
                    </a:lnTo>
                    <a:lnTo>
                      <a:pt x="248920" y="1986336"/>
                    </a:lnTo>
                    <a:lnTo>
                      <a:pt x="121634" y="1963481"/>
                    </a:lnTo>
                    <a:cubicBezTo>
                      <a:pt x="81908" y="1951762"/>
                      <a:pt x="48936" y="1915916"/>
                      <a:pt x="47986" y="1883413"/>
                    </a:cubicBezTo>
                    <a:cubicBezTo>
                      <a:pt x="47274" y="1859034"/>
                      <a:pt x="64776" y="1843463"/>
                      <a:pt x="90332" y="1842143"/>
                    </a:cubicBezTo>
                    <a:lnTo>
                      <a:pt x="95644" y="1842836"/>
                    </a:lnTo>
                    <a:lnTo>
                      <a:pt x="67201" y="1825270"/>
                    </a:lnTo>
                    <a:cubicBezTo>
                      <a:pt x="29984" y="1802284"/>
                      <a:pt x="11099" y="1762739"/>
                      <a:pt x="25022" y="1736943"/>
                    </a:cubicBezTo>
                    <a:cubicBezTo>
                      <a:pt x="38944" y="1711147"/>
                      <a:pt x="80400" y="1708870"/>
                      <a:pt x="117618" y="1731856"/>
                    </a:cubicBezTo>
                    <a:lnTo>
                      <a:pt x="138445" y="1744719"/>
                    </a:lnTo>
                    <a:lnTo>
                      <a:pt x="133451" y="1726441"/>
                    </a:lnTo>
                    <a:cubicBezTo>
                      <a:pt x="132612" y="1711265"/>
                      <a:pt x="138790" y="1698036"/>
                      <a:pt x="152185" y="1690349"/>
                    </a:cubicBezTo>
                    <a:cubicBezTo>
                      <a:pt x="158882" y="1686507"/>
                      <a:pt x="166750" y="1684413"/>
                      <a:pt x="175241" y="1683918"/>
                    </a:cubicBezTo>
                    <a:cubicBezTo>
                      <a:pt x="200718" y="1682435"/>
                      <a:pt x="231818" y="1695337"/>
                      <a:pt x="253830" y="1718543"/>
                    </a:cubicBezTo>
                    <a:lnTo>
                      <a:pt x="330008" y="1836093"/>
                    </a:lnTo>
                    <a:lnTo>
                      <a:pt x="342744" y="1847811"/>
                    </a:lnTo>
                    <a:lnTo>
                      <a:pt x="352259" y="1840477"/>
                    </a:lnTo>
                    <a:lnTo>
                      <a:pt x="346776" y="1808022"/>
                    </a:lnTo>
                    <a:lnTo>
                      <a:pt x="349403" y="1794656"/>
                    </a:lnTo>
                    <a:cubicBezTo>
                      <a:pt x="352639" y="1778194"/>
                      <a:pt x="372741" y="1772470"/>
                      <a:pt x="394303" y="1781869"/>
                    </a:cubicBezTo>
                    <a:cubicBezTo>
                      <a:pt x="415863" y="1791271"/>
                      <a:pt x="430719" y="1812237"/>
                      <a:pt x="427483" y="1828699"/>
                    </a:cubicBezTo>
                    <a:lnTo>
                      <a:pt x="414287" y="1895830"/>
                    </a:lnTo>
                    <a:lnTo>
                      <a:pt x="437769" y="1925239"/>
                    </a:lnTo>
                    <a:cubicBezTo>
                      <a:pt x="446632" y="1933304"/>
                      <a:pt x="456775" y="1940614"/>
                      <a:pt x="467705" y="1947345"/>
                    </a:cubicBezTo>
                    <a:lnTo>
                      <a:pt x="476188" y="1951905"/>
                    </a:lnTo>
                    <a:lnTo>
                      <a:pt x="484329" y="1765175"/>
                    </a:lnTo>
                    <a:lnTo>
                      <a:pt x="494914" y="1551584"/>
                    </a:lnTo>
                    <a:lnTo>
                      <a:pt x="450357" y="1511965"/>
                    </a:lnTo>
                    <a:cubicBezTo>
                      <a:pt x="379664" y="1450340"/>
                      <a:pt x="320141" y="1397816"/>
                      <a:pt x="351396" y="1356145"/>
                    </a:cubicBezTo>
                    <a:cubicBezTo>
                      <a:pt x="367023" y="1335310"/>
                      <a:pt x="391009" y="1321033"/>
                      <a:pt x="419094" y="1312891"/>
                    </a:cubicBezTo>
                    <a:lnTo>
                      <a:pt x="458865" y="1310113"/>
                    </a:lnTo>
                    <a:lnTo>
                      <a:pt x="422353" y="1289488"/>
                    </a:lnTo>
                    <a:cubicBezTo>
                      <a:pt x="361276" y="1261098"/>
                      <a:pt x="294248" y="1247471"/>
                      <a:pt x="227890" y="1250498"/>
                    </a:cubicBezTo>
                    <a:lnTo>
                      <a:pt x="229230" y="1247781"/>
                    </a:lnTo>
                    <a:lnTo>
                      <a:pt x="221004" y="1251407"/>
                    </a:lnTo>
                    <a:cubicBezTo>
                      <a:pt x="172915" y="1262313"/>
                      <a:pt x="128438" y="1253431"/>
                      <a:pt x="121662" y="1231571"/>
                    </a:cubicBezTo>
                    <a:cubicBezTo>
                      <a:pt x="119967" y="1226105"/>
                      <a:pt x="120790" y="1220346"/>
                      <a:pt x="123728" y="1214611"/>
                    </a:cubicBezTo>
                    <a:lnTo>
                      <a:pt x="132791" y="1204288"/>
                    </a:lnTo>
                    <a:lnTo>
                      <a:pt x="128112" y="1205081"/>
                    </a:lnTo>
                    <a:cubicBezTo>
                      <a:pt x="77883" y="1203424"/>
                      <a:pt x="35774" y="1161490"/>
                      <a:pt x="34057" y="1111416"/>
                    </a:cubicBezTo>
                    <a:cubicBezTo>
                      <a:pt x="34255" y="1077109"/>
                      <a:pt x="93956" y="1090589"/>
                      <a:pt x="123906" y="1080176"/>
                    </a:cubicBezTo>
                    <a:cubicBezTo>
                      <a:pt x="129098" y="1080131"/>
                      <a:pt x="136816" y="1070953"/>
                      <a:pt x="135322" y="1066623"/>
                    </a:cubicBezTo>
                    <a:cubicBezTo>
                      <a:pt x="133827" y="1062294"/>
                      <a:pt x="134825" y="1058388"/>
                      <a:pt x="120707" y="1057405"/>
                    </a:cubicBezTo>
                    <a:lnTo>
                      <a:pt x="49351" y="1062113"/>
                    </a:lnTo>
                    <a:lnTo>
                      <a:pt x="27779" y="1055542"/>
                    </a:lnTo>
                    <a:cubicBezTo>
                      <a:pt x="11032" y="1046594"/>
                      <a:pt x="455" y="1034646"/>
                      <a:pt x="14" y="1021819"/>
                    </a:cubicBezTo>
                    <a:cubicBezTo>
                      <a:pt x="-425" y="1008993"/>
                      <a:pt x="9357" y="997717"/>
                      <a:pt x="25527" y="989854"/>
                    </a:cubicBezTo>
                    <a:lnTo>
                      <a:pt x="52276" y="981425"/>
                    </a:lnTo>
                    <a:cubicBezTo>
                      <a:pt x="42947" y="972637"/>
                      <a:pt x="32758" y="966778"/>
                      <a:pt x="24289" y="955061"/>
                    </a:cubicBezTo>
                    <a:cubicBezTo>
                      <a:pt x="15820" y="943344"/>
                      <a:pt x="13845" y="926375"/>
                      <a:pt x="20132" y="915486"/>
                    </a:cubicBezTo>
                    <a:cubicBezTo>
                      <a:pt x="26418" y="904598"/>
                      <a:pt x="41520" y="898830"/>
                      <a:pt x="56484" y="899299"/>
                    </a:cubicBezTo>
                    <a:cubicBezTo>
                      <a:pt x="71447" y="899767"/>
                      <a:pt x="75523" y="905014"/>
                      <a:pt x="85043" y="907872"/>
                    </a:cubicBezTo>
                    <a:lnTo>
                      <a:pt x="80363" y="894874"/>
                    </a:lnTo>
                    <a:cubicBezTo>
                      <a:pt x="79088" y="876939"/>
                      <a:pt x="83962" y="862830"/>
                      <a:pt x="95290" y="856797"/>
                    </a:cubicBezTo>
                    <a:cubicBezTo>
                      <a:pt x="106619" y="850764"/>
                      <a:pt x="122255" y="853951"/>
                      <a:pt x="138377" y="863980"/>
                    </a:cubicBezTo>
                    <a:lnTo>
                      <a:pt x="154180" y="880548"/>
                    </a:lnTo>
                    <a:lnTo>
                      <a:pt x="186221" y="943932"/>
                    </a:lnTo>
                    <a:cubicBezTo>
                      <a:pt x="189674" y="949197"/>
                      <a:pt x="193901" y="951898"/>
                      <a:pt x="201032" y="950430"/>
                    </a:cubicBezTo>
                    <a:cubicBezTo>
                      <a:pt x="208163" y="948962"/>
                      <a:pt x="209203" y="940590"/>
                      <a:pt x="207540" y="935316"/>
                    </a:cubicBezTo>
                    <a:cubicBezTo>
                      <a:pt x="201445" y="904413"/>
                      <a:pt x="166536" y="855533"/>
                      <a:pt x="189253" y="842609"/>
                    </a:cubicBezTo>
                    <a:cubicBezTo>
                      <a:pt x="233477" y="819059"/>
                      <a:pt x="290848" y="834559"/>
                      <a:pt x="317396" y="877230"/>
                    </a:cubicBezTo>
                    <a:lnTo>
                      <a:pt x="319049" y="881679"/>
                    </a:lnTo>
                    <a:lnTo>
                      <a:pt x="323458" y="868668"/>
                    </a:lnTo>
                    <a:cubicBezTo>
                      <a:pt x="326955" y="863256"/>
                      <a:pt x="331532" y="859665"/>
                      <a:pt x="337112" y="858400"/>
                    </a:cubicBezTo>
                    <a:cubicBezTo>
                      <a:pt x="359432" y="853338"/>
                      <a:pt x="389363" y="887415"/>
                      <a:pt x="403963" y="934514"/>
                    </a:cubicBezTo>
                    <a:lnTo>
                      <a:pt x="404911" y="943221"/>
                    </a:lnTo>
                    <a:lnTo>
                      <a:pt x="407746" y="938977"/>
                    </a:lnTo>
                    <a:cubicBezTo>
                      <a:pt x="423024" y="968468"/>
                      <a:pt x="441992" y="996022"/>
                      <a:pt x="464031" y="1021041"/>
                    </a:cubicBezTo>
                    <a:lnTo>
                      <a:pt x="518779" y="1070028"/>
                    </a:lnTo>
                    <a:lnTo>
                      <a:pt x="520617" y="1032942"/>
                    </a:lnTo>
                    <a:lnTo>
                      <a:pt x="523282" y="988009"/>
                    </a:lnTo>
                    <a:lnTo>
                      <a:pt x="491717" y="921064"/>
                    </a:lnTo>
                    <a:cubicBezTo>
                      <a:pt x="474644" y="892016"/>
                      <a:pt x="455190" y="864965"/>
                      <a:pt x="434273" y="840966"/>
                    </a:cubicBezTo>
                    <a:lnTo>
                      <a:pt x="412799" y="820926"/>
                    </a:lnTo>
                    <a:lnTo>
                      <a:pt x="408592" y="818338"/>
                    </a:lnTo>
                    <a:lnTo>
                      <a:pt x="389136" y="798846"/>
                    </a:lnTo>
                    <a:lnTo>
                      <a:pt x="368060" y="779179"/>
                    </a:lnTo>
                    <a:lnTo>
                      <a:pt x="369299" y="778971"/>
                    </a:lnTo>
                    <a:lnTo>
                      <a:pt x="369048" y="778721"/>
                    </a:lnTo>
                    <a:cubicBezTo>
                      <a:pt x="348752" y="751530"/>
                      <a:pt x="341391" y="723856"/>
                      <a:pt x="351775" y="702143"/>
                    </a:cubicBezTo>
                    <a:cubicBezTo>
                      <a:pt x="362159" y="680430"/>
                      <a:pt x="388323" y="668790"/>
                      <a:pt x="422230" y="667521"/>
                    </a:cubicBezTo>
                    <a:lnTo>
                      <a:pt x="426940" y="668022"/>
                    </a:lnTo>
                    <a:lnTo>
                      <a:pt x="367363" y="621091"/>
                    </a:lnTo>
                    <a:lnTo>
                      <a:pt x="279669" y="581519"/>
                    </a:lnTo>
                    <a:lnTo>
                      <a:pt x="261953" y="580226"/>
                    </a:lnTo>
                    <a:cubicBezTo>
                      <a:pt x="221784" y="574080"/>
                      <a:pt x="193599" y="559694"/>
                      <a:pt x="193599" y="542925"/>
                    </a:cubicBezTo>
                    <a:cubicBezTo>
                      <a:pt x="193598" y="520567"/>
                      <a:pt x="243707" y="502443"/>
                      <a:pt x="305518" y="502443"/>
                    </a:cubicBezTo>
                    <a:lnTo>
                      <a:pt x="312598" y="503225"/>
                    </a:lnTo>
                    <a:lnTo>
                      <a:pt x="310272" y="500032"/>
                    </a:lnTo>
                    <a:lnTo>
                      <a:pt x="240918" y="449503"/>
                    </a:lnTo>
                    <a:lnTo>
                      <a:pt x="238684" y="449256"/>
                    </a:lnTo>
                    <a:cubicBezTo>
                      <a:pt x="212190" y="443110"/>
                      <a:pt x="193598" y="428724"/>
                      <a:pt x="193599" y="411956"/>
                    </a:cubicBezTo>
                    <a:cubicBezTo>
                      <a:pt x="193598" y="400777"/>
                      <a:pt x="201861" y="390658"/>
                      <a:pt x="215219" y="383332"/>
                    </a:cubicBezTo>
                    <a:lnTo>
                      <a:pt x="217553" y="382469"/>
                    </a:lnTo>
                    <a:lnTo>
                      <a:pt x="212649" y="366034"/>
                    </a:lnTo>
                    <a:cubicBezTo>
                      <a:pt x="212649" y="340672"/>
                      <a:pt x="243034" y="320112"/>
                      <a:pt x="280515" y="320112"/>
                    </a:cubicBezTo>
                    <a:lnTo>
                      <a:pt x="319966" y="331169"/>
                    </a:lnTo>
                    <a:lnTo>
                      <a:pt x="342428" y="324873"/>
                    </a:lnTo>
                    <a:cubicBezTo>
                      <a:pt x="370539" y="324874"/>
                      <a:pt x="394658" y="336439"/>
                      <a:pt x="404961" y="352920"/>
                    </a:cubicBezTo>
                    <a:lnTo>
                      <a:pt x="405954" y="356252"/>
                    </a:lnTo>
                    <a:lnTo>
                      <a:pt x="407100" y="354506"/>
                    </a:lnTo>
                    <a:cubicBezTo>
                      <a:pt x="421857" y="380174"/>
                      <a:pt x="440144" y="402973"/>
                      <a:pt x="461465" y="422449"/>
                    </a:cubicBezTo>
                    <a:lnTo>
                      <a:pt x="478863" y="433958"/>
                    </a:lnTo>
                    <a:lnTo>
                      <a:pt x="465934" y="376806"/>
                    </a:lnTo>
                    <a:cubicBezTo>
                      <a:pt x="456017" y="349576"/>
                      <a:pt x="442624" y="323545"/>
                      <a:pt x="425951" y="299433"/>
                    </a:cubicBezTo>
                    <a:lnTo>
                      <a:pt x="428767" y="299261"/>
                    </a:lnTo>
                    <a:lnTo>
                      <a:pt x="422010" y="294685"/>
                    </a:lnTo>
                    <a:cubicBezTo>
                      <a:pt x="390817" y="263491"/>
                      <a:pt x="377267" y="226467"/>
                      <a:pt x="391745" y="211989"/>
                    </a:cubicBezTo>
                    <a:cubicBezTo>
                      <a:pt x="395366" y="208369"/>
                      <a:pt x="400394" y="206501"/>
                      <a:pt x="406388" y="206223"/>
                    </a:cubicBezTo>
                    <a:lnTo>
                      <a:pt x="418937" y="208538"/>
                    </a:lnTo>
                    <a:lnTo>
                      <a:pt x="416118" y="205388"/>
                    </a:lnTo>
                    <a:cubicBezTo>
                      <a:pt x="394061" y="167185"/>
                      <a:pt x="408277" y="117684"/>
                      <a:pt x="447870" y="94825"/>
                    </a:cubicBezTo>
                    <a:cubicBezTo>
                      <a:pt x="475636" y="80188"/>
                      <a:pt x="492566" y="130558"/>
                      <a:pt x="514915" y="148424"/>
                    </a:cubicBezTo>
                    <a:cubicBezTo>
                      <a:pt x="517369" y="152280"/>
                      <a:pt x="528368" y="154086"/>
                      <a:pt x="531164" y="151104"/>
                    </a:cubicBezTo>
                    <a:cubicBezTo>
                      <a:pt x="533961" y="148124"/>
                      <a:pt x="537576" y="147185"/>
                      <a:pt x="531794" y="136224"/>
                    </a:cubicBezTo>
                    <a:lnTo>
                      <a:pt x="494764" y="84994"/>
                    </a:lnTo>
                    <a:lnTo>
                      <a:pt x="490017" y="66061"/>
                    </a:lnTo>
                    <a:cubicBezTo>
                      <a:pt x="489436" y="49706"/>
                      <a:pt x="494148" y="36662"/>
                      <a:pt x="504289" y="30806"/>
                    </a:cubicBezTo>
                    <a:cubicBezTo>
                      <a:pt x="514432" y="24951"/>
                      <a:pt x="528083" y="27393"/>
                      <a:pt x="541957" y="36073"/>
                    </a:cubicBezTo>
                    <a:lnTo>
                      <a:pt x="561214" y="52407"/>
                    </a:lnTo>
                    <a:cubicBezTo>
                      <a:pt x="563958" y="41656"/>
                      <a:pt x="563939" y="31527"/>
                      <a:pt x="569446" y="20157"/>
                    </a:cubicBezTo>
                    <a:cubicBezTo>
                      <a:pt x="574953" y="8786"/>
                      <a:pt x="587723" y="0"/>
                      <a:pt x="59943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70000">
                    <a:srgbClr val="006600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3" name="楕円 2">
                <a:extLst>
                  <a:ext uri="{FF2B5EF4-FFF2-40B4-BE49-F238E27FC236}">
                    <a16:creationId xmlns:a16="http://schemas.microsoft.com/office/drawing/2014/main" id="{6BE9D06C-E361-42E9-9B41-1D24BDEFB7CB}"/>
                  </a:ext>
                </a:extLst>
              </p:cNvPr>
              <p:cNvSpPr/>
              <p:nvPr/>
            </p:nvSpPr>
            <p:spPr>
              <a:xfrm rot="21206374">
                <a:off x="2976752" y="1550433"/>
                <a:ext cx="100243" cy="3566002"/>
              </a:xfrm>
              <a:custGeom>
                <a:avLst/>
                <a:gdLst>
                  <a:gd name="connsiteX0" fmla="*/ 0 w 336550"/>
                  <a:gd name="connsiteY0" fmla="*/ 825500 h 1651000"/>
                  <a:gd name="connsiteX1" fmla="*/ 168275 w 336550"/>
                  <a:gd name="connsiteY1" fmla="*/ 0 h 1651000"/>
                  <a:gd name="connsiteX2" fmla="*/ 336550 w 336550"/>
                  <a:gd name="connsiteY2" fmla="*/ 825500 h 1651000"/>
                  <a:gd name="connsiteX3" fmla="*/ 168275 w 336550"/>
                  <a:gd name="connsiteY3" fmla="*/ 1651000 h 1651000"/>
                  <a:gd name="connsiteX4" fmla="*/ 0 w 336550"/>
                  <a:gd name="connsiteY4" fmla="*/ 825500 h 16510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62 w 337012"/>
                  <a:gd name="connsiteY0" fmla="*/ 3060700 h 3886200"/>
                  <a:gd name="connsiteX1" fmla="*/ 213187 w 337012"/>
                  <a:gd name="connsiteY1" fmla="*/ 0 h 3886200"/>
                  <a:gd name="connsiteX2" fmla="*/ 337012 w 337012"/>
                  <a:gd name="connsiteY2" fmla="*/ 3060700 h 3886200"/>
                  <a:gd name="connsiteX3" fmla="*/ 168737 w 337012"/>
                  <a:gd name="connsiteY3" fmla="*/ 3886200 h 3886200"/>
                  <a:gd name="connsiteX4" fmla="*/ 462 w 337012"/>
                  <a:gd name="connsiteY4" fmla="*/ 3060700 h 3886200"/>
                  <a:gd name="connsiteX0" fmla="*/ 497 w 286247"/>
                  <a:gd name="connsiteY0" fmla="*/ 3054350 h 3886202"/>
                  <a:gd name="connsiteX1" fmla="*/ 162422 w 286247"/>
                  <a:gd name="connsiteY1" fmla="*/ 0 h 3886202"/>
                  <a:gd name="connsiteX2" fmla="*/ 286247 w 286247"/>
                  <a:gd name="connsiteY2" fmla="*/ 3060700 h 3886202"/>
                  <a:gd name="connsiteX3" fmla="*/ 117972 w 286247"/>
                  <a:gd name="connsiteY3" fmla="*/ 3886200 h 3886202"/>
                  <a:gd name="connsiteX4" fmla="*/ 497 w 286247"/>
                  <a:gd name="connsiteY4" fmla="*/ 3054350 h 3886202"/>
                  <a:gd name="connsiteX0" fmla="*/ 437 w 216337"/>
                  <a:gd name="connsiteY0" fmla="*/ 3054350 h 3886202"/>
                  <a:gd name="connsiteX1" fmla="*/ 162362 w 216337"/>
                  <a:gd name="connsiteY1" fmla="*/ 0 h 3886202"/>
                  <a:gd name="connsiteX2" fmla="*/ 216337 w 216337"/>
                  <a:gd name="connsiteY2" fmla="*/ 3060700 h 3886202"/>
                  <a:gd name="connsiteX3" fmla="*/ 117912 w 216337"/>
                  <a:gd name="connsiteY3" fmla="*/ 3886200 h 3886202"/>
                  <a:gd name="connsiteX4" fmla="*/ 437 w 216337"/>
                  <a:gd name="connsiteY4" fmla="*/ 3054350 h 3886202"/>
                  <a:gd name="connsiteX0" fmla="*/ 2102 w 219292"/>
                  <a:gd name="connsiteY0" fmla="*/ 3054350 h 3886202"/>
                  <a:gd name="connsiteX1" fmla="*/ 164027 w 219292"/>
                  <a:gd name="connsiteY1" fmla="*/ 0 h 3886202"/>
                  <a:gd name="connsiteX2" fmla="*/ 218002 w 219292"/>
                  <a:gd name="connsiteY2" fmla="*/ 3060700 h 3886202"/>
                  <a:gd name="connsiteX3" fmla="*/ 119577 w 219292"/>
                  <a:gd name="connsiteY3" fmla="*/ 3886200 h 3886202"/>
                  <a:gd name="connsiteX4" fmla="*/ 2102 w 219292"/>
                  <a:gd name="connsiteY4" fmla="*/ 3054350 h 3886202"/>
                  <a:gd name="connsiteX0" fmla="*/ 4320 w 220311"/>
                  <a:gd name="connsiteY0" fmla="*/ 3054350 h 3571927"/>
                  <a:gd name="connsiteX1" fmla="*/ 166245 w 220311"/>
                  <a:gd name="connsiteY1" fmla="*/ 0 h 3571927"/>
                  <a:gd name="connsiteX2" fmla="*/ 220220 w 220311"/>
                  <a:gd name="connsiteY2" fmla="*/ 3060700 h 3571927"/>
                  <a:gd name="connsiteX3" fmla="*/ 109095 w 220311"/>
                  <a:gd name="connsiteY3" fmla="*/ 3568700 h 3571927"/>
                  <a:gd name="connsiteX4" fmla="*/ 4320 w 220311"/>
                  <a:gd name="connsiteY4" fmla="*/ 3054350 h 3571927"/>
                  <a:gd name="connsiteX0" fmla="*/ 1564 w 217464"/>
                  <a:gd name="connsiteY0" fmla="*/ 3054350 h 3569464"/>
                  <a:gd name="connsiteX1" fmla="*/ 163489 w 217464"/>
                  <a:gd name="connsiteY1" fmla="*/ 0 h 3569464"/>
                  <a:gd name="connsiteX2" fmla="*/ 217464 w 217464"/>
                  <a:gd name="connsiteY2" fmla="*/ 3060700 h 3569464"/>
                  <a:gd name="connsiteX3" fmla="*/ 106339 w 217464"/>
                  <a:gd name="connsiteY3" fmla="*/ 3568700 h 3569464"/>
                  <a:gd name="connsiteX4" fmla="*/ 1564 w 217464"/>
                  <a:gd name="connsiteY4" fmla="*/ 3054350 h 3569464"/>
                  <a:gd name="connsiteX0" fmla="*/ 7834 w 223734"/>
                  <a:gd name="connsiteY0" fmla="*/ 3054350 h 3569464"/>
                  <a:gd name="connsiteX1" fmla="*/ 169759 w 223734"/>
                  <a:gd name="connsiteY1" fmla="*/ 0 h 3569464"/>
                  <a:gd name="connsiteX2" fmla="*/ 223734 w 223734"/>
                  <a:gd name="connsiteY2" fmla="*/ 3060700 h 3569464"/>
                  <a:gd name="connsiteX3" fmla="*/ 112609 w 223734"/>
                  <a:gd name="connsiteY3" fmla="*/ 3568700 h 3569464"/>
                  <a:gd name="connsiteX4" fmla="*/ 7834 w 223734"/>
                  <a:gd name="connsiteY4" fmla="*/ 3054350 h 3569464"/>
                  <a:gd name="connsiteX0" fmla="*/ 7834 w 223734"/>
                  <a:gd name="connsiteY0" fmla="*/ 3054350 h 3569268"/>
                  <a:gd name="connsiteX1" fmla="*/ 169759 w 223734"/>
                  <a:gd name="connsiteY1" fmla="*/ 0 h 3569268"/>
                  <a:gd name="connsiteX2" fmla="*/ 223734 w 223734"/>
                  <a:gd name="connsiteY2" fmla="*/ 3060700 h 3569268"/>
                  <a:gd name="connsiteX3" fmla="*/ 112609 w 223734"/>
                  <a:gd name="connsiteY3" fmla="*/ 3568700 h 3569268"/>
                  <a:gd name="connsiteX4" fmla="*/ 7834 w 223734"/>
                  <a:gd name="connsiteY4" fmla="*/ 3054350 h 3569268"/>
                  <a:gd name="connsiteX0" fmla="*/ 7834 w 232168"/>
                  <a:gd name="connsiteY0" fmla="*/ 3054350 h 3568998"/>
                  <a:gd name="connsiteX1" fmla="*/ 169759 w 232168"/>
                  <a:gd name="connsiteY1" fmla="*/ 0 h 3568998"/>
                  <a:gd name="connsiteX2" fmla="*/ 223734 w 232168"/>
                  <a:gd name="connsiteY2" fmla="*/ 3060700 h 3568998"/>
                  <a:gd name="connsiteX3" fmla="*/ 112609 w 232168"/>
                  <a:gd name="connsiteY3" fmla="*/ 3568700 h 3568998"/>
                  <a:gd name="connsiteX4" fmla="*/ 7834 w 232168"/>
                  <a:gd name="connsiteY4" fmla="*/ 3054350 h 3568998"/>
                  <a:gd name="connsiteX0" fmla="*/ 7834 w 232168"/>
                  <a:gd name="connsiteY0" fmla="*/ 3054350 h 3568953"/>
                  <a:gd name="connsiteX1" fmla="*/ 169759 w 232168"/>
                  <a:gd name="connsiteY1" fmla="*/ 0 h 3568953"/>
                  <a:gd name="connsiteX2" fmla="*/ 223734 w 232168"/>
                  <a:gd name="connsiteY2" fmla="*/ 3060700 h 3568953"/>
                  <a:gd name="connsiteX3" fmla="*/ 112609 w 232168"/>
                  <a:gd name="connsiteY3" fmla="*/ 3568700 h 3568953"/>
                  <a:gd name="connsiteX4" fmla="*/ 7834 w 232168"/>
                  <a:gd name="connsiteY4" fmla="*/ 3054350 h 3568953"/>
                  <a:gd name="connsiteX0" fmla="*/ 757 w 216976"/>
                  <a:gd name="connsiteY0" fmla="*/ 3060303 h 3582242"/>
                  <a:gd name="connsiteX1" fmla="*/ 142140 w 216976"/>
                  <a:gd name="connsiteY1" fmla="*/ 0 h 3582242"/>
                  <a:gd name="connsiteX2" fmla="*/ 216657 w 216976"/>
                  <a:gd name="connsiteY2" fmla="*/ 3066653 h 3582242"/>
                  <a:gd name="connsiteX3" fmla="*/ 105532 w 216976"/>
                  <a:gd name="connsiteY3" fmla="*/ 3574653 h 3582242"/>
                  <a:gd name="connsiteX4" fmla="*/ 757 w 216976"/>
                  <a:gd name="connsiteY4" fmla="*/ 3060303 h 3582242"/>
                  <a:gd name="connsiteX0" fmla="*/ 179 w 216131"/>
                  <a:gd name="connsiteY0" fmla="*/ 3042443 h 3564006"/>
                  <a:gd name="connsiteX1" fmla="*/ 121019 w 216131"/>
                  <a:gd name="connsiteY1" fmla="*/ 0 h 3564006"/>
                  <a:gd name="connsiteX2" fmla="*/ 216079 w 216131"/>
                  <a:gd name="connsiteY2" fmla="*/ 3048793 h 3564006"/>
                  <a:gd name="connsiteX3" fmla="*/ 104954 w 216131"/>
                  <a:gd name="connsiteY3" fmla="*/ 3556793 h 3564006"/>
                  <a:gd name="connsiteX4" fmla="*/ 179 w 216131"/>
                  <a:gd name="connsiteY4" fmla="*/ 3042443 h 3564006"/>
                  <a:gd name="connsiteX0" fmla="*/ 179 w 216235"/>
                  <a:gd name="connsiteY0" fmla="*/ 3042443 h 3564006"/>
                  <a:gd name="connsiteX1" fmla="*/ 121019 w 216235"/>
                  <a:gd name="connsiteY1" fmla="*/ 0 h 3564006"/>
                  <a:gd name="connsiteX2" fmla="*/ 216079 w 216235"/>
                  <a:gd name="connsiteY2" fmla="*/ 3048793 h 3564006"/>
                  <a:gd name="connsiteX3" fmla="*/ 104954 w 216235"/>
                  <a:gd name="connsiteY3" fmla="*/ 3556793 h 3564006"/>
                  <a:gd name="connsiteX4" fmla="*/ 179 w 216235"/>
                  <a:gd name="connsiteY4" fmla="*/ 3042443 h 3564006"/>
                  <a:gd name="connsiteX0" fmla="*/ 179 w 216167"/>
                  <a:gd name="connsiteY0" fmla="*/ 3042443 h 3564006"/>
                  <a:gd name="connsiteX1" fmla="*/ 121019 w 216167"/>
                  <a:gd name="connsiteY1" fmla="*/ 0 h 3564006"/>
                  <a:gd name="connsiteX2" fmla="*/ 216079 w 216167"/>
                  <a:gd name="connsiteY2" fmla="*/ 3048793 h 3564006"/>
                  <a:gd name="connsiteX3" fmla="*/ 104954 w 216167"/>
                  <a:gd name="connsiteY3" fmla="*/ 3556793 h 3564006"/>
                  <a:gd name="connsiteX4" fmla="*/ 179 w 216167"/>
                  <a:gd name="connsiteY4" fmla="*/ 3042443 h 3564006"/>
                  <a:gd name="connsiteX0" fmla="*/ 179 w 224444"/>
                  <a:gd name="connsiteY0" fmla="*/ 3042443 h 3564006"/>
                  <a:gd name="connsiteX1" fmla="*/ 121019 w 224444"/>
                  <a:gd name="connsiteY1" fmla="*/ 0 h 3564006"/>
                  <a:gd name="connsiteX2" fmla="*/ 216079 w 224444"/>
                  <a:gd name="connsiteY2" fmla="*/ 3048793 h 3564006"/>
                  <a:gd name="connsiteX3" fmla="*/ 104954 w 224444"/>
                  <a:gd name="connsiteY3" fmla="*/ 3556793 h 3564006"/>
                  <a:gd name="connsiteX4" fmla="*/ 179 w 224444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40464"/>
                  <a:gd name="connsiteY0" fmla="*/ 3042443 h 3557455"/>
                  <a:gd name="connsiteX1" fmla="*/ 131846 w 240464"/>
                  <a:gd name="connsiteY1" fmla="*/ 0 h 3557455"/>
                  <a:gd name="connsiteX2" fmla="*/ 226906 w 240464"/>
                  <a:gd name="connsiteY2" fmla="*/ 3048793 h 3557455"/>
                  <a:gd name="connsiteX3" fmla="*/ 115781 w 240464"/>
                  <a:gd name="connsiteY3" fmla="*/ 3556793 h 3557455"/>
                  <a:gd name="connsiteX4" fmla="*/ 11006 w 240464"/>
                  <a:gd name="connsiteY4" fmla="*/ 3042443 h 3557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464" h="3557455">
                    <a:moveTo>
                      <a:pt x="11006" y="3042443"/>
                    </a:moveTo>
                    <a:cubicBezTo>
                      <a:pt x="47921" y="2640148"/>
                      <a:pt x="45260" y="2190750"/>
                      <a:pt x="131846" y="0"/>
                    </a:cubicBezTo>
                    <a:cubicBezTo>
                      <a:pt x="170617" y="2184797"/>
                      <a:pt x="181651" y="2581012"/>
                      <a:pt x="226906" y="3048793"/>
                    </a:cubicBezTo>
                    <a:cubicBezTo>
                      <a:pt x="272161" y="3516574"/>
                      <a:pt x="196214" y="3564201"/>
                      <a:pt x="115781" y="3556793"/>
                    </a:cubicBezTo>
                    <a:cubicBezTo>
                      <a:pt x="35348" y="3549385"/>
                      <a:pt x="-25909" y="3444738"/>
                      <a:pt x="11006" y="3042443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FF99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4" name="楕円 2">
                <a:extLst>
                  <a:ext uri="{FF2B5EF4-FFF2-40B4-BE49-F238E27FC236}">
                    <a16:creationId xmlns:a16="http://schemas.microsoft.com/office/drawing/2014/main" id="{2D9C4B8D-9B9B-4F44-9449-498CE1A522CA}"/>
                  </a:ext>
                </a:extLst>
              </p:cNvPr>
              <p:cNvSpPr/>
              <p:nvPr/>
            </p:nvSpPr>
            <p:spPr>
              <a:xfrm rot="393626" flipH="1">
                <a:off x="3885173" y="1550561"/>
                <a:ext cx="100243" cy="3566002"/>
              </a:xfrm>
              <a:custGeom>
                <a:avLst/>
                <a:gdLst>
                  <a:gd name="connsiteX0" fmla="*/ 0 w 336550"/>
                  <a:gd name="connsiteY0" fmla="*/ 825500 h 1651000"/>
                  <a:gd name="connsiteX1" fmla="*/ 168275 w 336550"/>
                  <a:gd name="connsiteY1" fmla="*/ 0 h 1651000"/>
                  <a:gd name="connsiteX2" fmla="*/ 336550 w 336550"/>
                  <a:gd name="connsiteY2" fmla="*/ 825500 h 1651000"/>
                  <a:gd name="connsiteX3" fmla="*/ 168275 w 336550"/>
                  <a:gd name="connsiteY3" fmla="*/ 1651000 h 1651000"/>
                  <a:gd name="connsiteX4" fmla="*/ 0 w 336550"/>
                  <a:gd name="connsiteY4" fmla="*/ 825500 h 16510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62 w 337012"/>
                  <a:gd name="connsiteY0" fmla="*/ 3060700 h 3886200"/>
                  <a:gd name="connsiteX1" fmla="*/ 213187 w 337012"/>
                  <a:gd name="connsiteY1" fmla="*/ 0 h 3886200"/>
                  <a:gd name="connsiteX2" fmla="*/ 337012 w 337012"/>
                  <a:gd name="connsiteY2" fmla="*/ 3060700 h 3886200"/>
                  <a:gd name="connsiteX3" fmla="*/ 168737 w 337012"/>
                  <a:gd name="connsiteY3" fmla="*/ 3886200 h 3886200"/>
                  <a:gd name="connsiteX4" fmla="*/ 462 w 337012"/>
                  <a:gd name="connsiteY4" fmla="*/ 3060700 h 3886200"/>
                  <a:gd name="connsiteX0" fmla="*/ 497 w 286247"/>
                  <a:gd name="connsiteY0" fmla="*/ 3054350 h 3886202"/>
                  <a:gd name="connsiteX1" fmla="*/ 162422 w 286247"/>
                  <a:gd name="connsiteY1" fmla="*/ 0 h 3886202"/>
                  <a:gd name="connsiteX2" fmla="*/ 286247 w 286247"/>
                  <a:gd name="connsiteY2" fmla="*/ 3060700 h 3886202"/>
                  <a:gd name="connsiteX3" fmla="*/ 117972 w 286247"/>
                  <a:gd name="connsiteY3" fmla="*/ 3886200 h 3886202"/>
                  <a:gd name="connsiteX4" fmla="*/ 497 w 286247"/>
                  <a:gd name="connsiteY4" fmla="*/ 3054350 h 3886202"/>
                  <a:gd name="connsiteX0" fmla="*/ 437 w 216337"/>
                  <a:gd name="connsiteY0" fmla="*/ 3054350 h 3886202"/>
                  <a:gd name="connsiteX1" fmla="*/ 162362 w 216337"/>
                  <a:gd name="connsiteY1" fmla="*/ 0 h 3886202"/>
                  <a:gd name="connsiteX2" fmla="*/ 216337 w 216337"/>
                  <a:gd name="connsiteY2" fmla="*/ 3060700 h 3886202"/>
                  <a:gd name="connsiteX3" fmla="*/ 117912 w 216337"/>
                  <a:gd name="connsiteY3" fmla="*/ 3886200 h 3886202"/>
                  <a:gd name="connsiteX4" fmla="*/ 437 w 216337"/>
                  <a:gd name="connsiteY4" fmla="*/ 3054350 h 3886202"/>
                  <a:gd name="connsiteX0" fmla="*/ 2102 w 219292"/>
                  <a:gd name="connsiteY0" fmla="*/ 3054350 h 3886202"/>
                  <a:gd name="connsiteX1" fmla="*/ 164027 w 219292"/>
                  <a:gd name="connsiteY1" fmla="*/ 0 h 3886202"/>
                  <a:gd name="connsiteX2" fmla="*/ 218002 w 219292"/>
                  <a:gd name="connsiteY2" fmla="*/ 3060700 h 3886202"/>
                  <a:gd name="connsiteX3" fmla="*/ 119577 w 219292"/>
                  <a:gd name="connsiteY3" fmla="*/ 3886200 h 3886202"/>
                  <a:gd name="connsiteX4" fmla="*/ 2102 w 219292"/>
                  <a:gd name="connsiteY4" fmla="*/ 3054350 h 3886202"/>
                  <a:gd name="connsiteX0" fmla="*/ 4320 w 220311"/>
                  <a:gd name="connsiteY0" fmla="*/ 3054350 h 3571927"/>
                  <a:gd name="connsiteX1" fmla="*/ 166245 w 220311"/>
                  <a:gd name="connsiteY1" fmla="*/ 0 h 3571927"/>
                  <a:gd name="connsiteX2" fmla="*/ 220220 w 220311"/>
                  <a:gd name="connsiteY2" fmla="*/ 3060700 h 3571927"/>
                  <a:gd name="connsiteX3" fmla="*/ 109095 w 220311"/>
                  <a:gd name="connsiteY3" fmla="*/ 3568700 h 3571927"/>
                  <a:gd name="connsiteX4" fmla="*/ 4320 w 220311"/>
                  <a:gd name="connsiteY4" fmla="*/ 3054350 h 3571927"/>
                  <a:gd name="connsiteX0" fmla="*/ 1564 w 217464"/>
                  <a:gd name="connsiteY0" fmla="*/ 3054350 h 3569464"/>
                  <a:gd name="connsiteX1" fmla="*/ 163489 w 217464"/>
                  <a:gd name="connsiteY1" fmla="*/ 0 h 3569464"/>
                  <a:gd name="connsiteX2" fmla="*/ 217464 w 217464"/>
                  <a:gd name="connsiteY2" fmla="*/ 3060700 h 3569464"/>
                  <a:gd name="connsiteX3" fmla="*/ 106339 w 217464"/>
                  <a:gd name="connsiteY3" fmla="*/ 3568700 h 3569464"/>
                  <a:gd name="connsiteX4" fmla="*/ 1564 w 217464"/>
                  <a:gd name="connsiteY4" fmla="*/ 3054350 h 3569464"/>
                  <a:gd name="connsiteX0" fmla="*/ 7834 w 223734"/>
                  <a:gd name="connsiteY0" fmla="*/ 3054350 h 3569464"/>
                  <a:gd name="connsiteX1" fmla="*/ 169759 w 223734"/>
                  <a:gd name="connsiteY1" fmla="*/ 0 h 3569464"/>
                  <a:gd name="connsiteX2" fmla="*/ 223734 w 223734"/>
                  <a:gd name="connsiteY2" fmla="*/ 3060700 h 3569464"/>
                  <a:gd name="connsiteX3" fmla="*/ 112609 w 223734"/>
                  <a:gd name="connsiteY3" fmla="*/ 3568700 h 3569464"/>
                  <a:gd name="connsiteX4" fmla="*/ 7834 w 223734"/>
                  <a:gd name="connsiteY4" fmla="*/ 3054350 h 3569464"/>
                  <a:gd name="connsiteX0" fmla="*/ 7834 w 223734"/>
                  <a:gd name="connsiteY0" fmla="*/ 3054350 h 3569268"/>
                  <a:gd name="connsiteX1" fmla="*/ 169759 w 223734"/>
                  <a:gd name="connsiteY1" fmla="*/ 0 h 3569268"/>
                  <a:gd name="connsiteX2" fmla="*/ 223734 w 223734"/>
                  <a:gd name="connsiteY2" fmla="*/ 3060700 h 3569268"/>
                  <a:gd name="connsiteX3" fmla="*/ 112609 w 223734"/>
                  <a:gd name="connsiteY3" fmla="*/ 3568700 h 3569268"/>
                  <a:gd name="connsiteX4" fmla="*/ 7834 w 223734"/>
                  <a:gd name="connsiteY4" fmla="*/ 3054350 h 3569268"/>
                  <a:gd name="connsiteX0" fmla="*/ 7834 w 232168"/>
                  <a:gd name="connsiteY0" fmla="*/ 3054350 h 3568998"/>
                  <a:gd name="connsiteX1" fmla="*/ 169759 w 232168"/>
                  <a:gd name="connsiteY1" fmla="*/ 0 h 3568998"/>
                  <a:gd name="connsiteX2" fmla="*/ 223734 w 232168"/>
                  <a:gd name="connsiteY2" fmla="*/ 3060700 h 3568998"/>
                  <a:gd name="connsiteX3" fmla="*/ 112609 w 232168"/>
                  <a:gd name="connsiteY3" fmla="*/ 3568700 h 3568998"/>
                  <a:gd name="connsiteX4" fmla="*/ 7834 w 232168"/>
                  <a:gd name="connsiteY4" fmla="*/ 3054350 h 3568998"/>
                  <a:gd name="connsiteX0" fmla="*/ 7834 w 232168"/>
                  <a:gd name="connsiteY0" fmla="*/ 3054350 h 3568953"/>
                  <a:gd name="connsiteX1" fmla="*/ 169759 w 232168"/>
                  <a:gd name="connsiteY1" fmla="*/ 0 h 3568953"/>
                  <a:gd name="connsiteX2" fmla="*/ 223734 w 232168"/>
                  <a:gd name="connsiteY2" fmla="*/ 3060700 h 3568953"/>
                  <a:gd name="connsiteX3" fmla="*/ 112609 w 232168"/>
                  <a:gd name="connsiteY3" fmla="*/ 3568700 h 3568953"/>
                  <a:gd name="connsiteX4" fmla="*/ 7834 w 232168"/>
                  <a:gd name="connsiteY4" fmla="*/ 3054350 h 3568953"/>
                  <a:gd name="connsiteX0" fmla="*/ 757 w 216976"/>
                  <a:gd name="connsiteY0" fmla="*/ 3060303 h 3582242"/>
                  <a:gd name="connsiteX1" fmla="*/ 142140 w 216976"/>
                  <a:gd name="connsiteY1" fmla="*/ 0 h 3582242"/>
                  <a:gd name="connsiteX2" fmla="*/ 216657 w 216976"/>
                  <a:gd name="connsiteY2" fmla="*/ 3066653 h 3582242"/>
                  <a:gd name="connsiteX3" fmla="*/ 105532 w 216976"/>
                  <a:gd name="connsiteY3" fmla="*/ 3574653 h 3582242"/>
                  <a:gd name="connsiteX4" fmla="*/ 757 w 216976"/>
                  <a:gd name="connsiteY4" fmla="*/ 3060303 h 3582242"/>
                  <a:gd name="connsiteX0" fmla="*/ 179 w 216131"/>
                  <a:gd name="connsiteY0" fmla="*/ 3042443 h 3564006"/>
                  <a:gd name="connsiteX1" fmla="*/ 121019 w 216131"/>
                  <a:gd name="connsiteY1" fmla="*/ 0 h 3564006"/>
                  <a:gd name="connsiteX2" fmla="*/ 216079 w 216131"/>
                  <a:gd name="connsiteY2" fmla="*/ 3048793 h 3564006"/>
                  <a:gd name="connsiteX3" fmla="*/ 104954 w 216131"/>
                  <a:gd name="connsiteY3" fmla="*/ 3556793 h 3564006"/>
                  <a:gd name="connsiteX4" fmla="*/ 179 w 216131"/>
                  <a:gd name="connsiteY4" fmla="*/ 3042443 h 3564006"/>
                  <a:gd name="connsiteX0" fmla="*/ 179 w 216235"/>
                  <a:gd name="connsiteY0" fmla="*/ 3042443 h 3564006"/>
                  <a:gd name="connsiteX1" fmla="*/ 121019 w 216235"/>
                  <a:gd name="connsiteY1" fmla="*/ 0 h 3564006"/>
                  <a:gd name="connsiteX2" fmla="*/ 216079 w 216235"/>
                  <a:gd name="connsiteY2" fmla="*/ 3048793 h 3564006"/>
                  <a:gd name="connsiteX3" fmla="*/ 104954 w 216235"/>
                  <a:gd name="connsiteY3" fmla="*/ 3556793 h 3564006"/>
                  <a:gd name="connsiteX4" fmla="*/ 179 w 216235"/>
                  <a:gd name="connsiteY4" fmla="*/ 3042443 h 3564006"/>
                  <a:gd name="connsiteX0" fmla="*/ 179 w 216167"/>
                  <a:gd name="connsiteY0" fmla="*/ 3042443 h 3564006"/>
                  <a:gd name="connsiteX1" fmla="*/ 121019 w 216167"/>
                  <a:gd name="connsiteY1" fmla="*/ 0 h 3564006"/>
                  <a:gd name="connsiteX2" fmla="*/ 216079 w 216167"/>
                  <a:gd name="connsiteY2" fmla="*/ 3048793 h 3564006"/>
                  <a:gd name="connsiteX3" fmla="*/ 104954 w 216167"/>
                  <a:gd name="connsiteY3" fmla="*/ 3556793 h 3564006"/>
                  <a:gd name="connsiteX4" fmla="*/ 179 w 216167"/>
                  <a:gd name="connsiteY4" fmla="*/ 3042443 h 3564006"/>
                  <a:gd name="connsiteX0" fmla="*/ 179 w 224444"/>
                  <a:gd name="connsiteY0" fmla="*/ 3042443 h 3564006"/>
                  <a:gd name="connsiteX1" fmla="*/ 121019 w 224444"/>
                  <a:gd name="connsiteY1" fmla="*/ 0 h 3564006"/>
                  <a:gd name="connsiteX2" fmla="*/ 216079 w 224444"/>
                  <a:gd name="connsiteY2" fmla="*/ 3048793 h 3564006"/>
                  <a:gd name="connsiteX3" fmla="*/ 104954 w 224444"/>
                  <a:gd name="connsiteY3" fmla="*/ 3556793 h 3564006"/>
                  <a:gd name="connsiteX4" fmla="*/ 179 w 224444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40464"/>
                  <a:gd name="connsiteY0" fmla="*/ 3042443 h 3557455"/>
                  <a:gd name="connsiteX1" fmla="*/ 131846 w 240464"/>
                  <a:gd name="connsiteY1" fmla="*/ 0 h 3557455"/>
                  <a:gd name="connsiteX2" fmla="*/ 226906 w 240464"/>
                  <a:gd name="connsiteY2" fmla="*/ 3048793 h 3557455"/>
                  <a:gd name="connsiteX3" fmla="*/ 115781 w 240464"/>
                  <a:gd name="connsiteY3" fmla="*/ 3556793 h 3557455"/>
                  <a:gd name="connsiteX4" fmla="*/ 11006 w 240464"/>
                  <a:gd name="connsiteY4" fmla="*/ 3042443 h 3557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464" h="3557455">
                    <a:moveTo>
                      <a:pt x="11006" y="3042443"/>
                    </a:moveTo>
                    <a:cubicBezTo>
                      <a:pt x="47921" y="2640148"/>
                      <a:pt x="45260" y="2190750"/>
                      <a:pt x="131846" y="0"/>
                    </a:cubicBezTo>
                    <a:cubicBezTo>
                      <a:pt x="170617" y="2184797"/>
                      <a:pt x="181651" y="2581012"/>
                      <a:pt x="226906" y="3048793"/>
                    </a:cubicBezTo>
                    <a:cubicBezTo>
                      <a:pt x="272161" y="3516574"/>
                      <a:pt x="196214" y="3564201"/>
                      <a:pt x="115781" y="3556793"/>
                    </a:cubicBezTo>
                    <a:cubicBezTo>
                      <a:pt x="35348" y="3549385"/>
                      <a:pt x="-25909" y="3444738"/>
                      <a:pt x="11006" y="3042443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FF99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7DB79C5D-B362-488F-BE9C-7FB03A727FD2}"/>
                  </a:ext>
                </a:extLst>
              </p:cNvPr>
              <p:cNvGrpSpPr/>
              <p:nvPr/>
            </p:nvGrpSpPr>
            <p:grpSpPr>
              <a:xfrm>
                <a:off x="2896766" y="1128713"/>
                <a:ext cx="1221976" cy="3989387"/>
                <a:chOff x="2896766" y="1128713"/>
                <a:chExt cx="1221976" cy="3989387"/>
              </a:xfrm>
            </p:grpSpPr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07ECB19F-382C-42D6-9ED7-F75BAB09B829}"/>
                    </a:ext>
                  </a:extLst>
                </p:cNvPr>
                <p:cNvSpPr/>
                <p:nvPr/>
              </p:nvSpPr>
              <p:spPr>
                <a:xfrm>
                  <a:off x="2896766" y="1128713"/>
                  <a:ext cx="1221976" cy="3874421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339933"/>
                    </a:gs>
                    <a:gs pos="50000">
                      <a:srgbClr val="0066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7" name="楕円 2">
                  <a:extLst>
                    <a:ext uri="{FF2B5EF4-FFF2-40B4-BE49-F238E27FC236}">
                      <a16:creationId xmlns:a16="http://schemas.microsoft.com/office/drawing/2014/main" id="{B4B80333-F325-4D2B-80A6-E862E2429AFA}"/>
                    </a:ext>
                  </a:extLst>
                </p:cNvPr>
                <p:cNvSpPr/>
                <p:nvPr/>
              </p:nvSpPr>
              <p:spPr>
                <a:xfrm>
                  <a:off x="3436706" y="1416047"/>
                  <a:ext cx="100243" cy="3702053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4E2C6611-4B00-4686-8603-6613E81FE93F}"/>
                </a:ext>
              </a:extLst>
            </p:cNvPr>
            <p:cNvGrpSpPr/>
            <p:nvPr/>
          </p:nvGrpSpPr>
          <p:grpSpPr>
            <a:xfrm rot="20978224">
              <a:off x="1935380" y="1500401"/>
              <a:ext cx="1883205" cy="3625850"/>
              <a:chOff x="2414536" y="1128713"/>
              <a:chExt cx="2131979" cy="3989387"/>
            </a:xfrm>
          </p:grpSpPr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80A0A926-98D6-4BF2-8BE6-B9D720300A81}"/>
                  </a:ext>
                </a:extLst>
              </p:cNvPr>
              <p:cNvSpPr/>
              <p:nvPr/>
            </p:nvSpPr>
            <p:spPr>
              <a:xfrm rot="21206374">
                <a:off x="2414536" y="1272536"/>
                <a:ext cx="1221976" cy="3732035"/>
              </a:xfrm>
              <a:custGeom>
                <a:avLst/>
                <a:gdLst>
                  <a:gd name="connsiteX0" fmla="*/ 599434 w 1221976"/>
                  <a:gd name="connsiteY0" fmla="*/ 0 h 3874421"/>
                  <a:gd name="connsiteX1" fmla="*/ 629421 w 1221976"/>
                  <a:gd name="connsiteY1" fmla="*/ 20157 h 3874421"/>
                  <a:gd name="connsiteX2" fmla="*/ 635807 w 1221976"/>
                  <a:gd name="connsiteY2" fmla="*/ 45167 h 3874421"/>
                  <a:gd name="connsiteX3" fmla="*/ 644112 w 1221976"/>
                  <a:gd name="connsiteY3" fmla="*/ 36073 h 3874421"/>
                  <a:gd name="connsiteX4" fmla="*/ 681779 w 1221976"/>
                  <a:gd name="connsiteY4" fmla="*/ 30806 h 3874421"/>
                  <a:gd name="connsiteX5" fmla="*/ 696052 w 1221976"/>
                  <a:gd name="connsiteY5" fmla="*/ 66061 h 3874421"/>
                  <a:gd name="connsiteX6" fmla="*/ 690047 w 1221976"/>
                  <a:gd name="connsiteY6" fmla="*/ 84996 h 3874421"/>
                  <a:gd name="connsiteX7" fmla="*/ 653839 w 1221976"/>
                  <a:gd name="connsiteY7" fmla="*/ 136224 h 3874421"/>
                  <a:gd name="connsiteX8" fmla="*/ 655496 w 1221976"/>
                  <a:gd name="connsiteY8" fmla="*/ 150079 h 3874421"/>
                  <a:gd name="connsiteX9" fmla="*/ 670719 w 1221976"/>
                  <a:gd name="connsiteY9" fmla="*/ 148424 h 3874421"/>
                  <a:gd name="connsiteX10" fmla="*/ 736985 w 1221976"/>
                  <a:gd name="connsiteY10" fmla="*/ 94825 h 3874421"/>
                  <a:gd name="connsiteX11" fmla="*/ 768737 w 1221976"/>
                  <a:gd name="connsiteY11" fmla="*/ 205388 h 3874421"/>
                  <a:gd name="connsiteX12" fmla="*/ 765918 w 1221976"/>
                  <a:gd name="connsiteY12" fmla="*/ 208538 h 3874421"/>
                  <a:gd name="connsiteX13" fmla="*/ 778467 w 1221976"/>
                  <a:gd name="connsiteY13" fmla="*/ 206223 h 3874421"/>
                  <a:gd name="connsiteX14" fmla="*/ 793110 w 1221976"/>
                  <a:gd name="connsiteY14" fmla="*/ 211989 h 3874421"/>
                  <a:gd name="connsiteX15" fmla="*/ 762845 w 1221976"/>
                  <a:gd name="connsiteY15" fmla="*/ 294685 h 3874421"/>
                  <a:gd name="connsiteX16" fmla="*/ 756263 w 1221976"/>
                  <a:gd name="connsiteY16" fmla="*/ 299145 h 3874421"/>
                  <a:gd name="connsiteX17" fmla="*/ 761006 w 1221976"/>
                  <a:gd name="connsiteY17" fmla="*/ 299432 h 3874421"/>
                  <a:gd name="connsiteX18" fmla="*/ 721023 w 1221976"/>
                  <a:gd name="connsiteY18" fmla="*/ 376806 h 3874421"/>
                  <a:gd name="connsiteX19" fmla="*/ 703600 w 1221976"/>
                  <a:gd name="connsiteY19" fmla="*/ 453827 h 3874421"/>
                  <a:gd name="connsiteX20" fmla="*/ 751032 w 1221976"/>
                  <a:gd name="connsiteY20" fmla="*/ 422449 h 3874421"/>
                  <a:gd name="connsiteX21" fmla="*/ 805397 w 1221976"/>
                  <a:gd name="connsiteY21" fmla="*/ 354506 h 3874421"/>
                  <a:gd name="connsiteX22" fmla="*/ 806543 w 1221976"/>
                  <a:gd name="connsiteY22" fmla="*/ 356252 h 3874421"/>
                  <a:gd name="connsiteX23" fmla="*/ 807536 w 1221976"/>
                  <a:gd name="connsiteY23" fmla="*/ 352920 h 3874421"/>
                  <a:gd name="connsiteX24" fmla="*/ 870069 w 1221976"/>
                  <a:gd name="connsiteY24" fmla="*/ 324873 h 3874421"/>
                  <a:gd name="connsiteX25" fmla="*/ 892531 w 1221976"/>
                  <a:gd name="connsiteY25" fmla="*/ 331169 h 3874421"/>
                  <a:gd name="connsiteX26" fmla="*/ 931982 w 1221976"/>
                  <a:gd name="connsiteY26" fmla="*/ 320112 h 3874421"/>
                  <a:gd name="connsiteX27" fmla="*/ 999848 w 1221976"/>
                  <a:gd name="connsiteY27" fmla="*/ 366034 h 3874421"/>
                  <a:gd name="connsiteX28" fmla="*/ 994944 w 1221976"/>
                  <a:gd name="connsiteY28" fmla="*/ 382469 h 3874421"/>
                  <a:gd name="connsiteX29" fmla="*/ 997278 w 1221976"/>
                  <a:gd name="connsiteY29" fmla="*/ 383332 h 3874421"/>
                  <a:gd name="connsiteX30" fmla="*/ 1018898 w 1221976"/>
                  <a:gd name="connsiteY30" fmla="*/ 411956 h 3874421"/>
                  <a:gd name="connsiteX31" fmla="*/ 973813 w 1221976"/>
                  <a:gd name="connsiteY31" fmla="*/ 449256 h 3874421"/>
                  <a:gd name="connsiteX32" fmla="*/ 971579 w 1221976"/>
                  <a:gd name="connsiteY32" fmla="*/ 449503 h 3874421"/>
                  <a:gd name="connsiteX33" fmla="*/ 902225 w 1221976"/>
                  <a:gd name="connsiteY33" fmla="*/ 500032 h 3874421"/>
                  <a:gd name="connsiteX34" fmla="*/ 899899 w 1221976"/>
                  <a:gd name="connsiteY34" fmla="*/ 503225 h 3874421"/>
                  <a:gd name="connsiteX35" fmla="*/ 906979 w 1221976"/>
                  <a:gd name="connsiteY35" fmla="*/ 502443 h 3874421"/>
                  <a:gd name="connsiteX36" fmla="*/ 1018898 w 1221976"/>
                  <a:gd name="connsiteY36" fmla="*/ 542925 h 3874421"/>
                  <a:gd name="connsiteX37" fmla="*/ 950544 w 1221976"/>
                  <a:gd name="connsiteY37" fmla="*/ 580226 h 3874421"/>
                  <a:gd name="connsiteX38" fmla="*/ 932828 w 1221976"/>
                  <a:gd name="connsiteY38" fmla="*/ 581519 h 3874421"/>
                  <a:gd name="connsiteX39" fmla="*/ 845134 w 1221976"/>
                  <a:gd name="connsiteY39" fmla="*/ 621091 h 3874421"/>
                  <a:gd name="connsiteX40" fmla="*/ 784513 w 1221976"/>
                  <a:gd name="connsiteY40" fmla="*/ 668845 h 3874421"/>
                  <a:gd name="connsiteX41" fmla="*/ 796944 w 1221976"/>
                  <a:gd name="connsiteY41" fmla="*/ 667524 h 3874421"/>
                  <a:gd name="connsiteX42" fmla="*/ 867399 w 1221976"/>
                  <a:gd name="connsiteY42" fmla="*/ 702145 h 3874421"/>
                  <a:gd name="connsiteX43" fmla="*/ 850126 w 1221976"/>
                  <a:gd name="connsiteY43" fmla="*/ 778723 h 3874421"/>
                  <a:gd name="connsiteX44" fmla="*/ 849875 w 1221976"/>
                  <a:gd name="connsiteY44" fmla="*/ 778973 h 3874421"/>
                  <a:gd name="connsiteX45" fmla="*/ 851114 w 1221976"/>
                  <a:gd name="connsiteY45" fmla="*/ 779182 h 3874421"/>
                  <a:gd name="connsiteX46" fmla="*/ 830038 w 1221976"/>
                  <a:gd name="connsiteY46" fmla="*/ 798848 h 3874421"/>
                  <a:gd name="connsiteX47" fmla="*/ 810582 w 1221976"/>
                  <a:gd name="connsiteY47" fmla="*/ 818340 h 3874421"/>
                  <a:gd name="connsiteX48" fmla="*/ 806375 w 1221976"/>
                  <a:gd name="connsiteY48" fmla="*/ 820928 h 3874421"/>
                  <a:gd name="connsiteX49" fmla="*/ 784901 w 1221976"/>
                  <a:gd name="connsiteY49" fmla="*/ 840968 h 3874421"/>
                  <a:gd name="connsiteX50" fmla="*/ 727457 w 1221976"/>
                  <a:gd name="connsiteY50" fmla="*/ 921066 h 3874421"/>
                  <a:gd name="connsiteX51" fmla="*/ 685421 w 1221976"/>
                  <a:gd name="connsiteY51" fmla="*/ 1010221 h 3874421"/>
                  <a:gd name="connsiteX52" fmla="*/ 678914 w 1221976"/>
                  <a:gd name="connsiteY52" fmla="*/ 1036493 h 3874421"/>
                  <a:gd name="connsiteX53" fmla="*/ 681256 w 1221976"/>
                  <a:gd name="connsiteY53" fmla="*/ 1089059 h 3874421"/>
                  <a:gd name="connsiteX54" fmla="*/ 683234 w 1221976"/>
                  <a:gd name="connsiteY54" fmla="*/ 1087891 h 3874421"/>
                  <a:gd name="connsiteX55" fmla="*/ 814232 w 1221976"/>
                  <a:gd name="connsiteY55" fmla="*/ 938978 h 3874421"/>
                  <a:gd name="connsiteX56" fmla="*/ 817066 w 1221976"/>
                  <a:gd name="connsiteY56" fmla="*/ 943221 h 3874421"/>
                  <a:gd name="connsiteX57" fmla="*/ 818015 w 1221976"/>
                  <a:gd name="connsiteY57" fmla="*/ 934514 h 3874421"/>
                  <a:gd name="connsiteX58" fmla="*/ 884865 w 1221976"/>
                  <a:gd name="connsiteY58" fmla="*/ 858400 h 3874421"/>
                  <a:gd name="connsiteX59" fmla="*/ 898519 w 1221976"/>
                  <a:gd name="connsiteY59" fmla="*/ 868668 h 3874421"/>
                  <a:gd name="connsiteX60" fmla="*/ 902928 w 1221976"/>
                  <a:gd name="connsiteY60" fmla="*/ 881679 h 3874421"/>
                  <a:gd name="connsiteX61" fmla="*/ 904581 w 1221976"/>
                  <a:gd name="connsiteY61" fmla="*/ 877231 h 3874421"/>
                  <a:gd name="connsiteX62" fmla="*/ 1032723 w 1221976"/>
                  <a:gd name="connsiteY62" fmla="*/ 842609 h 3874421"/>
                  <a:gd name="connsiteX63" fmla="*/ 1014436 w 1221976"/>
                  <a:gd name="connsiteY63" fmla="*/ 935316 h 3874421"/>
                  <a:gd name="connsiteX64" fmla="*/ 1020945 w 1221976"/>
                  <a:gd name="connsiteY64" fmla="*/ 950431 h 3874421"/>
                  <a:gd name="connsiteX65" fmla="*/ 1035756 w 1221976"/>
                  <a:gd name="connsiteY65" fmla="*/ 943932 h 3874421"/>
                  <a:gd name="connsiteX66" fmla="*/ 1067796 w 1221976"/>
                  <a:gd name="connsiteY66" fmla="*/ 880549 h 3874421"/>
                  <a:gd name="connsiteX67" fmla="*/ 1083599 w 1221976"/>
                  <a:gd name="connsiteY67" fmla="*/ 863980 h 3874421"/>
                  <a:gd name="connsiteX68" fmla="*/ 1126686 w 1221976"/>
                  <a:gd name="connsiteY68" fmla="*/ 856797 h 3874421"/>
                  <a:gd name="connsiteX69" fmla="*/ 1141613 w 1221976"/>
                  <a:gd name="connsiteY69" fmla="*/ 894874 h 3874421"/>
                  <a:gd name="connsiteX70" fmla="*/ 1136933 w 1221976"/>
                  <a:gd name="connsiteY70" fmla="*/ 907873 h 3874421"/>
                  <a:gd name="connsiteX71" fmla="*/ 1165493 w 1221976"/>
                  <a:gd name="connsiteY71" fmla="*/ 899299 h 3874421"/>
                  <a:gd name="connsiteX72" fmla="*/ 1201844 w 1221976"/>
                  <a:gd name="connsiteY72" fmla="*/ 915487 h 3874421"/>
                  <a:gd name="connsiteX73" fmla="*/ 1197687 w 1221976"/>
                  <a:gd name="connsiteY73" fmla="*/ 955062 h 3874421"/>
                  <a:gd name="connsiteX74" fmla="*/ 1169700 w 1221976"/>
                  <a:gd name="connsiteY74" fmla="*/ 981425 h 3874421"/>
                  <a:gd name="connsiteX75" fmla="*/ 1196450 w 1221976"/>
                  <a:gd name="connsiteY75" fmla="*/ 989854 h 3874421"/>
                  <a:gd name="connsiteX76" fmla="*/ 1221962 w 1221976"/>
                  <a:gd name="connsiteY76" fmla="*/ 1021820 h 3874421"/>
                  <a:gd name="connsiteX77" fmla="*/ 1194198 w 1221976"/>
                  <a:gd name="connsiteY77" fmla="*/ 1055543 h 3874421"/>
                  <a:gd name="connsiteX78" fmla="*/ 1172625 w 1221976"/>
                  <a:gd name="connsiteY78" fmla="*/ 1062113 h 3874421"/>
                  <a:gd name="connsiteX79" fmla="*/ 1101269 w 1221976"/>
                  <a:gd name="connsiteY79" fmla="*/ 1057405 h 3874421"/>
                  <a:gd name="connsiteX80" fmla="*/ 1086655 w 1221976"/>
                  <a:gd name="connsiteY80" fmla="*/ 1066623 h 3874421"/>
                  <a:gd name="connsiteX81" fmla="*/ 1098071 w 1221976"/>
                  <a:gd name="connsiteY81" fmla="*/ 1080176 h 3874421"/>
                  <a:gd name="connsiteX82" fmla="*/ 1187919 w 1221976"/>
                  <a:gd name="connsiteY82" fmla="*/ 1111417 h 3874421"/>
                  <a:gd name="connsiteX83" fmla="*/ 1093865 w 1221976"/>
                  <a:gd name="connsiteY83" fmla="*/ 1205081 h 3874421"/>
                  <a:gd name="connsiteX84" fmla="*/ 1089186 w 1221976"/>
                  <a:gd name="connsiteY84" fmla="*/ 1204288 h 3874421"/>
                  <a:gd name="connsiteX85" fmla="*/ 1098249 w 1221976"/>
                  <a:gd name="connsiteY85" fmla="*/ 1214612 h 3874421"/>
                  <a:gd name="connsiteX86" fmla="*/ 1100315 w 1221976"/>
                  <a:gd name="connsiteY86" fmla="*/ 1231571 h 3874421"/>
                  <a:gd name="connsiteX87" fmla="*/ 1000973 w 1221976"/>
                  <a:gd name="connsiteY87" fmla="*/ 1251407 h 3874421"/>
                  <a:gd name="connsiteX88" fmla="*/ 992747 w 1221976"/>
                  <a:gd name="connsiteY88" fmla="*/ 1247781 h 3874421"/>
                  <a:gd name="connsiteX89" fmla="*/ 994087 w 1221976"/>
                  <a:gd name="connsiteY89" fmla="*/ 1250498 h 3874421"/>
                  <a:gd name="connsiteX90" fmla="*/ 799625 w 1221976"/>
                  <a:gd name="connsiteY90" fmla="*/ 1289488 h 3874421"/>
                  <a:gd name="connsiteX91" fmla="*/ 763404 w 1221976"/>
                  <a:gd name="connsiteY91" fmla="*/ 1309948 h 3874421"/>
                  <a:gd name="connsiteX92" fmla="*/ 805536 w 1221976"/>
                  <a:gd name="connsiteY92" fmla="*/ 1312891 h 3874421"/>
                  <a:gd name="connsiteX93" fmla="*/ 873234 w 1221976"/>
                  <a:gd name="connsiteY93" fmla="*/ 1356145 h 3874421"/>
                  <a:gd name="connsiteX94" fmla="*/ 720402 w 1221976"/>
                  <a:gd name="connsiteY94" fmla="*/ 1559864 h 3874421"/>
                  <a:gd name="connsiteX95" fmla="*/ 703009 w 1221976"/>
                  <a:gd name="connsiteY95" fmla="*/ 1577447 h 3874421"/>
                  <a:gd name="connsiteX96" fmla="*/ 709950 w 1221976"/>
                  <a:gd name="connsiteY96" fmla="*/ 1733276 h 3874421"/>
                  <a:gd name="connsiteX97" fmla="*/ 719471 w 1221976"/>
                  <a:gd name="connsiteY97" fmla="*/ 1985327 h 3874421"/>
                  <a:gd name="connsiteX98" fmla="*/ 728110 w 1221976"/>
                  <a:gd name="connsiteY98" fmla="*/ 1980683 h 3874421"/>
                  <a:gd name="connsiteX99" fmla="*/ 758047 w 1221976"/>
                  <a:gd name="connsiteY99" fmla="*/ 1958577 h 3874421"/>
                  <a:gd name="connsiteX100" fmla="*/ 781528 w 1221976"/>
                  <a:gd name="connsiteY100" fmla="*/ 1929168 h 3874421"/>
                  <a:gd name="connsiteX101" fmla="*/ 768333 w 1221976"/>
                  <a:gd name="connsiteY101" fmla="*/ 1862037 h 3874421"/>
                  <a:gd name="connsiteX102" fmla="*/ 801513 w 1221976"/>
                  <a:gd name="connsiteY102" fmla="*/ 1815207 h 3874421"/>
                  <a:gd name="connsiteX103" fmla="*/ 846412 w 1221976"/>
                  <a:gd name="connsiteY103" fmla="*/ 1827994 h 3874421"/>
                  <a:gd name="connsiteX104" fmla="*/ 849039 w 1221976"/>
                  <a:gd name="connsiteY104" fmla="*/ 1841360 h 3874421"/>
                  <a:gd name="connsiteX105" fmla="*/ 843556 w 1221976"/>
                  <a:gd name="connsiteY105" fmla="*/ 1873815 h 3874421"/>
                  <a:gd name="connsiteX106" fmla="*/ 853072 w 1221976"/>
                  <a:gd name="connsiteY106" fmla="*/ 1881149 h 3874421"/>
                  <a:gd name="connsiteX107" fmla="*/ 865807 w 1221976"/>
                  <a:gd name="connsiteY107" fmla="*/ 1869431 h 3874421"/>
                  <a:gd name="connsiteX108" fmla="*/ 941985 w 1221976"/>
                  <a:gd name="connsiteY108" fmla="*/ 1751881 h 3874421"/>
                  <a:gd name="connsiteX109" fmla="*/ 1020574 w 1221976"/>
                  <a:gd name="connsiteY109" fmla="*/ 1717256 h 3874421"/>
                  <a:gd name="connsiteX110" fmla="*/ 1043630 w 1221976"/>
                  <a:gd name="connsiteY110" fmla="*/ 1723687 h 3874421"/>
                  <a:gd name="connsiteX111" fmla="*/ 1062364 w 1221976"/>
                  <a:gd name="connsiteY111" fmla="*/ 1759779 h 3874421"/>
                  <a:gd name="connsiteX112" fmla="*/ 1057370 w 1221976"/>
                  <a:gd name="connsiteY112" fmla="*/ 1778057 h 3874421"/>
                  <a:gd name="connsiteX113" fmla="*/ 1078197 w 1221976"/>
                  <a:gd name="connsiteY113" fmla="*/ 1765194 h 3874421"/>
                  <a:gd name="connsiteX114" fmla="*/ 1170793 w 1221976"/>
                  <a:gd name="connsiteY114" fmla="*/ 1770281 h 3874421"/>
                  <a:gd name="connsiteX115" fmla="*/ 1128614 w 1221976"/>
                  <a:gd name="connsiteY115" fmla="*/ 1858608 h 3874421"/>
                  <a:gd name="connsiteX116" fmla="*/ 1100171 w 1221976"/>
                  <a:gd name="connsiteY116" fmla="*/ 1876174 h 3874421"/>
                  <a:gd name="connsiteX117" fmla="*/ 1105483 w 1221976"/>
                  <a:gd name="connsiteY117" fmla="*/ 1875481 h 3874421"/>
                  <a:gd name="connsiteX118" fmla="*/ 1147829 w 1221976"/>
                  <a:gd name="connsiteY118" fmla="*/ 1916751 h 3874421"/>
                  <a:gd name="connsiteX119" fmla="*/ 1074181 w 1221976"/>
                  <a:gd name="connsiteY119" fmla="*/ 1996819 h 3874421"/>
                  <a:gd name="connsiteX120" fmla="*/ 946896 w 1221976"/>
                  <a:gd name="connsiteY120" fmla="*/ 2019674 h 3874421"/>
                  <a:gd name="connsiteX121" fmla="*/ 931042 w 1221976"/>
                  <a:gd name="connsiteY121" fmla="*/ 2025612 h 3874421"/>
                  <a:gd name="connsiteX122" fmla="*/ 932220 w 1221976"/>
                  <a:gd name="connsiteY122" fmla="*/ 2038096 h 3874421"/>
                  <a:gd name="connsiteX123" fmla="*/ 966967 w 1221976"/>
                  <a:gd name="connsiteY123" fmla="*/ 2051445 h 3874421"/>
                  <a:gd name="connsiteX124" fmla="*/ 972170 w 1221976"/>
                  <a:gd name="connsiteY124" fmla="*/ 2073773 h 3874421"/>
                  <a:gd name="connsiteX125" fmla="*/ 954834 w 1221976"/>
                  <a:gd name="connsiteY125" fmla="*/ 2099284 h 3874421"/>
                  <a:gd name="connsiteX126" fmla="*/ 900332 w 1221976"/>
                  <a:gd name="connsiteY126" fmla="*/ 2106608 h 3874421"/>
                  <a:gd name="connsiteX127" fmla="*/ 856506 w 1221976"/>
                  <a:gd name="connsiteY127" fmla="*/ 2064582 h 3874421"/>
                  <a:gd name="connsiteX128" fmla="*/ 856102 w 1221976"/>
                  <a:gd name="connsiteY128" fmla="*/ 2064750 h 3874421"/>
                  <a:gd name="connsiteX129" fmla="*/ 857613 w 1221976"/>
                  <a:gd name="connsiteY129" fmla="*/ 2066273 h 3874421"/>
                  <a:gd name="connsiteX130" fmla="*/ 726961 w 1221976"/>
                  <a:gd name="connsiteY130" fmla="*/ 2176509 h 3874421"/>
                  <a:gd name="connsiteX131" fmla="*/ 726704 w 1221976"/>
                  <a:gd name="connsiteY131" fmla="*/ 2176792 h 3874421"/>
                  <a:gd name="connsiteX132" fmla="*/ 730580 w 1221976"/>
                  <a:gd name="connsiteY132" fmla="*/ 2279387 h 3874421"/>
                  <a:gd name="connsiteX133" fmla="*/ 734681 w 1221976"/>
                  <a:gd name="connsiteY133" fmla="*/ 2403798 h 3874421"/>
                  <a:gd name="connsiteX134" fmla="*/ 737556 w 1221976"/>
                  <a:gd name="connsiteY134" fmla="*/ 2406768 h 3874421"/>
                  <a:gd name="connsiteX135" fmla="*/ 739929 w 1221976"/>
                  <a:gd name="connsiteY135" fmla="*/ 2418842 h 3874421"/>
                  <a:gd name="connsiteX136" fmla="*/ 735952 w 1221976"/>
                  <a:gd name="connsiteY136" fmla="*/ 2442380 h 3874421"/>
                  <a:gd name="connsiteX137" fmla="*/ 736173 w 1221976"/>
                  <a:gd name="connsiteY137" fmla="*/ 2449080 h 3874421"/>
                  <a:gd name="connsiteX138" fmla="*/ 743572 w 1221976"/>
                  <a:gd name="connsiteY138" fmla="*/ 2454782 h 3874421"/>
                  <a:gd name="connsiteX139" fmla="*/ 755076 w 1221976"/>
                  <a:gd name="connsiteY139" fmla="*/ 2444198 h 3874421"/>
                  <a:gd name="connsiteX140" fmla="*/ 823886 w 1221976"/>
                  <a:gd name="connsiteY140" fmla="*/ 2338017 h 3874421"/>
                  <a:gd name="connsiteX141" fmla="*/ 894874 w 1221976"/>
                  <a:gd name="connsiteY141" fmla="*/ 2306741 h 3874421"/>
                  <a:gd name="connsiteX142" fmla="*/ 915700 w 1221976"/>
                  <a:gd name="connsiteY142" fmla="*/ 2312550 h 3874421"/>
                  <a:gd name="connsiteX143" fmla="*/ 932622 w 1221976"/>
                  <a:gd name="connsiteY143" fmla="*/ 2345151 h 3874421"/>
                  <a:gd name="connsiteX144" fmla="*/ 928111 w 1221976"/>
                  <a:gd name="connsiteY144" fmla="*/ 2361662 h 3874421"/>
                  <a:gd name="connsiteX145" fmla="*/ 946924 w 1221976"/>
                  <a:gd name="connsiteY145" fmla="*/ 2350042 h 3874421"/>
                  <a:gd name="connsiteX146" fmla="*/ 1030564 w 1221976"/>
                  <a:gd name="connsiteY146" fmla="*/ 2354637 h 3874421"/>
                  <a:gd name="connsiteX147" fmla="*/ 992465 w 1221976"/>
                  <a:gd name="connsiteY147" fmla="*/ 2434421 h 3874421"/>
                  <a:gd name="connsiteX148" fmla="*/ 966772 w 1221976"/>
                  <a:gd name="connsiteY148" fmla="*/ 2450288 h 3874421"/>
                  <a:gd name="connsiteX149" fmla="*/ 971571 w 1221976"/>
                  <a:gd name="connsiteY149" fmla="*/ 2449663 h 3874421"/>
                  <a:gd name="connsiteX150" fmla="*/ 1009821 w 1221976"/>
                  <a:gd name="connsiteY150" fmla="*/ 2486941 h 3874421"/>
                  <a:gd name="connsiteX151" fmla="*/ 943296 w 1221976"/>
                  <a:gd name="connsiteY151" fmla="*/ 2559265 h 3874421"/>
                  <a:gd name="connsiteX152" fmla="*/ 828321 w 1221976"/>
                  <a:gd name="connsiteY152" fmla="*/ 2579909 h 3874421"/>
                  <a:gd name="connsiteX153" fmla="*/ 814001 w 1221976"/>
                  <a:gd name="connsiteY153" fmla="*/ 2585274 h 3874421"/>
                  <a:gd name="connsiteX154" fmla="*/ 815065 w 1221976"/>
                  <a:gd name="connsiteY154" fmla="*/ 2596550 h 3874421"/>
                  <a:gd name="connsiteX155" fmla="*/ 846452 w 1221976"/>
                  <a:gd name="connsiteY155" fmla="*/ 2608608 h 3874421"/>
                  <a:gd name="connsiteX156" fmla="*/ 851152 w 1221976"/>
                  <a:gd name="connsiteY156" fmla="*/ 2628776 h 3874421"/>
                  <a:gd name="connsiteX157" fmla="*/ 835492 w 1221976"/>
                  <a:gd name="connsiteY157" fmla="*/ 2651820 h 3874421"/>
                  <a:gd name="connsiteX158" fmla="*/ 786262 w 1221976"/>
                  <a:gd name="connsiteY158" fmla="*/ 2658435 h 3874421"/>
                  <a:gd name="connsiteX159" fmla="*/ 746674 w 1221976"/>
                  <a:gd name="connsiteY159" fmla="*/ 2620474 h 3874421"/>
                  <a:gd name="connsiteX160" fmla="*/ 746309 w 1221976"/>
                  <a:gd name="connsiteY160" fmla="*/ 2620626 h 3874421"/>
                  <a:gd name="connsiteX161" fmla="*/ 747674 w 1221976"/>
                  <a:gd name="connsiteY161" fmla="*/ 2622002 h 3874421"/>
                  <a:gd name="connsiteX162" fmla="*/ 741984 w 1221976"/>
                  <a:gd name="connsiteY162" fmla="*/ 2625363 h 3874421"/>
                  <a:gd name="connsiteX163" fmla="*/ 742947 w 1221976"/>
                  <a:gd name="connsiteY163" fmla="*/ 2654589 h 3874421"/>
                  <a:gd name="connsiteX164" fmla="*/ 749992 w 1221976"/>
                  <a:gd name="connsiteY164" fmla="*/ 2900992 h 3874421"/>
                  <a:gd name="connsiteX165" fmla="*/ 750452 w 1221976"/>
                  <a:gd name="connsiteY165" fmla="*/ 2920694 h 3874421"/>
                  <a:gd name="connsiteX166" fmla="*/ 765776 w 1221976"/>
                  <a:gd name="connsiteY166" fmla="*/ 2924235 h 3874421"/>
                  <a:gd name="connsiteX167" fmla="*/ 769024 w 1221976"/>
                  <a:gd name="connsiteY167" fmla="*/ 2949946 h 3874421"/>
                  <a:gd name="connsiteX168" fmla="*/ 761237 w 1221976"/>
                  <a:gd name="connsiteY168" fmla="*/ 2960389 h 3874421"/>
                  <a:gd name="connsiteX169" fmla="*/ 751503 w 1221976"/>
                  <a:gd name="connsiteY169" fmla="*/ 2965718 h 3874421"/>
                  <a:gd name="connsiteX170" fmla="*/ 751944 w 1221976"/>
                  <a:gd name="connsiteY170" fmla="*/ 2984649 h 3874421"/>
                  <a:gd name="connsiteX171" fmla="*/ 764598 w 1221976"/>
                  <a:gd name="connsiteY171" fmla="*/ 2978607 h 3874421"/>
                  <a:gd name="connsiteX172" fmla="*/ 795096 w 1221976"/>
                  <a:gd name="connsiteY172" fmla="*/ 2979194 h 3874421"/>
                  <a:gd name="connsiteX173" fmla="*/ 795291 w 1221976"/>
                  <a:gd name="connsiteY173" fmla="*/ 3056302 h 3874421"/>
                  <a:gd name="connsiteX174" fmla="*/ 792438 w 1221976"/>
                  <a:gd name="connsiteY174" fmla="*/ 3057490 h 3874421"/>
                  <a:gd name="connsiteX175" fmla="*/ 802580 w 1221976"/>
                  <a:gd name="connsiteY175" fmla="*/ 3059458 h 3874421"/>
                  <a:gd name="connsiteX176" fmla="*/ 812563 w 1221976"/>
                  <a:gd name="connsiteY176" fmla="*/ 3067000 h 3874421"/>
                  <a:gd name="connsiteX177" fmla="*/ 806420 w 1221976"/>
                  <a:gd name="connsiteY177" fmla="*/ 3089274 h 3874421"/>
                  <a:gd name="connsiteX178" fmla="*/ 795511 w 1221976"/>
                  <a:gd name="connsiteY178" fmla="*/ 3095709 h 3874421"/>
                  <a:gd name="connsiteX179" fmla="*/ 794424 w 1221976"/>
                  <a:gd name="connsiteY179" fmla="*/ 3102346 h 3874421"/>
                  <a:gd name="connsiteX180" fmla="*/ 786637 w 1221976"/>
                  <a:gd name="connsiteY180" fmla="*/ 3112789 h 3874421"/>
                  <a:gd name="connsiteX181" fmla="*/ 755129 w 1221976"/>
                  <a:gd name="connsiteY181" fmla="*/ 3130037 h 3874421"/>
                  <a:gd name="connsiteX182" fmla="*/ 755144 w 1221976"/>
                  <a:gd name="connsiteY182" fmla="*/ 3131072 h 3874421"/>
                  <a:gd name="connsiteX183" fmla="*/ 782394 w 1221976"/>
                  <a:gd name="connsiteY183" fmla="*/ 3131596 h 3874421"/>
                  <a:gd name="connsiteX184" fmla="*/ 784012 w 1221976"/>
                  <a:gd name="connsiteY184" fmla="*/ 3133866 h 3874421"/>
                  <a:gd name="connsiteX185" fmla="*/ 789998 w 1221976"/>
                  <a:gd name="connsiteY185" fmla="*/ 3131007 h 3874421"/>
                  <a:gd name="connsiteX186" fmla="*/ 820496 w 1221976"/>
                  <a:gd name="connsiteY186" fmla="*/ 3131594 h 3874421"/>
                  <a:gd name="connsiteX187" fmla="*/ 820691 w 1221976"/>
                  <a:gd name="connsiteY187" fmla="*/ 3208702 h 3874421"/>
                  <a:gd name="connsiteX188" fmla="*/ 817838 w 1221976"/>
                  <a:gd name="connsiteY188" fmla="*/ 3209890 h 3874421"/>
                  <a:gd name="connsiteX189" fmla="*/ 827980 w 1221976"/>
                  <a:gd name="connsiteY189" fmla="*/ 3211858 h 3874421"/>
                  <a:gd name="connsiteX190" fmla="*/ 837963 w 1221976"/>
                  <a:gd name="connsiteY190" fmla="*/ 3219400 h 3874421"/>
                  <a:gd name="connsiteX191" fmla="*/ 838787 w 1221976"/>
                  <a:gd name="connsiteY191" fmla="*/ 3226565 h 3874421"/>
                  <a:gd name="connsiteX192" fmla="*/ 839545 w 1221976"/>
                  <a:gd name="connsiteY192" fmla="*/ 3226844 h 3874421"/>
                  <a:gd name="connsiteX193" fmla="*/ 839742 w 1221976"/>
                  <a:gd name="connsiteY193" fmla="*/ 3303953 h 3874421"/>
                  <a:gd name="connsiteX194" fmla="*/ 836887 w 1221976"/>
                  <a:gd name="connsiteY194" fmla="*/ 3305140 h 3874421"/>
                  <a:gd name="connsiteX195" fmla="*/ 847030 w 1221976"/>
                  <a:gd name="connsiteY195" fmla="*/ 3307107 h 3874421"/>
                  <a:gd name="connsiteX196" fmla="*/ 857012 w 1221976"/>
                  <a:gd name="connsiteY196" fmla="*/ 3314650 h 3874421"/>
                  <a:gd name="connsiteX197" fmla="*/ 815683 w 1221976"/>
                  <a:gd name="connsiteY197" fmla="*/ 3357679 h 3874421"/>
                  <a:gd name="connsiteX198" fmla="*/ 810246 w 1221976"/>
                  <a:gd name="connsiteY198" fmla="*/ 3358561 h 3874421"/>
                  <a:gd name="connsiteX199" fmla="*/ 809966 w 1221976"/>
                  <a:gd name="connsiteY199" fmla="*/ 3358876 h 3874421"/>
                  <a:gd name="connsiteX200" fmla="*/ 811618 w 1221976"/>
                  <a:gd name="connsiteY200" fmla="*/ 3359552 h 3874421"/>
                  <a:gd name="connsiteX201" fmla="*/ 807510 w 1221976"/>
                  <a:gd name="connsiteY201" fmla="*/ 3362752 h 3874421"/>
                  <a:gd name="connsiteX202" fmla="*/ 815278 w 1221976"/>
                  <a:gd name="connsiteY202" fmla="*/ 3364260 h 3874421"/>
                  <a:gd name="connsiteX203" fmla="*/ 825261 w 1221976"/>
                  <a:gd name="connsiteY203" fmla="*/ 3371802 h 3874421"/>
                  <a:gd name="connsiteX204" fmla="*/ 826085 w 1221976"/>
                  <a:gd name="connsiteY204" fmla="*/ 3378967 h 3874421"/>
                  <a:gd name="connsiteX205" fmla="*/ 826843 w 1221976"/>
                  <a:gd name="connsiteY205" fmla="*/ 3379246 h 3874421"/>
                  <a:gd name="connsiteX206" fmla="*/ 827040 w 1221976"/>
                  <a:gd name="connsiteY206" fmla="*/ 3456355 h 3874421"/>
                  <a:gd name="connsiteX207" fmla="*/ 824185 w 1221976"/>
                  <a:gd name="connsiteY207" fmla="*/ 3457542 h 3874421"/>
                  <a:gd name="connsiteX208" fmla="*/ 834328 w 1221976"/>
                  <a:gd name="connsiteY208" fmla="*/ 3459509 h 3874421"/>
                  <a:gd name="connsiteX209" fmla="*/ 844310 w 1221976"/>
                  <a:gd name="connsiteY209" fmla="*/ 3467052 h 3874421"/>
                  <a:gd name="connsiteX210" fmla="*/ 802981 w 1221976"/>
                  <a:gd name="connsiteY210" fmla="*/ 3510081 h 3874421"/>
                  <a:gd name="connsiteX211" fmla="*/ 796792 w 1221976"/>
                  <a:gd name="connsiteY211" fmla="*/ 3511085 h 3874421"/>
                  <a:gd name="connsiteX212" fmla="*/ 798916 w 1221976"/>
                  <a:gd name="connsiteY212" fmla="*/ 3511954 h 3874421"/>
                  <a:gd name="connsiteX213" fmla="*/ 751289 w 1221976"/>
                  <a:gd name="connsiteY213" fmla="*/ 3549051 h 3874421"/>
                  <a:gd name="connsiteX214" fmla="*/ 740410 w 1221976"/>
                  <a:gd name="connsiteY214" fmla="*/ 3564525 h 3874421"/>
                  <a:gd name="connsiteX215" fmla="*/ 740257 w 1221976"/>
                  <a:gd name="connsiteY215" fmla="*/ 3566519 h 3874421"/>
                  <a:gd name="connsiteX216" fmla="*/ 583568 w 1221976"/>
                  <a:gd name="connsiteY216" fmla="*/ 3874419 h 3874421"/>
                  <a:gd name="connsiteX217" fmla="*/ 456492 w 1221976"/>
                  <a:gd name="connsiteY217" fmla="*/ 3669625 h 3874421"/>
                  <a:gd name="connsiteX218" fmla="*/ 437661 w 1221976"/>
                  <a:gd name="connsiteY218" fmla="*/ 3547225 h 3874421"/>
                  <a:gd name="connsiteX219" fmla="*/ 392376 w 1221976"/>
                  <a:gd name="connsiteY219" fmla="*/ 3511953 h 3874421"/>
                  <a:gd name="connsiteX220" fmla="*/ 394500 w 1221976"/>
                  <a:gd name="connsiteY220" fmla="*/ 3511084 h 3874421"/>
                  <a:gd name="connsiteX221" fmla="*/ 388311 w 1221976"/>
                  <a:gd name="connsiteY221" fmla="*/ 3510080 h 3874421"/>
                  <a:gd name="connsiteX222" fmla="*/ 346982 w 1221976"/>
                  <a:gd name="connsiteY222" fmla="*/ 3467051 h 3874421"/>
                  <a:gd name="connsiteX223" fmla="*/ 356964 w 1221976"/>
                  <a:gd name="connsiteY223" fmla="*/ 3459508 h 3874421"/>
                  <a:gd name="connsiteX224" fmla="*/ 367107 w 1221976"/>
                  <a:gd name="connsiteY224" fmla="*/ 3457541 h 3874421"/>
                  <a:gd name="connsiteX225" fmla="*/ 364252 w 1221976"/>
                  <a:gd name="connsiteY225" fmla="*/ 3456354 h 3874421"/>
                  <a:gd name="connsiteX226" fmla="*/ 364449 w 1221976"/>
                  <a:gd name="connsiteY226" fmla="*/ 3379245 h 3874421"/>
                  <a:gd name="connsiteX227" fmla="*/ 365207 w 1221976"/>
                  <a:gd name="connsiteY227" fmla="*/ 3378966 h 3874421"/>
                  <a:gd name="connsiteX228" fmla="*/ 366031 w 1221976"/>
                  <a:gd name="connsiteY228" fmla="*/ 3371801 h 3874421"/>
                  <a:gd name="connsiteX229" fmla="*/ 376014 w 1221976"/>
                  <a:gd name="connsiteY229" fmla="*/ 3364259 h 3874421"/>
                  <a:gd name="connsiteX230" fmla="*/ 386156 w 1221976"/>
                  <a:gd name="connsiteY230" fmla="*/ 3362291 h 3874421"/>
                  <a:gd name="connsiteX231" fmla="*/ 383303 w 1221976"/>
                  <a:gd name="connsiteY231" fmla="*/ 3361103 h 3874421"/>
                  <a:gd name="connsiteX232" fmla="*/ 371416 w 1221976"/>
                  <a:gd name="connsiteY232" fmla="*/ 3347713 h 3874421"/>
                  <a:gd name="connsiteX233" fmla="*/ 353125 w 1221976"/>
                  <a:gd name="connsiteY233" fmla="*/ 3336924 h 3874421"/>
                  <a:gd name="connsiteX234" fmla="*/ 346983 w 1221976"/>
                  <a:gd name="connsiteY234" fmla="*/ 3314650 h 3874421"/>
                  <a:gd name="connsiteX235" fmla="*/ 356965 w 1221976"/>
                  <a:gd name="connsiteY235" fmla="*/ 3307107 h 3874421"/>
                  <a:gd name="connsiteX236" fmla="*/ 367108 w 1221976"/>
                  <a:gd name="connsiteY236" fmla="*/ 3305140 h 3874421"/>
                  <a:gd name="connsiteX237" fmla="*/ 364253 w 1221976"/>
                  <a:gd name="connsiteY237" fmla="*/ 3303953 h 3874421"/>
                  <a:gd name="connsiteX238" fmla="*/ 364450 w 1221976"/>
                  <a:gd name="connsiteY238" fmla="*/ 3226844 h 3874421"/>
                  <a:gd name="connsiteX239" fmla="*/ 365208 w 1221976"/>
                  <a:gd name="connsiteY239" fmla="*/ 3226565 h 3874421"/>
                  <a:gd name="connsiteX240" fmla="*/ 366032 w 1221976"/>
                  <a:gd name="connsiteY240" fmla="*/ 3219400 h 3874421"/>
                  <a:gd name="connsiteX241" fmla="*/ 376015 w 1221976"/>
                  <a:gd name="connsiteY241" fmla="*/ 3211858 h 3874421"/>
                  <a:gd name="connsiteX242" fmla="*/ 386157 w 1221976"/>
                  <a:gd name="connsiteY242" fmla="*/ 3209890 h 3874421"/>
                  <a:gd name="connsiteX243" fmla="*/ 383304 w 1221976"/>
                  <a:gd name="connsiteY243" fmla="*/ 3208702 h 3874421"/>
                  <a:gd name="connsiteX244" fmla="*/ 383499 w 1221976"/>
                  <a:gd name="connsiteY244" fmla="*/ 3131594 h 3874421"/>
                  <a:gd name="connsiteX245" fmla="*/ 413997 w 1221976"/>
                  <a:gd name="connsiteY245" fmla="*/ 3131007 h 3874421"/>
                  <a:gd name="connsiteX246" fmla="*/ 414984 w 1221976"/>
                  <a:gd name="connsiteY246" fmla="*/ 3131478 h 3874421"/>
                  <a:gd name="connsiteX247" fmla="*/ 430241 w 1221976"/>
                  <a:gd name="connsiteY247" fmla="*/ 3131184 h 3874421"/>
                  <a:gd name="connsiteX248" fmla="*/ 430602 w 1221976"/>
                  <a:gd name="connsiteY248" fmla="*/ 3120039 h 3874421"/>
                  <a:gd name="connsiteX249" fmla="*/ 417358 w 1221976"/>
                  <a:gd name="connsiteY249" fmla="*/ 3112789 h 3874421"/>
                  <a:gd name="connsiteX250" fmla="*/ 409571 w 1221976"/>
                  <a:gd name="connsiteY250" fmla="*/ 3102346 h 3874421"/>
                  <a:gd name="connsiteX251" fmla="*/ 408484 w 1221976"/>
                  <a:gd name="connsiteY251" fmla="*/ 3095709 h 3874421"/>
                  <a:gd name="connsiteX252" fmla="*/ 397575 w 1221976"/>
                  <a:gd name="connsiteY252" fmla="*/ 3089274 h 3874421"/>
                  <a:gd name="connsiteX253" fmla="*/ 391432 w 1221976"/>
                  <a:gd name="connsiteY253" fmla="*/ 3067000 h 3874421"/>
                  <a:gd name="connsiteX254" fmla="*/ 401415 w 1221976"/>
                  <a:gd name="connsiteY254" fmla="*/ 3059458 h 3874421"/>
                  <a:gd name="connsiteX255" fmla="*/ 411557 w 1221976"/>
                  <a:gd name="connsiteY255" fmla="*/ 3057490 h 3874421"/>
                  <a:gd name="connsiteX256" fmla="*/ 408704 w 1221976"/>
                  <a:gd name="connsiteY256" fmla="*/ 3056302 h 3874421"/>
                  <a:gd name="connsiteX257" fmla="*/ 408899 w 1221976"/>
                  <a:gd name="connsiteY257" fmla="*/ 2979194 h 3874421"/>
                  <a:gd name="connsiteX258" fmla="*/ 435179 w 1221976"/>
                  <a:gd name="connsiteY258" fmla="*/ 2978688 h 3874421"/>
                  <a:gd name="connsiteX259" fmla="*/ 436062 w 1221976"/>
                  <a:gd name="connsiteY259" fmla="*/ 2951409 h 3874421"/>
                  <a:gd name="connsiteX260" fmla="*/ 434971 w 1221976"/>
                  <a:gd name="connsiteY260" fmla="*/ 2949946 h 3874421"/>
                  <a:gd name="connsiteX261" fmla="*/ 432646 w 1221976"/>
                  <a:gd name="connsiteY261" fmla="*/ 2935741 h 3874421"/>
                  <a:gd name="connsiteX262" fmla="*/ 436877 w 1221976"/>
                  <a:gd name="connsiteY262" fmla="*/ 2927005 h 3874421"/>
                  <a:gd name="connsiteX263" fmla="*/ 445478 w 1221976"/>
                  <a:gd name="connsiteY263" fmla="*/ 2690080 h 3874421"/>
                  <a:gd name="connsiteX264" fmla="*/ 447865 w 1221976"/>
                  <a:gd name="connsiteY264" fmla="*/ 2629915 h 3874421"/>
                  <a:gd name="connsiteX265" fmla="*/ 434469 w 1221976"/>
                  <a:gd name="connsiteY265" fmla="*/ 2622002 h 3874421"/>
                  <a:gd name="connsiteX266" fmla="*/ 435834 w 1221976"/>
                  <a:gd name="connsiteY266" fmla="*/ 2620626 h 3874421"/>
                  <a:gd name="connsiteX267" fmla="*/ 435469 w 1221976"/>
                  <a:gd name="connsiteY267" fmla="*/ 2620474 h 3874421"/>
                  <a:gd name="connsiteX268" fmla="*/ 395882 w 1221976"/>
                  <a:gd name="connsiteY268" fmla="*/ 2658435 h 3874421"/>
                  <a:gd name="connsiteX269" fmla="*/ 346651 w 1221976"/>
                  <a:gd name="connsiteY269" fmla="*/ 2651820 h 3874421"/>
                  <a:gd name="connsiteX270" fmla="*/ 330991 w 1221976"/>
                  <a:gd name="connsiteY270" fmla="*/ 2628776 h 3874421"/>
                  <a:gd name="connsiteX271" fmla="*/ 335691 w 1221976"/>
                  <a:gd name="connsiteY271" fmla="*/ 2608608 h 3874421"/>
                  <a:gd name="connsiteX272" fmla="*/ 367078 w 1221976"/>
                  <a:gd name="connsiteY272" fmla="*/ 2596550 h 3874421"/>
                  <a:gd name="connsiteX273" fmla="*/ 368142 w 1221976"/>
                  <a:gd name="connsiteY273" fmla="*/ 2585274 h 3874421"/>
                  <a:gd name="connsiteX274" fmla="*/ 353822 w 1221976"/>
                  <a:gd name="connsiteY274" fmla="*/ 2579909 h 3874421"/>
                  <a:gd name="connsiteX275" fmla="*/ 238847 w 1221976"/>
                  <a:gd name="connsiteY275" fmla="*/ 2559265 h 3874421"/>
                  <a:gd name="connsiteX276" fmla="*/ 172322 w 1221976"/>
                  <a:gd name="connsiteY276" fmla="*/ 2486941 h 3874421"/>
                  <a:gd name="connsiteX277" fmla="*/ 210572 w 1221976"/>
                  <a:gd name="connsiteY277" fmla="*/ 2449663 h 3874421"/>
                  <a:gd name="connsiteX278" fmla="*/ 215371 w 1221976"/>
                  <a:gd name="connsiteY278" fmla="*/ 2450288 h 3874421"/>
                  <a:gd name="connsiteX279" fmla="*/ 189678 w 1221976"/>
                  <a:gd name="connsiteY279" fmla="*/ 2434421 h 3874421"/>
                  <a:gd name="connsiteX280" fmla="*/ 151579 w 1221976"/>
                  <a:gd name="connsiteY280" fmla="*/ 2354637 h 3874421"/>
                  <a:gd name="connsiteX281" fmla="*/ 235219 w 1221976"/>
                  <a:gd name="connsiteY281" fmla="*/ 2350042 h 3874421"/>
                  <a:gd name="connsiteX282" fmla="*/ 254032 w 1221976"/>
                  <a:gd name="connsiteY282" fmla="*/ 2361662 h 3874421"/>
                  <a:gd name="connsiteX283" fmla="*/ 249521 w 1221976"/>
                  <a:gd name="connsiteY283" fmla="*/ 2345151 h 3874421"/>
                  <a:gd name="connsiteX284" fmla="*/ 266443 w 1221976"/>
                  <a:gd name="connsiteY284" fmla="*/ 2312550 h 3874421"/>
                  <a:gd name="connsiteX285" fmla="*/ 287270 w 1221976"/>
                  <a:gd name="connsiteY285" fmla="*/ 2306741 h 3874421"/>
                  <a:gd name="connsiteX286" fmla="*/ 358257 w 1221976"/>
                  <a:gd name="connsiteY286" fmla="*/ 2338017 h 3874421"/>
                  <a:gd name="connsiteX287" fmla="*/ 427068 w 1221976"/>
                  <a:gd name="connsiteY287" fmla="*/ 2444198 h 3874421"/>
                  <a:gd name="connsiteX288" fmla="*/ 438571 w 1221976"/>
                  <a:gd name="connsiteY288" fmla="*/ 2454782 h 3874421"/>
                  <a:gd name="connsiteX289" fmla="*/ 447167 w 1221976"/>
                  <a:gd name="connsiteY289" fmla="*/ 2448158 h 3874421"/>
                  <a:gd name="connsiteX290" fmla="*/ 442214 w 1221976"/>
                  <a:gd name="connsiteY290" fmla="*/ 2418842 h 3874421"/>
                  <a:gd name="connsiteX291" fmla="*/ 444587 w 1221976"/>
                  <a:gd name="connsiteY291" fmla="*/ 2406768 h 3874421"/>
                  <a:gd name="connsiteX292" fmla="*/ 457235 w 1221976"/>
                  <a:gd name="connsiteY292" fmla="*/ 2393703 h 3874421"/>
                  <a:gd name="connsiteX293" fmla="*/ 460342 w 1221976"/>
                  <a:gd name="connsiteY293" fmla="*/ 2315375 h 3874421"/>
                  <a:gd name="connsiteX294" fmla="*/ 467897 w 1221976"/>
                  <a:gd name="connsiteY294" fmla="*/ 2142092 h 3874421"/>
                  <a:gd name="connsiteX295" fmla="*/ 407359 w 1221976"/>
                  <a:gd name="connsiteY295" fmla="*/ 2073790 h 3874421"/>
                  <a:gd name="connsiteX296" fmla="*/ 338202 w 1221976"/>
                  <a:gd name="connsiteY296" fmla="*/ 2032935 h 3874421"/>
                  <a:gd name="connsiteX297" fmla="*/ 339713 w 1221976"/>
                  <a:gd name="connsiteY297" fmla="*/ 2031412 h 3874421"/>
                  <a:gd name="connsiteX298" fmla="*/ 339309 w 1221976"/>
                  <a:gd name="connsiteY298" fmla="*/ 2031244 h 3874421"/>
                  <a:gd name="connsiteX299" fmla="*/ 295483 w 1221976"/>
                  <a:gd name="connsiteY299" fmla="*/ 2073270 h 3874421"/>
                  <a:gd name="connsiteX300" fmla="*/ 240981 w 1221976"/>
                  <a:gd name="connsiteY300" fmla="*/ 2065946 h 3874421"/>
                  <a:gd name="connsiteX301" fmla="*/ 223645 w 1221976"/>
                  <a:gd name="connsiteY301" fmla="*/ 2040435 h 3874421"/>
                  <a:gd name="connsiteX302" fmla="*/ 228848 w 1221976"/>
                  <a:gd name="connsiteY302" fmla="*/ 2018107 h 3874421"/>
                  <a:gd name="connsiteX303" fmla="*/ 263595 w 1221976"/>
                  <a:gd name="connsiteY303" fmla="*/ 2004758 h 3874421"/>
                  <a:gd name="connsiteX304" fmla="*/ 264773 w 1221976"/>
                  <a:gd name="connsiteY304" fmla="*/ 1992274 h 3874421"/>
                  <a:gd name="connsiteX305" fmla="*/ 248920 w 1221976"/>
                  <a:gd name="connsiteY305" fmla="*/ 1986336 h 3874421"/>
                  <a:gd name="connsiteX306" fmla="*/ 121634 w 1221976"/>
                  <a:gd name="connsiteY306" fmla="*/ 1963481 h 3874421"/>
                  <a:gd name="connsiteX307" fmla="*/ 47986 w 1221976"/>
                  <a:gd name="connsiteY307" fmla="*/ 1883413 h 3874421"/>
                  <a:gd name="connsiteX308" fmla="*/ 90332 w 1221976"/>
                  <a:gd name="connsiteY308" fmla="*/ 1842143 h 3874421"/>
                  <a:gd name="connsiteX309" fmla="*/ 95644 w 1221976"/>
                  <a:gd name="connsiteY309" fmla="*/ 1842836 h 3874421"/>
                  <a:gd name="connsiteX310" fmla="*/ 67201 w 1221976"/>
                  <a:gd name="connsiteY310" fmla="*/ 1825270 h 3874421"/>
                  <a:gd name="connsiteX311" fmla="*/ 25022 w 1221976"/>
                  <a:gd name="connsiteY311" fmla="*/ 1736943 h 3874421"/>
                  <a:gd name="connsiteX312" fmla="*/ 117618 w 1221976"/>
                  <a:gd name="connsiteY312" fmla="*/ 1731856 h 3874421"/>
                  <a:gd name="connsiteX313" fmla="*/ 138445 w 1221976"/>
                  <a:gd name="connsiteY313" fmla="*/ 1744719 h 3874421"/>
                  <a:gd name="connsiteX314" fmla="*/ 133451 w 1221976"/>
                  <a:gd name="connsiteY314" fmla="*/ 1726441 h 3874421"/>
                  <a:gd name="connsiteX315" fmla="*/ 152185 w 1221976"/>
                  <a:gd name="connsiteY315" fmla="*/ 1690349 h 3874421"/>
                  <a:gd name="connsiteX316" fmla="*/ 175241 w 1221976"/>
                  <a:gd name="connsiteY316" fmla="*/ 1683918 h 3874421"/>
                  <a:gd name="connsiteX317" fmla="*/ 253830 w 1221976"/>
                  <a:gd name="connsiteY317" fmla="*/ 1718543 h 3874421"/>
                  <a:gd name="connsiteX318" fmla="*/ 330008 w 1221976"/>
                  <a:gd name="connsiteY318" fmla="*/ 1836093 h 3874421"/>
                  <a:gd name="connsiteX319" fmla="*/ 342744 w 1221976"/>
                  <a:gd name="connsiteY319" fmla="*/ 1847811 h 3874421"/>
                  <a:gd name="connsiteX320" fmla="*/ 352259 w 1221976"/>
                  <a:gd name="connsiteY320" fmla="*/ 1840477 h 3874421"/>
                  <a:gd name="connsiteX321" fmla="*/ 346776 w 1221976"/>
                  <a:gd name="connsiteY321" fmla="*/ 1808022 h 3874421"/>
                  <a:gd name="connsiteX322" fmla="*/ 349403 w 1221976"/>
                  <a:gd name="connsiteY322" fmla="*/ 1794656 h 3874421"/>
                  <a:gd name="connsiteX323" fmla="*/ 394303 w 1221976"/>
                  <a:gd name="connsiteY323" fmla="*/ 1781869 h 3874421"/>
                  <a:gd name="connsiteX324" fmla="*/ 427483 w 1221976"/>
                  <a:gd name="connsiteY324" fmla="*/ 1828699 h 3874421"/>
                  <a:gd name="connsiteX325" fmla="*/ 414287 w 1221976"/>
                  <a:gd name="connsiteY325" fmla="*/ 1895830 h 3874421"/>
                  <a:gd name="connsiteX326" fmla="*/ 437769 w 1221976"/>
                  <a:gd name="connsiteY326" fmla="*/ 1925239 h 3874421"/>
                  <a:gd name="connsiteX327" fmla="*/ 467705 w 1221976"/>
                  <a:gd name="connsiteY327" fmla="*/ 1947345 h 3874421"/>
                  <a:gd name="connsiteX328" fmla="*/ 476188 w 1221976"/>
                  <a:gd name="connsiteY328" fmla="*/ 1951905 h 3874421"/>
                  <a:gd name="connsiteX329" fmla="*/ 484329 w 1221976"/>
                  <a:gd name="connsiteY329" fmla="*/ 1765175 h 3874421"/>
                  <a:gd name="connsiteX330" fmla="*/ 494914 w 1221976"/>
                  <a:gd name="connsiteY330" fmla="*/ 1551584 h 3874421"/>
                  <a:gd name="connsiteX331" fmla="*/ 450357 w 1221976"/>
                  <a:gd name="connsiteY331" fmla="*/ 1511965 h 3874421"/>
                  <a:gd name="connsiteX332" fmla="*/ 351396 w 1221976"/>
                  <a:gd name="connsiteY332" fmla="*/ 1356145 h 3874421"/>
                  <a:gd name="connsiteX333" fmla="*/ 419094 w 1221976"/>
                  <a:gd name="connsiteY333" fmla="*/ 1312891 h 3874421"/>
                  <a:gd name="connsiteX334" fmla="*/ 458865 w 1221976"/>
                  <a:gd name="connsiteY334" fmla="*/ 1310113 h 3874421"/>
                  <a:gd name="connsiteX335" fmla="*/ 422353 w 1221976"/>
                  <a:gd name="connsiteY335" fmla="*/ 1289488 h 3874421"/>
                  <a:gd name="connsiteX336" fmla="*/ 227890 w 1221976"/>
                  <a:gd name="connsiteY336" fmla="*/ 1250498 h 3874421"/>
                  <a:gd name="connsiteX337" fmla="*/ 229230 w 1221976"/>
                  <a:gd name="connsiteY337" fmla="*/ 1247781 h 3874421"/>
                  <a:gd name="connsiteX338" fmla="*/ 221004 w 1221976"/>
                  <a:gd name="connsiteY338" fmla="*/ 1251407 h 3874421"/>
                  <a:gd name="connsiteX339" fmla="*/ 121662 w 1221976"/>
                  <a:gd name="connsiteY339" fmla="*/ 1231571 h 3874421"/>
                  <a:gd name="connsiteX340" fmla="*/ 123728 w 1221976"/>
                  <a:gd name="connsiteY340" fmla="*/ 1214611 h 3874421"/>
                  <a:gd name="connsiteX341" fmla="*/ 132791 w 1221976"/>
                  <a:gd name="connsiteY341" fmla="*/ 1204288 h 3874421"/>
                  <a:gd name="connsiteX342" fmla="*/ 128112 w 1221976"/>
                  <a:gd name="connsiteY342" fmla="*/ 1205081 h 3874421"/>
                  <a:gd name="connsiteX343" fmla="*/ 34057 w 1221976"/>
                  <a:gd name="connsiteY343" fmla="*/ 1111416 h 3874421"/>
                  <a:gd name="connsiteX344" fmla="*/ 123906 w 1221976"/>
                  <a:gd name="connsiteY344" fmla="*/ 1080176 h 3874421"/>
                  <a:gd name="connsiteX345" fmla="*/ 135322 w 1221976"/>
                  <a:gd name="connsiteY345" fmla="*/ 1066623 h 3874421"/>
                  <a:gd name="connsiteX346" fmla="*/ 120707 w 1221976"/>
                  <a:gd name="connsiteY346" fmla="*/ 1057405 h 3874421"/>
                  <a:gd name="connsiteX347" fmla="*/ 49351 w 1221976"/>
                  <a:gd name="connsiteY347" fmla="*/ 1062113 h 3874421"/>
                  <a:gd name="connsiteX348" fmla="*/ 27779 w 1221976"/>
                  <a:gd name="connsiteY348" fmla="*/ 1055542 h 3874421"/>
                  <a:gd name="connsiteX349" fmla="*/ 14 w 1221976"/>
                  <a:gd name="connsiteY349" fmla="*/ 1021819 h 3874421"/>
                  <a:gd name="connsiteX350" fmla="*/ 25527 w 1221976"/>
                  <a:gd name="connsiteY350" fmla="*/ 989854 h 3874421"/>
                  <a:gd name="connsiteX351" fmla="*/ 52276 w 1221976"/>
                  <a:gd name="connsiteY351" fmla="*/ 981425 h 3874421"/>
                  <a:gd name="connsiteX352" fmla="*/ 24289 w 1221976"/>
                  <a:gd name="connsiteY352" fmla="*/ 955061 h 3874421"/>
                  <a:gd name="connsiteX353" fmla="*/ 20132 w 1221976"/>
                  <a:gd name="connsiteY353" fmla="*/ 915486 h 3874421"/>
                  <a:gd name="connsiteX354" fmla="*/ 56484 w 1221976"/>
                  <a:gd name="connsiteY354" fmla="*/ 899299 h 3874421"/>
                  <a:gd name="connsiteX355" fmla="*/ 85043 w 1221976"/>
                  <a:gd name="connsiteY355" fmla="*/ 907872 h 3874421"/>
                  <a:gd name="connsiteX356" fmla="*/ 80363 w 1221976"/>
                  <a:gd name="connsiteY356" fmla="*/ 894874 h 3874421"/>
                  <a:gd name="connsiteX357" fmla="*/ 95290 w 1221976"/>
                  <a:gd name="connsiteY357" fmla="*/ 856797 h 3874421"/>
                  <a:gd name="connsiteX358" fmla="*/ 138377 w 1221976"/>
                  <a:gd name="connsiteY358" fmla="*/ 863980 h 3874421"/>
                  <a:gd name="connsiteX359" fmla="*/ 154180 w 1221976"/>
                  <a:gd name="connsiteY359" fmla="*/ 880548 h 3874421"/>
                  <a:gd name="connsiteX360" fmla="*/ 186221 w 1221976"/>
                  <a:gd name="connsiteY360" fmla="*/ 943932 h 3874421"/>
                  <a:gd name="connsiteX361" fmla="*/ 201032 w 1221976"/>
                  <a:gd name="connsiteY361" fmla="*/ 950430 h 3874421"/>
                  <a:gd name="connsiteX362" fmla="*/ 207540 w 1221976"/>
                  <a:gd name="connsiteY362" fmla="*/ 935316 h 3874421"/>
                  <a:gd name="connsiteX363" fmla="*/ 189253 w 1221976"/>
                  <a:gd name="connsiteY363" fmla="*/ 842609 h 3874421"/>
                  <a:gd name="connsiteX364" fmla="*/ 317396 w 1221976"/>
                  <a:gd name="connsiteY364" fmla="*/ 877230 h 3874421"/>
                  <a:gd name="connsiteX365" fmla="*/ 319049 w 1221976"/>
                  <a:gd name="connsiteY365" fmla="*/ 881679 h 3874421"/>
                  <a:gd name="connsiteX366" fmla="*/ 323458 w 1221976"/>
                  <a:gd name="connsiteY366" fmla="*/ 868668 h 3874421"/>
                  <a:gd name="connsiteX367" fmla="*/ 337112 w 1221976"/>
                  <a:gd name="connsiteY367" fmla="*/ 858400 h 3874421"/>
                  <a:gd name="connsiteX368" fmla="*/ 403963 w 1221976"/>
                  <a:gd name="connsiteY368" fmla="*/ 934514 h 3874421"/>
                  <a:gd name="connsiteX369" fmla="*/ 404911 w 1221976"/>
                  <a:gd name="connsiteY369" fmla="*/ 943221 h 3874421"/>
                  <a:gd name="connsiteX370" fmla="*/ 407746 w 1221976"/>
                  <a:gd name="connsiteY370" fmla="*/ 938977 h 3874421"/>
                  <a:gd name="connsiteX371" fmla="*/ 464031 w 1221976"/>
                  <a:gd name="connsiteY371" fmla="*/ 1021041 h 3874421"/>
                  <a:gd name="connsiteX372" fmla="*/ 518779 w 1221976"/>
                  <a:gd name="connsiteY372" fmla="*/ 1070028 h 3874421"/>
                  <a:gd name="connsiteX373" fmla="*/ 520617 w 1221976"/>
                  <a:gd name="connsiteY373" fmla="*/ 1032942 h 3874421"/>
                  <a:gd name="connsiteX374" fmla="*/ 523282 w 1221976"/>
                  <a:gd name="connsiteY374" fmla="*/ 988009 h 3874421"/>
                  <a:gd name="connsiteX375" fmla="*/ 491717 w 1221976"/>
                  <a:gd name="connsiteY375" fmla="*/ 921064 h 3874421"/>
                  <a:gd name="connsiteX376" fmla="*/ 434273 w 1221976"/>
                  <a:gd name="connsiteY376" fmla="*/ 840966 h 3874421"/>
                  <a:gd name="connsiteX377" fmla="*/ 412799 w 1221976"/>
                  <a:gd name="connsiteY377" fmla="*/ 820926 h 3874421"/>
                  <a:gd name="connsiteX378" fmla="*/ 408592 w 1221976"/>
                  <a:gd name="connsiteY378" fmla="*/ 818338 h 3874421"/>
                  <a:gd name="connsiteX379" fmla="*/ 389136 w 1221976"/>
                  <a:gd name="connsiteY379" fmla="*/ 798846 h 3874421"/>
                  <a:gd name="connsiteX380" fmla="*/ 368060 w 1221976"/>
                  <a:gd name="connsiteY380" fmla="*/ 779179 h 3874421"/>
                  <a:gd name="connsiteX381" fmla="*/ 369299 w 1221976"/>
                  <a:gd name="connsiteY381" fmla="*/ 778971 h 3874421"/>
                  <a:gd name="connsiteX382" fmla="*/ 369048 w 1221976"/>
                  <a:gd name="connsiteY382" fmla="*/ 778721 h 3874421"/>
                  <a:gd name="connsiteX383" fmla="*/ 351775 w 1221976"/>
                  <a:gd name="connsiteY383" fmla="*/ 702143 h 3874421"/>
                  <a:gd name="connsiteX384" fmla="*/ 422230 w 1221976"/>
                  <a:gd name="connsiteY384" fmla="*/ 667521 h 3874421"/>
                  <a:gd name="connsiteX385" fmla="*/ 426940 w 1221976"/>
                  <a:gd name="connsiteY385" fmla="*/ 668022 h 3874421"/>
                  <a:gd name="connsiteX386" fmla="*/ 367363 w 1221976"/>
                  <a:gd name="connsiteY386" fmla="*/ 621091 h 3874421"/>
                  <a:gd name="connsiteX387" fmla="*/ 279669 w 1221976"/>
                  <a:gd name="connsiteY387" fmla="*/ 581519 h 3874421"/>
                  <a:gd name="connsiteX388" fmla="*/ 261953 w 1221976"/>
                  <a:gd name="connsiteY388" fmla="*/ 580226 h 3874421"/>
                  <a:gd name="connsiteX389" fmla="*/ 193599 w 1221976"/>
                  <a:gd name="connsiteY389" fmla="*/ 542925 h 3874421"/>
                  <a:gd name="connsiteX390" fmla="*/ 305518 w 1221976"/>
                  <a:gd name="connsiteY390" fmla="*/ 502443 h 3874421"/>
                  <a:gd name="connsiteX391" fmla="*/ 312598 w 1221976"/>
                  <a:gd name="connsiteY391" fmla="*/ 503225 h 3874421"/>
                  <a:gd name="connsiteX392" fmla="*/ 310272 w 1221976"/>
                  <a:gd name="connsiteY392" fmla="*/ 500032 h 3874421"/>
                  <a:gd name="connsiteX393" fmla="*/ 240918 w 1221976"/>
                  <a:gd name="connsiteY393" fmla="*/ 449503 h 3874421"/>
                  <a:gd name="connsiteX394" fmla="*/ 238684 w 1221976"/>
                  <a:gd name="connsiteY394" fmla="*/ 449256 h 3874421"/>
                  <a:gd name="connsiteX395" fmla="*/ 193599 w 1221976"/>
                  <a:gd name="connsiteY395" fmla="*/ 411956 h 3874421"/>
                  <a:gd name="connsiteX396" fmla="*/ 215219 w 1221976"/>
                  <a:gd name="connsiteY396" fmla="*/ 383332 h 3874421"/>
                  <a:gd name="connsiteX397" fmla="*/ 217553 w 1221976"/>
                  <a:gd name="connsiteY397" fmla="*/ 382469 h 3874421"/>
                  <a:gd name="connsiteX398" fmla="*/ 212649 w 1221976"/>
                  <a:gd name="connsiteY398" fmla="*/ 366034 h 3874421"/>
                  <a:gd name="connsiteX399" fmla="*/ 280515 w 1221976"/>
                  <a:gd name="connsiteY399" fmla="*/ 320112 h 3874421"/>
                  <a:gd name="connsiteX400" fmla="*/ 319966 w 1221976"/>
                  <a:gd name="connsiteY400" fmla="*/ 331169 h 3874421"/>
                  <a:gd name="connsiteX401" fmla="*/ 342428 w 1221976"/>
                  <a:gd name="connsiteY401" fmla="*/ 324873 h 3874421"/>
                  <a:gd name="connsiteX402" fmla="*/ 404961 w 1221976"/>
                  <a:gd name="connsiteY402" fmla="*/ 352920 h 3874421"/>
                  <a:gd name="connsiteX403" fmla="*/ 405954 w 1221976"/>
                  <a:gd name="connsiteY403" fmla="*/ 356252 h 3874421"/>
                  <a:gd name="connsiteX404" fmla="*/ 407100 w 1221976"/>
                  <a:gd name="connsiteY404" fmla="*/ 354506 h 3874421"/>
                  <a:gd name="connsiteX405" fmla="*/ 461465 w 1221976"/>
                  <a:gd name="connsiteY405" fmla="*/ 422449 h 3874421"/>
                  <a:gd name="connsiteX406" fmla="*/ 478863 w 1221976"/>
                  <a:gd name="connsiteY406" fmla="*/ 433958 h 3874421"/>
                  <a:gd name="connsiteX407" fmla="*/ 465934 w 1221976"/>
                  <a:gd name="connsiteY407" fmla="*/ 376806 h 3874421"/>
                  <a:gd name="connsiteX408" fmla="*/ 425951 w 1221976"/>
                  <a:gd name="connsiteY408" fmla="*/ 299433 h 3874421"/>
                  <a:gd name="connsiteX409" fmla="*/ 428767 w 1221976"/>
                  <a:gd name="connsiteY409" fmla="*/ 299261 h 3874421"/>
                  <a:gd name="connsiteX410" fmla="*/ 422010 w 1221976"/>
                  <a:gd name="connsiteY410" fmla="*/ 294685 h 3874421"/>
                  <a:gd name="connsiteX411" fmla="*/ 391745 w 1221976"/>
                  <a:gd name="connsiteY411" fmla="*/ 211989 h 3874421"/>
                  <a:gd name="connsiteX412" fmla="*/ 406388 w 1221976"/>
                  <a:gd name="connsiteY412" fmla="*/ 206223 h 3874421"/>
                  <a:gd name="connsiteX413" fmla="*/ 418937 w 1221976"/>
                  <a:gd name="connsiteY413" fmla="*/ 208538 h 3874421"/>
                  <a:gd name="connsiteX414" fmla="*/ 416118 w 1221976"/>
                  <a:gd name="connsiteY414" fmla="*/ 205388 h 3874421"/>
                  <a:gd name="connsiteX415" fmla="*/ 447870 w 1221976"/>
                  <a:gd name="connsiteY415" fmla="*/ 94825 h 3874421"/>
                  <a:gd name="connsiteX416" fmla="*/ 514915 w 1221976"/>
                  <a:gd name="connsiteY416" fmla="*/ 148424 h 3874421"/>
                  <a:gd name="connsiteX417" fmla="*/ 531164 w 1221976"/>
                  <a:gd name="connsiteY417" fmla="*/ 151104 h 3874421"/>
                  <a:gd name="connsiteX418" fmla="*/ 531794 w 1221976"/>
                  <a:gd name="connsiteY418" fmla="*/ 136224 h 3874421"/>
                  <a:gd name="connsiteX419" fmla="*/ 494764 w 1221976"/>
                  <a:gd name="connsiteY419" fmla="*/ 84994 h 3874421"/>
                  <a:gd name="connsiteX420" fmla="*/ 490017 w 1221976"/>
                  <a:gd name="connsiteY420" fmla="*/ 66061 h 3874421"/>
                  <a:gd name="connsiteX421" fmla="*/ 504289 w 1221976"/>
                  <a:gd name="connsiteY421" fmla="*/ 30806 h 3874421"/>
                  <a:gd name="connsiteX422" fmla="*/ 541957 w 1221976"/>
                  <a:gd name="connsiteY422" fmla="*/ 36073 h 3874421"/>
                  <a:gd name="connsiteX423" fmla="*/ 561214 w 1221976"/>
                  <a:gd name="connsiteY423" fmla="*/ 52407 h 3874421"/>
                  <a:gd name="connsiteX424" fmla="*/ 569446 w 1221976"/>
                  <a:gd name="connsiteY424" fmla="*/ 20157 h 3874421"/>
                  <a:gd name="connsiteX425" fmla="*/ 599434 w 1221976"/>
                  <a:gd name="connsiteY425" fmla="*/ 0 h 3874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</a:cxnLst>
                <a:rect l="l" t="t" r="r" b="b"/>
                <a:pathLst>
                  <a:path w="1221976" h="3874421">
                    <a:moveTo>
                      <a:pt x="599434" y="0"/>
                    </a:moveTo>
                    <a:cubicBezTo>
                      <a:pt x="611145" y="0"/>
                      <a:pt x="622830" y="8786"/>
                      <a:pt x="629421" y="20157"/>
                    </a:cubicBezTo>
                    <a:cubicBezTo>
                      <a:pt x="636012" y="31527"/>
                      <a:pt x="633679" y="36830"/>
                      <a:pt x="635807" y="45167"/>
                    </a:cubicBezTo>
                    <a:lnTo>
                      <a:pt x="644112" y="36073"/>
                    </a:lnTo>
                    <a:cubicBezTo>
                      <a:pt x="657986" y="27393"/>
                      <a:pt x="671637" y="24951"/>
                      <a:pt x="681779" y="30806"/>
                    </a:cubicBezTo>
                    <a:cubicBezTo>
                      <a:pt x="691922" y="36662"/>
                      <a:pt x="696633" y="49706"/>
                      <a:pt x="696052" y="66061"/>
                    </a:cubicBezTo>
                    <a:lnTo>
                      <a:pt x="690047" y="84996"/>
                    </a:lnTo>
                    <a:lnTo>
                      <a:pt x="653839" y="136224"/>
                    </a:lnTo>
                    <a:cubicBezTo>
                      <a:pt x="651201" y="141070"/>
                      <a:pt x="650990" y="145390"/>
                      <a:pt x="655496" y="150079"/>
                    </a:cubicBezTo>
                    <a:cubicBezTo>
                      <a:pt x="660001" y="154769"/>
                      <a:pt x="667239" y="151937"/>
                      <a:pt x="670719" y="148424"/>
                    </a:cubicBezTo>
                    <a:cubicBezTo>
                      <a:pt x="692808" y="130558"/>
                      <a:pt x="715980" y="83439"/>
                      <a:pt x="736985" y="94825"/>
                    </a:cubicBezTo>
                    <a:cubicBezTo>
                      <a:pt x="776578" y="117684"/>
                      <a:pt x="790794" y="167185"/>
                      <a:pt x="768737" y="205388"/>
                    </a:cubicBezTo>
                    <a:lnTo>
                      <a:pt x="765918" y="208538"/>
                    </a:lnTo>
                    <a:lnTo>
                      <a:pt x="778467" y="206223"/>
                    </a:lnTo>
                    <a:cubicBezTo>
                      <a:pt x="784461" y="206501"/>
                      <a:pt x="789490" y="208369"/>
                      <a:pt x="793110" y="211989"/>
                    </a:cubicBezTo>
                    <a:cubicBezTo>
                      <a:pt x="807588" y="226467"/>
                      <a:pt x="794038" y="263491"/>
                      <a:pt x="762845" y="294685"/>
                    </a:cubicBezTo>
                    <a:lnTo>
                      <a:pt x="756263" y="299145"/>
                    </a:lnTo>
                    <a:lnTo>
                      <a:pt x="761006" y="299432"/>
                    </a:lnTo>
                    <a:cubicBezTo>
                      <a:pt x="744333" y="323544"/>
                      <a:pt x="730940" y="349575"/>
                      <a:pt x="721023" y="376806"/>
                    </a:cubicBezTo>
                    <a:lnTo>
                      <a:pt x="703600" y="453827"/>
                    </a:lnTo>
                    <a:lnTo>
                      <a:pt x="751032" y="422449"/>
                    </a:lnTo>
                    <a:cubicBezTo>
                      <a:pt x="772353" y="402973"/>
                      <a:pt x="790640" y="380174"/>
                      <a:pt x="805397" y="354506"/>
                    </a:cubicBezTo>
                    <a:lnTo>
                      <a:pt x="806543" y="356252"/>
                    </a:lnTo>
                    <a:lnTo>
                      <a:pt x="807536" y="352920"/>
                    </a:lnTo>
                    <a:cubicBezTo>
                      <a:pt x="817839" y="336439"/>
                      <a:pt x="841958" y="324874"/>
                      <a:pt x="870069" y="324873"/>
                    </a:cubicBezTo>
                    <a:lnTo>
                      <a:pt x="892531" y="331169"/>
                    </a:lnTo>
                    <a:lnTo>
                      <a:pt x="931982" y="320112"/>
                    </a:lnTo>
                    <a:cubicBezTo>
                      <a:pt x="969463" y="320112"/>
                      <a:pt x="999848" y="340672"/>
                      <a:pt x="999848" y="366034"/>
                    </a:cubicBezTo>
                    <a:lnTo>
                      <a:pt x="994944" y="382469"/>
                    </a:lnTo>
                    <a:lnTo>
                      <a:pt x="997278" y="383332"/>
                    </a:lnTo>
                    <a:cubicBezTo>
                      <a:pt x="1010636" y="390658"/>
                      <a:pt x="1018899" y="400777"/>
                      <a:pt x="1018898" y="411956"/>
                    </a:cubicBezTo>
                    <a:cubicBezTo>
                      <a:pt x="1018899" y="428724"/>
                      <a:pt x="1000307" y="443110"/>
                      <a:pt x="973813" y="449256"/>
                    </a:cubicBezTo>
                    <a:lnTo>
                      <a:pt x="971579" y="449503"/>
                    </a:lnTo>
                    <a:lnTo>
                      <a:pt x="902225" y="500032"/>
                    </a:lnTo>
                    <a:lnTo>
                      <a:pt x="899899" y="503225"/>
                    </a:lnTo>
                    <a:lnTo>
                      <a:pt x="906979" y="502443"/>
                    </a:lnTo>
                    <a:cubicBezTo>
                      <a:pt x="968790" y="502443"/>
                      <a:pt x="1018899" y="520567"/>
                      <a:pt x="1018898" y="542925"/>
                    </a:cubicBezTo>
                    <a:cubicBezTo>
                      <a:pt x="1018898" y="559694"/>
                      <a:pt x="990713" y="574080"/>
                      <a:pt x="950544" y="580226"/>
                    </a:cubicBezTo>
                    <a:lnTo>
                      <a:pt x="932828" y="581519"/>
                    </a:lnTo>
                    <a:lnTo>
                      <a:pt x="845134" y="621091"/>
                    </a:lnTo>
                    <a:lnTo>
                      <a:pt x="784513" y="668845"/>
                    </a:lnTo>
                    <a:lnTo>
                      <a:pt x="796944" y="667524"/>
                    </a:lnTo>
                    <a:cubicBezTo>
                      <a:pt x="830851" y="668792"/>
                      <a:pt x="857015" y="680432"/>
                      <a:pt x="867399" y="702145"/>
                    </a:cubicBezTo>
                    <a:cubicBezTo>
                      <a:pt x="877783" y="723858"/>
                      <a:pt x="870422" y="751532"/>
                      <a:pt x="850126" y="778723"/>
                    </a:cubicBezTo>
                    <a:lnTo>
                      <a:pt x="849875" y="778973"/>
                    </a:lnTo>
                    <a:lnTo>
                      <a:pt x="851114" y="779182"/>
                    </a:lnTo>
                    <a:lnTo>
                      <a:pt x="830038" y="798848"/>
                    </a:lnTo>
                    <a:lnTo>
                      <a:pt x="810582" y="818340"/>
                    </a:lnTo>
                    <a:lnTo>
                      <a:pt x="806375" y="820928"/>
                    </a:lnTo>
                    <a:lnTo>
                      <a:pt x="784901" y="840968"/>
                    </a:lnTo>
                    <a:cubicBezTo>
                      <a:pt x="763984" y="864967"/>
                      <a:pt x="744530" y="892018"/>
                      <a:pt x="727457" y="921066"/>
                    </a:cubicBezTo>
                    <a:cubicBezTo>
                      <a:pt x="710383" y="950114"/>
                      <a:pt x="696213" y="980272"/>
                      <a:pt x="685421" y="1010221"/>
                    </a:cubicBezTo>
                    <a:lnTo>
                      <a:pt x="678914" y="1036493"/>
                    </a:lnTo>
                    <a:lnTo>
                      <a:pt x="681256" y="1089059"/>
                    </a:lnTo>
                    <a:lnTo>
                      <a:pt x="683234" y="1087891"/>
                    </a:lnTo>
                    <a:cubicBezTo>
                      <a:pt x="738359" y="1049193"/>
                      <a:pt x="783674" y="997959"/>
                      <a:pt x="814232" y="938978"/>
                    </a:cubicBezTo>
                    <a:lnTo>
                      <a:pt x="817066" y="943221"/>
                    </a:lnTo>
                    <a:lnTo>
                      <a:pt x="818015" y="934514"/>
                    </a:lnTo>
                    <a:cubicBezTo>
                      <a:pt x="832615" y="887415"/>
                      <a:pt x="862544" y="853338"/>
                      <a:pt x="884865" y="858400"/>
                    </a:cubicBezTo>
                    <a:cubicBezTo>
                      <a:pt x="890445" y="859665"/>
                      <a:pt x="895022" y="863257"/>
                      <a:pt x="898519" y="868668"/>
                    </a:cubicBezTo>
                    <a:lnTo>
                      <a:pt x="902928" y="881679"/>
                    </a:lnTo>
                    <a:lnTo>
                      <a:pt x="904581" y="877231"/>
                    </a:lnTo>
                    <a:cubicBezTo>
                      <a:pt x="931129" y="834559"/>
                      <a:pt x="988500" y="819060"/>
                      <a:pt x="1032723" y="842609"/>
                    </a:cubicBezTo>
                    <a:cubicBezTo>
                      <a:pt x="1055440" y="855534"/>
                      <a:pt x="1020532" y="904414"/>
                      <a:pt x="1014436" y="935316"/>
                    </a:cubicBezTo>
                    <a:cubicBezTo>
                      <a:pt x="1012774" y="940590"/>
                      <a:pt x="1013814" y="948963"/>
                      <a:pt x="1020945" y="950431"/>
                    </a:cubicBezTo>
                    <a:cubicBezTo>
                      <a:pt x="1028075" y="951899"/>
                      <a:pt x="1032303" y="949197"/>
                      <a:pt x="1035756" y="943932"/>
                    </a:cubicBezTo>
                    <a:lnTo>
                      <a:pt x="1067796" y="880549"/>
                    </a:lnTo>
                    <a:lnTo>
                      <a:pt x="1083599" y="863980"/>
                    </a:lnTo>
                    <a:cubicBezTo>
                      <a:pt x="1099722" y="853952"/>
                      <a:pt x="1115357" y="850764"/>
                      <a:pt x="1126686" y="856797"/>
                    </a:cubicBezTo>
                    <a:cubicBezTo>
                      <a:pt x="1138014" y="862830"/>
                      <a:pt x="1142889" y="876939"/>
                      <a:pt x="1141613" y="894874"/>
                    </a:cubicBezTo>
                    <a:lnTo>
                      <a:pt x="1136933" y="907873"/>
                    </a:lnTo>
                    <a:cubicBezTo>
                      <a:pt x="1146453" y="905014"/>
                      <a:pt x="1150530" y="899768"/>
                      <a:pt x="1165493" y="899299"/>
                    </a:cubicBezTo>
                    <a:cubicBezTo>
                      <a:pt x="1180456" y="898831"/>
                      <a:pt x="1195558" y="904598"/>
                      <a:pt x="1201844" y="915487"/>
                    </a:cubicBezTo>
                    <a:cubicBezTo>
                      <a:pt x="1208131" y="926375"/>
                      <a:pt x="1206156" y="943345"/>
                      <a:pt x="1197687" y="955062"/>
                    </a:cubicBezTo>
                    <a:cubicBezTo>
                      <a:pt x="1189218" y="966778"/>
                      <a:pt x="1179030" y="972637"/>
                      <a:pt x="1169700" y="981425"/>
                    </a:cubicBezTo>
                    <a:lnTo>
                      <a:pt x="1196450" y="989854"/>
                    </a:lnTo>
                    <a:cubicBezTo>
                      <a:pt x="1212620" y="997717"/>
                      <a:pt x="1222401" y="1008993"/>
                      <a:pt x="1221962" y="1021820"/>
                    </a:cubicBezTo>
                    <a:cubicBezTo>
                      <a:pt x="1221522" y="1034646"/>
                      <a:pt x="1210944" y="1046594"/>
                      <a:pt x="1194198" y="1055543"/>
                    </a:cubicBezTo>
                    <a:lnTo>
                      <a:pt x="1172625" y="1062113"/>
                    </a:lnTo>
                    <a:lnTo>
                      <a:pt x="1101269" y="1057405"/>
                    </a:lnTo>
                    <a:cubicBezTo>
                      <a:pt x="1087152" y="1058389"/>
                      <a:pt x="1088149" y="1062294"/>
                      <a:pt x="1086655" y="1066623"/>
                    </a:cubicBezTo>
                    <a:cubicBezTo>
                      <a:pt x="1085161" y="1070953"/>
                      <a:pt x="1092879" y="1080131"/>
                      <a:pt x="1098071" y="1080176"/>
                    </a:cubicBezTo>
                    <a:cubicBezTo>
                      <a:pt x="1128021" y="1090590"/>
                      <a:pt x="1187722" y="1077110"/>
                      <a:pt x="1187919" y="1111417"/>
                    </a:cubicBezTo>
                    <a:cubicBezTo>
                      <a:pt x="1186202" y="1161490"/>
                      <a:pt x="1144094" y="1203425"/>
                      <a:pt x="1093865" y="1205081"/>
                    </a:cubicBezTo>
                    <a:lnTo>
                      <a:pt x="1089186" y="1204288"/>
                    </a:lnTo>
                    <a:lnTo>
                      <a:pt x="1098249" y="1214612"/>
                    </a:lnTo>
                    <a:cubicBezTo>
                      <a:pt x="1101187" y="1220346"/>
                      <a:pt x="1102009" y="1226105"/>
                      <a:pt x="1100315" y="1231571"/>
                    </a:cubicBezTo>
                    <a:cubicBezTo>
                      <a:pt x="1093539" y="1253431"/>
                      <a:pt x="1049062" y="1262313"/>
                      <a:pt x="1000973" y="1251407"/>
                    </a:cubicBezTo>
                    <a:lnTo>
                      <a:pt x="992747" y="1247781"/>
                    </a:lnTo>
                    <a:lnTo>
                      <a:pt x="994087" y="1250498"/>
                    </a:lnTo>
                    <a:cubicBezTo>
                      <a:pt x="927729" y="1247471"/>
                      <a:pt x="860701" y="1261098"/>
                      <a:pt x="799625" y="1289488"/>
                    </a:cubicBezTo>
                    <a:lnTo>
                      <a:pt x="763404" y="1309948"/>
                    </a:lnTo>
                    <a:lnTo>
                      <a:pt x="805536" y="1312891"/>
                    </a:lnTo>
                    <a:cubicBezTo>
                      <a:pt x="833621" y="1321033"/>
                      <a:pt x="857607" y="1335310"/>
                      <a:pt x="873234" y="1356145"/>
                    </a:cubicBezTo>
                    <a:cubicBezTo>
                      <a:pt x="912301" y="1408234"/>
                      <a:pt x="809530" y="1477280"/>
                      <a:pt x="720402" y="1559864"/>
                    </a:cubicBezTo>
                    <a:lnTo>
                      <a:pt x="703009" y="1577447"/>
                    </a:lnTo>
                    <a:lnTo>
                      <a:pt x="709950" y="1733276"/>
                    </a:lnTo>
                    <a:lnTo>
                      <a:pt x="719471" y="1985327"/>
                    </a:lnTo>
                    <a:lnTo>
                      <a:pt x="728110" y="1980683"/>
                    </a:lnTo>
                    <a:cubicBezTo>
                      <a:pt x="739041" y="1973952"/>
                      <a:pt x="749183" y="1966642"/>
                      <a:pt x="758047" y="1958577"/>
                    </a:cubicBezTo>
                    <a:lnTo>
                      <a:pt x="781528" y="1929168"/>
                    </a:lnTo>
                    <a:lnTo>
                      <a:pt x="768333" y="1862037"/>
                    </a:lnTo>
                    <a:cubicBezTo>
                      <a:pt x="765096" y="1845575"/>
                      <a:pt x="779952" y="1824609"/>
                      <a:pt x="801513" y="1815207"/>
                    </a:cubicBezTo>
                    <a:cubicBezTo>
                      <a:pt x="823074" y="1805808"/>
                      <a:pt x="843176" y="1811532"/>
                      <a:pt x="846412" y="1827994"/>
                    </a:cubicBezTo>
                    <a:lnTo>
                      <a:pt x="849039" y="1841360"/>
                    </a:lnTo>
                    <a:lnTo>
                      <a:pt x="843556" y="1873815"/>
                    </a:lnTo>
                    <a:lnTo>
                      <a:pt x="853072" y="1881149"/>
                    </a:lnTo>
                    <a:lnTo>
                      <a:pt x="865807" y="1869431"/>
                    </a:lnTo>
                    <a:lnTo>
                      <a:pt x="941985" y="1751881"/>
                    </a:lnTo>
                    <a:cubicBezTo>
                      <a:pt x="963997" y="1728675"/>
                      <a:pt x="995097" y="1715773"/>
                      <a:pt x="1020574" y="1717256"/>
                    </a:cubicBezTo>
                    <a:cubicBezTo>
                      <a:pt x="1029065" y="1717751"/>
                      <a:pt x="1036933" y="1719845"/>
                      <a:pt x="1043630" y="1723687"/>
                    </a:cubicBezTo>
                    <a:cubicBezTo>
                      <a:pt x="1057025" y="1731374"/>
                      <a:pt x="1063203" y="1744603"/>
                      <a:pt x="1062364" y="1759779"/>
                    </a:cubicBezTo>
                    <a:lnTo>
                      <a:pt x="1057370" y="1778057"/>
                    </a:lnTo>
                    <a:lnTo>
                      <a:pt x="1078197" y="1765194"/>
                    </a:lnTo>
                    <a:cubicBezTo>
                      <a:pt x="1115415" y="1742208"/>
                      <a:pt x="1156871" y="1744485"/>
                      <a:pt x="1170793" y="1770281"/>
                    </a:cubicBezTo>
                    <a:cubicBezTo>
                      <a:pt x="1184716" y="1796077"/>
                      <a:pt x="1165831" y="1835622"/>
                      <a:pt x="1128614" y="1858608"/>
                    </a:cubicBezTo>
                    <a:lnTo>
                      <a:pt x="1100171" y="1876174"/>
                    </a:lnTo>
                    <a:lnTo>
                      <a:pt x="1105483" y="1875481"/>
                    </a:lnTo>
                    <a:cubicBezTo>
                      <a:pt x="1131039" y="1876801"/>
                      <a:pt x="1148541" y="1892372"/>
                      <a:pt x="1147829" y="1916751"/>
                    </a:cubicBezTo>
                    <a:cubicBezTo>
                      <a:pt x="1146879" y="1949254"/>
                      <a:pt x="1113907" y="1985100"/>
                      <a:pt x="1074181" y="1996819"/>
                    </a:cubicBezTo>
                    <a:lnTo>
                      <a:pt x="946896" y="2019674"/>
                    </a:lnTo>
                    <a:lnTo>
                      <a:pt x="931042" y="2025612"/>
                    </a:lnTo>
                    <a:lnTo>
                      <a:pt x="932220" y="2038096"/>
                    </a:lnTo>
                    <a:lnTo>
                      <a:pt x="966967" y="2051445"/>
                    </a:lnTo>
                    <a:lnTo>
                      <a:pt x="972170" y="2073773"/>
                    </a:lnTo>
                    <a:cubicBezTo>
                      <a:pt x="969982" y="2082457"/>
                      <a:pt x="964029" y="2091647"/>
                      <a:pt x="954834" y="2099284"/>
                    </a:cubicBezTo>
                    <a:cubicBezTo>
                      <a:pt x="936444" y="2114558"/>
                      <a:pt x="912042" y="2117837"/>
                      <a:pt x="900332" y="2106608"/>
                    </a:cubicBezTo>
                    <a:lnTo>
                      <a:pt x="856506" y="2064582"/>
                    </a:lnTo>
                    <a:lnTo>
                      <a:pt x="856102" y="2064750"/>
                    </a:lnTo>
                    <a:lnTo>
                      <a:pt x="857613" y="2066273"/>
                    </a:lnTo>
                    <a:cubicBezTo>
                      <a:pt x="809136" y="2075189"/>
                      <a:pt x="765223" y="2129558"/>
                      <a:pt x="726961" y="2176509"/>
                    </a:cubicBezTo>
                    <a:lnTo>
                      <a:pt x="726704" y="2176792"/>
                    </a:lnTo>
                    <a:lnTo>
                      <a:pt x="730580" y="2279387"/>
                    </a:lnTo>
                    <a:lnTo>
                      <a:pt x="734681" y="2403798"/>
                    </a:lnTo>
                    <a:lnTo>
                      <a:pt x="737556" y="2406768"/>
                    </a:lnTo>
                    <a:lnTo>
                      <a:pt x="739929" y="2418842"/>
                    </a:lnTo>
                    <a:lnTo>
                      <a:pt x="735952" y="2442380"/>
                    </a:lnTo>
                    <a:lnTo>
                      <a:pt x="736173" y="2449080"/>
                    </a:lnTo>
                    <a:lnTo>
                      <a:pt x="743572" y="2454782"/>
                    </a:lnTo>
                    <a:lnTo>
                      <a:pt x="755076" y="2444198"/>
                    </a:lnTo>
                    <a:lnTo>
                      <a:pt x="823886" y="2338017"/>
                    </a:lnTo>
                    <a:cubicBezTo>
                      <a:pt x="843769" y="2317055"/>
                      <a:pt x="871861" y="2305401"/>
                      <a:pt x="894874" y="2306741"/>
                    </a:cubicBezTo>
                    <a:cubicBezTo>
                      <a:pt x="902544" y="2307188"/>
                      <a:pt x="909651" y="2309079"/>
                      <a:pt x="915700" y="2312550"/>
                    </a:cubicBezTo>
                    <a:cubicBezTo>
                      <a:pt x="927799" y="2319493"/>
                      <a:pt x="933380" y="2331443"/>
                      <a:pt x="932622" y="2345151"/>
                    </a:cubicBezTo>
                    <a:lnTo>
                      <a:pt x="928111" y="2361662"/>
                    </a:lnTo>
                    <a:lnTo>
                      <a:pt x="946924" y="2350042"/>
                    </a:lnTo>
                    <a:cubicBezTo>
                      <a:pt x="980542" y="2329280"/>
                      <a:pt x="1017988" y="2331336"/>
                      <a:pt x="1030564" y="2354637"/>
                    </a:cubicBezTo>
                    <a:cubicBezTo>
                      <a:pt x="1043141" y="2377938"/>
                      <a:pt x="1026082" y="2413659"/>
                      <a:pt x="992465" y="2434421"/>
                    </a:cubicBezTo>
                    <a:lnTo>
                      <a:pt x="966772" y="2450288"/>
                    </a:lnTo>
                    <a:lnTo>
                      <a:pt x="971571" y="2449663"/>
                    </a:lnTo>
                    <a:cubicBezTo>
                      <a:pt x="994655" y="2450855"/>
                      <a:pt x="1010464" y="2464920"/>
                      <a:pt x="1009821" y="2486941"/>
                    </a:cubicBezTo>
                    <a:cubicBezTo>
                      <a:pt x="1008963" y="2516300"/>
                      <a:pt x="979180" y="2548680"/>
                      <a:pt x="943296" y="2559265"/>
                    </a:cubicBezTo>
                    <a:lnTo>
                      <a:pt x="828321" y="2579909"/>
                    </a:lnTo>
                    <a:lnTo>
                      <a:pt x="814001" y="2585274"/>
                    </a:lnTo>
                    <a:lnTo>
                      <a:pt x="815065" y="2596550"/>
                    </a:lnTo>
                    <a:lnTo>
                      <a:pt x="846452" y="2608608"/>
                    </a:lnTo>
                    <a:lnTo>
                      <a:pt x="851152" y="2628776"/>
                    </a:lnTo>
                    <a:cubicBezTo>
                      <a:pt x="849175" y="2636620"/>
                      <a:pt x="843798" y="2644921"/>
                      <a:pt x="835492" y="2651820"/>
                    </a:cubicBezTo>
                    <a:cubicBezTo>
                      <a:pt x="818880" y="2665617"/>
                      <a:pt x="796838" y="2668579"/>
                      <a:pt x="786262" y="2658435"/>
                    </a:cubicBezTo>
                    <a:lnTo>
                      <a:pt x="746674" y="2620474"/>
                    </a:lnTo>
                    <a:lnTo>
                      <a:pt x="746309" y="2620626"/>
                    </a:lnTo>
                    <a:lnTo>
                      <a:pt x="747674" y="2622002"/>
                    </a:lnTo>
                    <a:lnTo>
                      <a:pt x="741984" y="2625363"/>
                    </a:lnTo>
                    <a:lnTo>
                      <a:pt x="742947" y="2654589"/>
                    </a:lnTo>
                    <a:cubicBezTo>
                      <a:pt x="745637" y="2742448"/>
                      <a:pt x="748002" y="2825127"/>
                      <a:pt x="749992" y="2900992"/>
                    </a:cubicBezTo>
                    <a:lnTo>
                      <a:pt x="750452" y="2920694"/>
                    </a:lnTo>
                    <a:lnTo>
                      <a:pt x="765776" y="2924235"/>
                    </a:lnTo>
                    <a:cubicBezTo>
                      <a:pt x="772283" y="2930612"/>
                      <a:pt x="773048" y="2939971"/>
                      <a:pt x="769024" y="2949946"/>
                    </a:cubicBezTo>
                    <a:lnTo>
                      <a:pt x="761237" y="2960389"/>
                    </a:lnTo>
                    <a:lnTo>
                      <a:pt x="751503" y="2965718"/>
                    </a:lnTo>
                    <a:lnTo>
                      <a:pt x="751944" y="2984649"/>
                    </a:lnTo>
                    <a:lnTo>
                      <a:pt x="764598" y="2978607"/>
                    </a:lnTo>
                    <a:cubicBezTo>
                      <a:pt x="775502" y="2973401"/>
                      <a:pt x="786036" y="2970896"/>
                      <a:pt x="795096" y="2979194"/>
                    </a:cubicBezTo>
                    <a:cubicBezTo>
                      <a:pt x="820497" y="3004091"/>
                      <a:pt x="820585" y="3038613"/>
                      <a:pt x="795291" y="3056302"/>
                    </a:cubicBezTo>
                    <a:lnTo>
                      <a:pt x="792438" y="3057490"/>
                    </a:lnTo>
                    <a:lnTo>
                      <a:pt x="802580" y="3059458"/>
                    </a:lnTo>
                    <a:cubicBezTo>
                      <a:pt x="807122" y="3061254"/>
                      <a:pt x="810575" y="3063776"/>
                      <a:pt x="812563" y="3067000"/>
                    </a:cubicBezTo>
                    <a:cubicBezTo>
                      <a:pt x="816538" y="3073448"/>
                      <a:pt x="813900" y="3081487"/>
                      <a:pt x="806420" y="3089274"/>
                    </a:cubicBezTo>
                    <a:lnTo>
                      <a:pt x="795511" y="3095709"/>
                    </a:lnTo>
                    <a:lnTo>
                      <a:pt x="794424" y="3102346"/>
                    </a:lnTo>
                    <a:lnTo>
                      <a:pt x="786637" y="3112789"/>
                    </a:lnTo>
                    <a:lnTo>
                      <a:pt x="755129" y="3130037"/>
                    </a:lnTo>
                    <a:lnTo>
                      <a:pt x="755144" y="3131072"/>
                    </a:lnTo>
                    <a:lnTo>
                      <a:pt x="782394" y="3131596"/>
                    </a:lnTo>
                    <a:lnTo>
                      <a:pt x="784012" y="3133866"/>
                    </a:lnTo>
                    <a:lnTo>
                      <a:pt x="789998" y="3131007"/>
                    </a:lnTo>
                    <a:cubicBezTo>
                      <a:pt x="800902" y="3125801"/>
                      <a:pt x="811435" y="3123296"/>
                      <a:pt x="820496" y="3131594"/>
                    </a:cubicBezTo>
                    <a:cubicBezTo>
                      <a:pt x="845897" y="3156491"/>
                      <a:pt x="845985" y="3191013"/>
                      <a:pt x="820691" y="3208702"/>
                    </a:cubicBezTo>
                    <a:lnTo>
                      <a:pt x="817838" y="3209890"/>
                    </a:lnTo>
                    <a:lnTo>
                      <a:pt x="827980" y="3211858"/>
                    </a:lnTo>
                    <a:cubicBezTo>
                      <a:pt x="832522" y="3213655"/>
                      <a:pt x="835975" y="3216176"/>
                      <a:pt x="837963" y="3219400"/>
                    </a:cubicBezTo>
                    <a:lnTo>
                      <a:pt x="838787" y="3226565"/>
                    </a:lnTo>
                    <a:lnTo>
                      <a:pt x="839545" y="3226844"/>
                    </a:lnTo>
                    <a:cubicBezTo>
                      <a:pt x="864948" y="3251741"/>
                      <a:pt x="865035" y="3286263"/>
                      <a:pt x="839742" y="3303953"/>
                    </a:cubicBezTo>
                    <a:lnTo>
                      <a:pt x="836887" y="3305140"/>
                    </a:lnTo>
                    <a:lnTo>
                      <a:pt x="847030" y="3307107"/>
                    </a:lnTo>
                    <a:cubicBezTo>
                      <a:pt x="851572" y="3308905"/>
                      <a:pt x="855025" y="3311425"/>
                      <a:pt x="857012" y="3314650"/>
                    </a:cubicBezTo>
                    <a:cubicBezTo>
                      <a:pt x="864963" y="3327546"/>
                      <a:pt x="846459" y="3346809"/>
                      <a:pt x="815683" y="3357679"/>
                    </a:cubicBezTo>
                    <a:lnTo>
                      <a:pt x="810246" y="3358561"/>
                    </a:lnTo>
                    <a:lnTo>
                      <a:pt x="809966" y="3358876"/>
                    </a:lnTo>
                    <a:lnTo>
                      <a:pt x="811618" y="3359552"/>
                    </a:lnTo>
                    <a:lnTo>
                      <a:pt x="807510" y="3362752"/>
                    </a:lnTo>
                    <a:lnTo>
                      <a:pt x="815278" y="3364260"/>
                    </a:lnTo>
                    <a:cubicBezTo>
                      <a:pt x="819820" y="3366057"/>
                      <a:pt x="823273" y="3368578"/>
                      <a:pt x="825261" y="3371802"/>
                    </a:cubicBezTo>
                    <a:lnTo>
                      <a:pt x="826085" y="3378967"/>
                    </a:lnTo>
                    <a:lnTo>
                      <a:pt x="826843" y="3379246"/>
                    </a:lnTo>
                    <a:cubicBezTo>
                      <a:pt x="852246" y="3404143"/>
                      <a:pt x="852333" y="3438665"/>
                      <a:pt x="827040" y="3456355"/>
                    </a:cubicBezTo>
                    <a:lnTo>
                      <a:pt x="824185" y="3457542"/>
                    </a:lnTo>
                    <a:lnTo>
                      <a:pt x="834328" y="3459509"/>
                    </a:lnTo>
                    <a:cubicBezTo>
                      <a:pt x="838870" y="3461307"/>
                      <a:pt x="842323" y="3463827"/>
                      <a:pt x="844310" y="3467052"/>
                    </a:cubicBezTo>
                    <a:cubicBezTo>
                      <a:pt x="852261" y="3479948"/>
                      <a:pt x="833757" y="3499211"/>
                      <a:pt x="802981" y="3510081"/>
                    </a:cubicBezTo>
                    <a:lnTo>
                      <a:pt x="796792" y="3511085"/>
                    </a:lnTo>
                    <a:lnTo>
                      <a:pt x="798916" y="3511954"/>
                    </a:lnTo>
                    <a:cubicBezTo>
                      <a:pt x="780839" y="3522372"/>
                      <a:pt x="764861" y="3534869"/>
                      <a:pt x="751289" y="3549051"/>
                    </a:cubicBezTo>
                    <a:lnTo>
                      <a:pt x="740410" y="3564525"/>
                    </a:lnTo>
                    <a:lnTo>
                      <a:pt x="740257" y="3566519"/>
                    </a:lnTo>
                    <a:cubicBezTo>
                      <a:pt x="715797" y="3755445"/>
                      <a:pt x="665733" y="3873633"/>
                      <a:pt x="583568" y="3874419"/>
                    </a:cubicBezTo>
                    <a:cubicBezTo>
                      <a:pt x="521944" y="3875009"/>
                      <a:pt x="481195" y="3788124"/>
                      <a:pt x="456492" y="3669625"/>
                    </a:cubicBezTo>
                    <a:lnTo>
                      <a:pt x="437661" y="3547225"/>
                    </a:lnTo>
                    <a:lnTo>
                      <a:pt x="392376" y="3511953"/>
                    </a:lnTo>
                    <a:lnTo>
                      <a:pt x="394500" y="3511084"/>
                    </a:lnTo>
                    <a:lnTo>
                      <a:pt x="388311" y="3510080"/>
                    </a:lnTo>
                    <a:cubicBezTo>
                      <a:pt x="357535" y="3499210"/>
                      <a:pt x="339032" y="3479947"/>
                      <a:pt x="346982" y="3467051"/>
                    </a:cubicBezTo>
                    <a:cubicBezTo>
                      <a:pt x="348969" y="3463826"/>
                      <a:pt x="352422" y="3461306"/>
                      <a:pt x="356964" y="3459508"/>
                    </a:cubicBezTo>
                    <a:lnTo>
                      <a:pt x="367107" y="3457541"/>
                    </a:lnTo>
                    <a:lnTo>
                      <a:pt x="364252" y="3456354"/>
                    </a:lnTo>
                    <a:cubicBezTo>
                      <a:pt x="338959" y="3438664"/>
                      <a:pt x="339046" y="3404142"/>
                      <a:pt x="364449" y="3379245"/>
                    </a:cubicBezTo>
                    <a:lnTo>
                      <a:pt x="365207" y="3378966"/>
                    </a:lnTo>
                    <a:lnTo>
                      <a:pt x="366031" y="3371801"/>
                    </a:lnTo>
                    <a:cubicBezTo>
                      <a:pt x="368019" y="3368577"/>
                      <a:pt x="371472" y="3366056"/>
                      <a:pt x="376014" y="3364259"/>
                    </a:cubicBezTo>
                    <a:lnTo>
                      <a:pt x="386156" y="3362291"/>
                    </a:lnTo>
                    <a:lnTo>
                      <a:pt x="383303" y="3361103"/>
                    </a:lnTo>
                    <a:lnTo>
                      <a:pt x="371416" y="3347713"/>
                    </a:lnTo>
                    <a:lnTo>
                      <a:pt x="353125" y="3336924"/>
                    </a:lnTo>
                    <a:cubicBezTo>
                      <a:pt x="345646" y="3329138"/>
                      <a:pt x="343008" y="3321098"/>
                      <a:pt x="346983" y="3314650"/>
                    </a:cubicBezTo>
                    <a:cubicBezTo>
                      <a:pt x="348970" y="3311425"/>
                      <a:pt x="352423" y="3308905"/>
                      <a:pt x="356965" y="3307107"/>
                    </a:cubicBezTo>
                    <a:lnTo>
                      <a:pt x="367108" y="3305140"/>
                    </a:lnTo>
                    <a:lnTo>
                      <a:pt x="364253" y="3303953"/>
                    </a:lnTo>
                    <a:cubicBezTo>
                      <a:pt x="338960" y="3286263"/>
                      <a:pt x="339047" y="3251741"/>
                      <a:pt x="364450" y="3226844"/>
                    </a:cubicBezTo>
                    <a:lnTo>
                      <a:pt x="365208" y="3226565"/>
                    </a:lnTo>
                    <a:lnTo>
                      <a:pt x="366032" y="3219400"/>
                    </a:lnTo>
                    <a:cubicBezTo>
                      <a:pt x="368020" y="3216176"/>
                      <a:pt x="371473" y="3213655"/>
                      <a:pt x="376015" y="3211858"/>
                    </a:cubicBezTo>
                    <a:lnTo>
                      <a:pt x="386157" y="3209890"/>
                    </a:lnTo>
                    <a:lnTo>
                      <a:pt x="383304" y="3208702"/>
                    </a:lnTo>
                    <a:cubicBezTo>
                      <a:pt x="358010" y="3191013"/>
                      <a:pt x="358098" y="3156491"/>
                      <a:pt x="383499" y="3131594"/>
                    </a:cubicBezTo>
                    <a:cubicBezTo>
                      <a:pt x="392560" y="3123296"/>
                      <a:pt x="403093" y="3125801"/>
                      <a:pt x="413997" y="3131007"/>
                    </a:cubicBezTo>
                    <a:lnTo>
                      <a:pt x="414984" y="3131478"/>
                    </a:lnTo>
                    <a:lnTo>
                      <a:pt x="430241" y="3131184"/>
                    </a:lnTo>
                    <a:lnTo>
                      <a:pt x="430602" y="3120039"/>
                    </a:lnTo>
                    <a:lnTo>
                      <a:pt x="417358" y="3112789"/>
                    </a:lnTo>
                    <a:lnTo>
                      <a:pt x="409571" y="3102346"/>
                    </a:lnTo>
                    <a:lnTo>
                      <a:pt x="408484" y="3095709"/>
                    </a:lnTo>
                    <a:lnTo>
                      <a:pt x="397575" y="3089274"/>
                    </a:lnTo>
                    <a:cubicBezTo>
                      <a:pt x="390095" y="3081487"/>
                      <a:pt x="387457" y="3073448"/>
                      <a:pt x="391432" y="3067000"/>
                    </a:cubicBezTo>
                    <a:cubicBezTo>
                      <a:pt x="393420" y="3063776"/>
                      <a:pt x="396873" y="3061254"/>
                      <a:pt x="401415" y="3059458"/>
                    </a:cubicBezTo>
                    <a:lnTo>
                      <a:pt x="411557" y="3057490"/>
                    </a:lnTo>
                    <a:lnTo>
                      <a:pt x="408704" y="3056302"/>
                    </a:lnTo>
                    <a:cubicBezTo>
                      <a:pt x="383410" y="3038613"/>
                      <a:pt x="383498" y="3004091"/>
                      <a:pt x="408899" y="2979194"/>
                    </a:cubicBezTo>
                    <a:lnTo>
                      <a:pt x="435179" y="2978688"/>
                    </a:lnTo>
                    <a:lnTo>
                      <a:pt x="436062" y="2951409"/>
                    </a:lnTo>
                    <a:lnTo>
                      <a:pt x="434971" y="2949946"/>
                    </a:lnTo>
                    <a:cubicBezTo>
                      <a:pt x="432959" y="2944958"/>
                      <a:pt x="432145" y="2940125"/>
                      <a:pt x="432646" y="2935741"/>
                    </a:cubicBezTo>
                    <a:lnTo>
                      <a:pt x="436877" y="2927005"/>
                    </a:lnTo>
                    <a:lnTo>
                      <a:pt x="445478" y="2690080"/>
                    </a:lnTo>
                    <a:lnTo>
                      <a:pt x="447865" y="2629915"/>
                    </a:lnTo>
                    <a:lnTo>
                      <a:pt x="434469" y="2622002"/>
                    </a:lnTo>
                    <a:lnTo>
                      <a:pt x="435834" y="2620626"/>
                    </a:lnTo>
                    <a:lnTo>
                      <a:pt x="435469" y="2620474"/>
                    </a:lnTo>
                    <a:lnTo>
                      <a:pt x="395882" y="2658435"/>
                    </a:lnTo>
                    <a:cubicBezTo>
                      <a:pt x="385305" y="2668579"/>
                      <a:pt x="363263" y="2665617"/>
                      <a:pt x="346651" y="2651820"/>
                    </a:cubicBezTo>
                    <a:cubicBezTo>
                      <a:pt x="338345" y="2644921"/>
                      <a:pt x="332968" y="2636620"/>
                      <a:pt x="330991" y="2628776"/>
                    </a:cubicBezTo>
                    <a:lnTo>
                      <a:pt x="335691" y="2608608"/>
                    </a:lnTo>
                    <a:lnTo>
                      <a:pt x="367078" y="2596550"/>
                    </a:lnTo>
                    <a:lnTo>
                      <a:pt x="368142" y="2585274"/>
                    </a:lnTo>
                    <a:lnTo>
                      <a:pt x="353822" y="2579909"/>
                    </a:lnTo>
                    <a:lnTo>
                      <a:pt x="238847" y="2559265"/>
                    </a:lnTo>
                    <a:cubicBezTo>
                      <a:pt x="202963" y="2548680"/>
                      <a:pt x="173180" y="2516300"/>
                      <a:pt x="172322" y="2486941"/>
                    </a:cubicBezTo>
                    <a:cubicBezTo>
                      <a:pt x="171679" y="2464920"/>
                      <a:pt x="187488" y="2450855"/>
                      <a:pt x="210572" y="2449663"/>
                    </a:cubicBezTo>
                    <a:lnTo>
                      <a:pt x="215371" y="2450288"/>
                    </a:lnTo>
                    <a:lnTo>
                      <a:pt x="189678" y="2434421"/>
                    </a:lnTo>
                    <a:cubicBezTo>
                      <a:pt x="156061" y="2413659"/>
                      <a:pt x="139003" y="2377938"/>
                      <a:pt x="151579" y="2354637"/>
                    </a:cubicBezTo>
                    <a:cubicBezTo>
                      <a:pt x="164155" y="2331336"/>
                      <a:pt x="201601" y="2329280"/>
                      <a:pt x="235219" y="2350042"/>
                    </a:cubicBezTo>
                    <a:lnTo>
                      <a:pt x="254032" y="2361662"/>
                    </a:lnTo>
                    <a:lnTo>
                      <a:pt x="249521" y="2345151"/>
                    </a:lnTo>
                    <a:cubicBezTo>
                      <a:pt x="248763" y="2331443"/>
                      <a:pt x="254344" y="2319493"/>
                      <a:pt x="266443" y="2312550"/>
                    </a:cubicBezTo>
                    <a:cubicBezTo>
                      <a:pt x="272492" y="2309079"/>
                      <a:pt x="279600" y="2307188"/>
                      <a:pt x="287270" y="2306741"/>
                    </a:cubicBezTo>
                    <a:cubicBezTo>
                      <a:pt x="310282" y="2305401"/>
                      <a:pt x="338374" y="2317055"/>
                      <a:pt x="358257" y="2338017"/>
                    </a:cubicBezTo>
                    <a:lnTo>
                      <a:pt x="427068" y="2444198"/>
                    </a:lnTo>
                    <a:lnTo>
                      <a:pt x="438571" y="2454782"/>
                    </a:lnTo>
                    <a:lnTo>
                      <a:pt x="447167" y="2448158"/>
                    </a:lnTo>
                    <a:lnTo>
                      <a:pt x="442214" y="2418842"/>
                    </a:lnTo>
                    <a:lnTo>
                      <a:pt x="444587" y="2406768"/>
                    </a:lnTo>
                    <a:lnTo>
                      <a:pt x="457235" y="2393703"/>
                    </a:lnTo>
                    <a:lnTo>
                      <a:pt x="460342" y="2315375"/>
                    </a:lnTo>
                    <a:lnTo>
                      <a:pt x="467897" y="2142092"/>
                    </a:lnTo>
                    <a:lnTo>
                      <a:pt x="407359" y="2073790"/>
                    </a:lnTo>
                    <a:cubicBezTo>
                      <a:pt x="385538" y="2053214"/>
                      <a:pt x="362441" y="2037393"/>
                      <a:pt x="338202" y="2032935"/>
                    </a:cubicBezTo>
                    <a:lnTo>
                      <a:pt x="339713" y="2031412"/>
                    </a:lnTo>
                    <a:lnTo>
                      <a:pt x="339309" y="2031244"/>
                    </a:lnTo>
                    <a:lnTo>
                      <a:pt x="295483" y="2073270"/>
                    </a:lnTo>
                    <a:cubicBezTo>
                      <a:pt x="283773" y="2084499"/>
                      <a:pt x="259371" y="2081220"/>
                      <a:pt x="240981" y="2065946"/>
                    </a:cubicBezTo>
                    <a:cubicBezTo>
                      <a:pt x="231786" y="2058309"/>
                      <a:pt x="225833" y="2049119"/>
                      <a:pt x="223645" y="2040435"/>
                    </a:cubicBezTo>
                    <a:lnTo>
                      <a:pt x="228848" y="2018107"/>
                    </a:lnTo>
                    <a:lnTo>
                      <a:pt x="263595" y="2004758"/>
                    </a:lnTo>
                    <a:lnTo>
                      <a:pt x="264773" y="1992274"/>
                    </a:lnTo>
                    <a:lnTo>
                      <a:pt x="248920" y="1986336"/>
                    </a:lnTo>
                    <a:lnTo>
                      <a:pt x="121634" y="1963481"/>
                    </a:lnTo>
                    <a:cubicBezTo>
                      <a:pt x="81908" y="1951762"/>
                      <a:pt x="48936" y="1915916"/>
                      <a:pt x="47986" y="1883413"/>
                    </a:cubicBezTo>
                    <a:cubicBezTo>
                      <a:pt x="47274" y="1859034"/>
                      <a:pt x="64776" y="1843463"/>
                      <a:pt x="90332" y="1842143"/>
                    </a:cubicBezTo>
                    <a:lnTo>
                      <a:pt x="95644" y="1842836"/>
                    </a:lnTo>
                    <a:lnTo>
                      <a:pt x="67201" y="1825270"/>
                    </a:lnTo>
                    <a:cubicBezTo>
                      <a:pt x="29984" y="1802284"/>
                      <a:pt x="11099" y="1762739"/>
                      <a:pt x="25022" y="1736943"/>
                    </a:cubicBezTo>
                    <a:cubicBezTo>
                      <a:pt x="38944" y="1711147"/>
                      <a:pt x="80400" y="1708870"/>
                      <a:pt x="117618" y="1731856"/>
                    </a:cubicBezTo>
                    <a:lnTo>
                      <a:pt x="138445" y="1744719"/>
                    </a:lnTo>
                    <a:lnTo>
                      <a:pt x="133451" y="1726441"/>
                    </a:lnTo>
                    <a:cubicBezTo>
                      <a:pt x="132612" y="1711265"/>
                      <a:pt x="138790" y="1698036"/>
                      <a:pt x="152185" y="1690349"/>
                    </a:cubicBezTo>
                    <a:cubicBezTo>
                      <a:pt x="158882" y="1686507"/>
                      <a:pt x="166750" y="1684413"/>
                      <a:pt x="175241" y="1683918"/>
                    </a:cubicBezTo>
                    <a:cubicBezTo>
                      <a:pt x="200718" y="1682435"/>
                      <a:pt x="231818" y="1695337"/>
                      <a:pt x="253830" y="1718543"/>
                    </a:cubicBezTo>
                    <a:lnTo>
                      <a:pt x="330008" y="1836093"/>
                    </a:lnTo>
                    <a:lnTo>
                      <a:pt x="342744" y="1847811"/>
                    </a:lnTo>
                    <a:lnTo>
                      <a:pt x="352259" y="1840477"/>
                    </a:lnTo>
                    <a:lnTo>
                      <a:pt x="346776" y="1808022"/>
                    </a:lnTo>
                    <a:lnTo>
                      <a:pt x="349403" y="1794656"/>
                    </a:lnTo>
                    <a:cubicBezTo>
                      <a:pt x="352639" y="1778194"/>
                      <a:pt x="372741" y="1772470"/>
                      <a:pt x="394303" y="1781869"/>
                    </a:cubicBezTo>
                    <a:cubicBezTo>
                      <a:pt x="415863" y="1791271"/>
                      <a:pt x="430719" y="1812237"/>
                      <a:pt x="427483" y="1828699"/>
                    </a:cubicBezTo>
                    <a:lnTo>
                      <a:pt x="414287" y="1895830"/>
                    </a:lnTo>
                    <a:lnTo>
                      <a:pt x="437769" y="1925239"/>
                    </a:lnTo>
                    <a:cubicBezTo>
                      <a:pt x="446632" y="1933304"/>
                      <a:pt x="456775" y="1940614"/>
                      <a:pt x="467705" y="1947345"/>
                    </a:cubicBezTo>
                    <a:lnTo>
                      <a:pt x="476188" y="1951905"/>
                    </a:lnTo>
                    <a:lnTo>
                      <a:pt x="484329" y="1765175"/>
                    </a:lnTo>
                    <a:lnTo>
                      <a:pt x="494914" y="1551584"/>
                    </a:lnTo>
                    <a:lnTo>
                      <a:pt x="450357" y="1511965"/>
                    </a:lnTo>
                    <a:cubicBezTo>
                      <a:pt x="379664" y="1450340"/>
                      <a:pt x="320141" y="1397816"/>
                      <a:pt x="351396" y="1356145"/>
                    </a:cubicBezTo>
                    <a:cubicBezTo>
                      <a:pt x="367023" y="1335310"/>
                      <a:pt x="391009" y="1321033"/>
                      <a:pt x="419094" y="1312891"/>
                    </a:cubicBezTo>
                    <a:lnTo>
                      <a:pt x="458865" y="1310113"/>
                    </a:lnTo>
                    <a:lnTo>
                      <a:pt x="422353" y="1289488"/>
                    </a:lnTo>
                    <a:cubicBezTo>
                      <a:pt x="361276" y="1261098"/>
                      <a:pt x="294248" y="1247471"/>
                      <a:pt x="227890" y="1250498"/>
                    </a:cubicBezTo>
                    <a:lnTo>
                      <a:pt x="229230" y="1247781"/>
                    </a:lnTo>
                    <a:lnTo>
                      <a:pt x="221004" y="1251407"/>
                    </a:lnTo>
                    <a:cubicBezTo>
                      <a:pt x="172915" y="1262313"/>
                      <a:pt x="128438" y="1253431"/>
                      <a:pt x="121662" y="1231571"/>
                    </a:cubicBezTo>
                    <a:cubicBezTo>
                      <a:pt x="119967" y="1226105"/>
                      <a:pt x="120790" y="1220346"/>
                      <a:pt x="123728" y="1214611"/>
                    </a:cubicBezTo>
                    <a:lnTo>
                      <a:pt x="132791" y="1204288"/>
                    </a:lnTo>
                    <a:lnTo>
                      <a:pt x="128112" y="1205081"/>
                    </a:lnTo>
                    <a:cubicBezTo>
                      <a:pt x="77883" y="1203424"/>
                      <a:pt x="35774" y="1161490"/>
                      <a:pt x="34057" y="1111416"/>
                    </a:cubicBezTo>
                    <a:cubicBezTo>
                      <a:pt x="34255" y="1077109"/>
                      <a:pt x="93956" y="1090589"/>
                      <a:pt x="123906" y="1080176"/>
                    </a:cubicBezTo>
                    <a:cubicBezTo>
                      <a:pt x="129098" y="1080131"/>
                      <a:pt x="136816" y="1070953"/>
                      <a:pt x="135322" y="1066623"/>
                    </a:cubicBezTo>
                    <a:cubicBezTo>
                      <a:pt x="133827" y="1062294"/>
                      <a:pt x="134825" y="1058388"/>
                      <a:pt x="120707" y="1057405"/>
                    </a:cubicBezTo>
                    <a:lnTo>
                      <a:pt x="49351" y="1062113"/>
                    </a:lnTo>
                    <a:lnTo>
                      <a:pt x="27779" y="1055542"/>
                    </a:lnTo>
                    <a:cubicBezTo>
                      <a:pt x="11032" y="1046594"/>
                      <a:pt x="455" y="1034646"/>
                      <a:pt x="14" y="1021819"/>
                    </a:cubicBezTo>
                    <a:cubicBezTo>
                      <a:pt x="-425" y="1008993"/>
                      <a:pt x="9357" y="997717"/>
                      <a:pt x="25527" y="989854"/>
                    </a:cubicBezTo>
                    <a:lnTo>
                      <a:pt x="52276" y="981425"/>
                    </a:lnTo>
                    <a:cubicBezTo>
                      <a:pt x="42947" y="972637"/>
                      <a:pt x="32758" y="966778"/>
                      <a:pt x="24289" y="955061"/>
                    </a:cubicBezTo>
                    <a:cubicBezTo>
                      <a:pt x="15820" y="943344"/>
                      <a:pt x="13845" y="926375"/>
                      <a:pt x="20132" y="915486"/>
                    </a:cubicBezTo>
                    <a:cubicBezTo>
                      <a:pt x="26418" y="904598"/>
                      <a:pt x="41520" y="898830"/>
                      <a:pt x="56484" y="899299"/>
                    </a:cubicBezTo>
                    <a:cubicBezTo>
                      <a:pt x="71447" y="899767"/>
                      <a:pt x="75523" y="905014"/>
                      <a:pt x="85043" y="907872"/>
                    </a:cubicBezTo>
                    <a:lnTo>
                      <a:pt x="80363" y="894874"/>
                    </a:lnTo>
                    <a:cubicBezTo>
                      <a:pt x="79088" y="876939"/>
                      <a:pt x="83962" y="862830"/>
                      <a:pt x="95290" y="856797"/>
                    </a:cubicBezTo>
                    <a:cubicBezTo>
                      <a:pt x="106619" y="850764"/>
                      <a:pt x="122255" y="853951"/>
                      <a:pt x="138377" y="863980"/>
                    </a:cubicBezTo>
                    <a:lnTo>
                      <a:pt x="154180" y="880548"/>
                    </a:lnTo>
                    <a:lnTo>
                      <a:pt x="186221" y="943932"/>
                    </a:lnTo>
                    <a:cubicBezTo>
                      <a:pt x="189674" y="949197"/>
                      <a:pt x="193901" y="951898"/>
                      <a:pt x="201032" y="950430"/>
                    </a:cubicBezTo>
                    <a:cubicBezTo>
                      <a:pt x="208163" y="948962"/>
                      <a:pt x="209203" y="940590"/>
                      <a:pt x="207540" y="935316"/>
                    </a:cubicBezTo>
                    <a:cubicBezTo>
                      <a:pt x="201445" y="904413"/>
                      <a:pt x="166536" y="855533"/>
                      <a:pt x="189253" y="842609"/>
                    </a:cubicBezTo>
                    <a:cubicBezTo>
                      <a:pt x="233477" y="819059"/>
                      <a:pt x="290848" y="834559"/>
                      <a:pt x="317396" y="877230"/>
                    </a:cubicBezTo>
                    <a:lnTo>
                      <a:pt x="319049" y="881679"/>
                    </a:lnTo>
                    <a:lnTo>
                      <a:pt x="323458" y="868668"/>
                    </a:lnTo>
                    <a:cubicBezTo>
                      <a:pt x="326955" y="863256"/>
                      <a:pt x="331532" y="859665"/>
                      <a:pt x="337112" y="858400"/>
                    </a:cubicBezTo>
                    <a:cubicBezTo>
                      <a:pt x="359432" y="853338"/>
                      <a:pt x="389363" y="887415"/>
                      <a:pt x="403963" y="934514"/>
                    </a:cubicBezTo>
                    <a:lnTo>
                      <a:pt x="404911" y="943221"/>
                    </a:lnTo>
                    <a:lnTo>
                      <a:pt x="407746" y="938977"/>
                    </a:lnTo>
                    <a:cubicBezTo>
                      <a:pt x="423024" y="968468"/>
                      <a:pt x="441992" y="996022"/>
                      <a:pt x="464031" y="1021041"/>
                    </a:cubicBezTo>
                    <a:lnTo>
                      <a:pt x="518779" y="1070028"/>
                    </a:lnTo>
                    <a:lnTo>
                      <a:pt x="520617" y="1032942"/>
                    </a:lnTo>
                    <a:lnTo>
                      <a:pt x="523282" y="988009"/>
                    </a:lnTo>
                    <a:lnTo>
                      <a:pt x="491717" y="921064"/>
                    </a:lnTo>
                    <a:cubicBezTo>
                      <a:pt x="474644" y="892016"/>
                      <a:pt x="455190" y="864965"/>
                      <a:pt x="434273" y="840966"/>
                    </a:cubicBezTo>
                    <a:lnTo>
                      <a:pt x="412799" y="820926"/>
                    </a:lnTo>
                    <a:lnTo>
                      <a:pt x="408592" y="818338"/>
                    </a:lnTo>
                    <a:lnTo>
                      <a:pt x="389136" y="798846"/>
                    </a:lnTo>
                    <a:lnTo>
                      <a:pt x="368060" y="779179"/>
                    </a:lnTo>
                    <a:lnTo>
                      <a:pt x="369299" y="778971"/>
                    </a:lnTo>
                    <a:lnTo>
                      <a:pt x="369048" y="778721"/>
                    </a:lnTo>
                    <a:cubicBezTo>
                      <a:pt x="348752" y="751530"/>
                      <a:pt x="341391" y="723856"/>
                      <a:pt x="351775" y="702143"/>
                    </a:cubicBezTo>
                    <a:cubicBezTo>
                      <a:pt x="362159" y="680430"/>
                      <a:pt x="388323" y="668790"/>
                      <a:pt x="422230" y="667521"/>
                    </a:cubicBezTo>
                    <a:lnTo>
                      <a:pt x="426940" y="668022"/>
                    </a:lnTo>
                    <a:lnTo>
                      <a:pt x="367363" y="621091"/>
                    </a:lnTo>
                    <a:lnTo>
                      <a:pt x="279669" y="581519"/>
                    </a:lnTo>
                    <a:lnTo>
                      <a:pt x="261953" y="580226"/>
                    </a:lnTo>
                    <a:cubicBezTo>
                      <a:pt x="221784" y="574080"/>
                      <a:pt x="193599" y="559694"/>
                      <a:pt x="193599" y="542925"/>
                    </a:cubicBezTo>
                    <a:cubicBezTo>
                      <a:pt x="193598" y="520567"/>
                      <a:pt x="243707" y="502443"/>
                      <a:pt x="305518" y="502443"/>
                    </a:cubicBezTo>
                    <a:lnTo>
                      <a:pt x="312598" y="503225"/>
                    </a:lnTo>
                    <a:lnTo>
                      <a:pt x="310272" y="500032"/>
                    </a:lnTo>
                    <a:lnTo>
                      <a:pt x="240918" y="449503"/>
                    </a:lnTo>
                    <a:lnTo>
                      <a:pt x="238684" y="449256"/>
                    </a:lnTo>
                    <a:cubicBezTo>
                      <a:pt x="212190" y="443110"/>
                      <a:pt x="193598" y="428724"/>
                      <a:pt x="193599" y="411956"/>
                    </a:cubicBezTo>
                    <a:cubicBezTo>
                      <a:pt x="193598" y="400777"/>
                      <a:pt x="201861" y="390658"/>
                      <a:pt x="215219" y="383332"/>
                    </a:cubicBezTo>
                    <a:lnTo>
                      <a:pt x="217553" y="382469"/>
                    </a:lnTo>
                    <a:lnTo>
                      <a:pt x="212649" y="366034"/>
                    </a:lnTo>
                    <a:cubicBezTo>
                      <a:pt x="212649" y="340672"/>
                      <a:pt x="243034" y="320112"/>
                      <a:pt x="280515" y="320112"/>
                    </a:cubicBezTo>
                    <a:lnTo>
                      <a:pt x="319966" y="331169"/>
                    </a:lnTo>
                    <a:lnTo>
                      <a:pt x="342428" y="324873"/>
                    </a:lnTo>
                    <a:cubicBezTo>
                      <a:pt x="370539" y="324874"/>
                      <a:pt x="394658" y="336439"/>
                      <a:pt x="404961" y="352920"/>
                    </a:cubicBezTo>
                    <a:lnTo>
                      <a:pt x="405954" y="356252"/>
                    </a:lnTo>
                    <a:lnTo>
                      <a:pt x="407100" y="354506"/>
                    </a:lnTo>
                    <a:cubicBezTo>
                      <a:pt x="421857" y="380174"/>
                      <a:pt x="440144" y="402973"/>
                      <a:pt x="461465" y="422449"/>
                    </a:cubicBezTo>
                    <a:lnTo>
                      <a:pt x="478863" y="433958"/>
                    </a:lnTo>
                    <a:lnTo>
                      <a:pt x="465934" y="376806"/>
                    </a:lnTo>
                    <a:cubicBezTo>
                      <a:pt x="456017" y="349576"/>
                      <a:pt x="442624" y="323545"/>
                      <a:pt x="425951" y="299433"/>
                    </a:cubicBezTo>
                    <a:lnTo>
                      <a:pt x="428767" y="299261"/>
                    </a:lnTo>
                    <a:lnTo>
                      <a:pt x="422010" y="294685"/>
                    </a:lnTo>
                    <a:cubicBezTo>
                      <a:pt x="390817" y="263491"/>
                      <a:pt x="377267" y="226467"/>
                      <a:pt x="391745" y="211989"/>
                    </a:cubicBezTo>
                    <a:cubicBezTo>
                      <a:pt x="395366" y="208369"/>
                      <a:pt x="400394" y="206501"/>
                      <a:pt x="406388" y="206223"/>
                    </a:cubicBezTo>
                    <a:lnTo>
                      <a:pt x="418937" y="208538"/>
                    </a:lnTo>
                    <a:lnTo>
                      <a:pt x="416118" y="205388"/>
                    </a:lnTo>
                    <a:cubicBezTo>
                      <a:pt x="394061" y="167185"/>
                      <a:pt x="408277" y="117684"/>
                      <a:pt x="447870" y="94825"/>
                    </a:cubicBezTo>
                    <a:cubicBezTo>
                      <a:pt x="475636" y="80188"/>
                      <a:pt x="492566" y="130558"/>
                      <a:pt x="514915" y="148424"/>
                    </a:cubicBezTo>
                    <a:cubicBezTo>
                      <a:pt x="517369" y="152280"/>
                      <a:pt x="528368" y="154086"/>
                      <a:pt x="531164" y="151104"/>
                    </a:cubicBezTo>
                    <a:cubicBezTo>
                      <a:pt x="533961" y="148124"/>
                      <a:pt x="537576" y="147185"/>
                      <a:pt x="531794" y="136224"/>
                    </a:cubicBezTo>
                    <a:lnTo>
                      <a:pt x="494764" y="84994"/>
                    </a:lnTo>
                    <a:lnTo>
                      <a:pt x="490017" y="66061"/>
                    </a:lnTo>
                    <a:cubicBezTo>
                      <a:pt x="489436" y="49706"/>
                      <a:pt x="494148" y="36662"/>
                      <a:pt x="504289" y="30806"/>
                    </a:cubicBezTo>
                    <a:cubicBezTo>
                      <a:pt x="514432" y="24951"/>
                      <a:pt x="528083" y="27393"/>
                      <a:pt x="541957" y="36073"/>
                    </a:cubicBezTo>
                    <a:lnTo>
                      <a:pt x="561214" y="52407"/>
                    </a:lnTo>
                    <a:cubicBezTo>
                      <a:pt x="563958" y="41656"/>
                      <a:pt x="563939" y="31527"/>
                      <a:pt x="569446" y="20157"/>
                    </a:cubicBezTo>
                    <a:cubicBezTo>
                      <a:pt x="574953" y="8786"/>
                      <a:pt x="587723" y="0"/>
                      <a:pt x="59943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70000">
                    <a:srgbClr val="006600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6D2BFC11-A521-4C0C-BAB6-B532221EB26D}"/>
                  </a:ext>
                </a:extLst>
              </p:cNvPr>
              <p:cNvSpPr/>
              <p:nvPr/>
            </p:nvSpPr>
            <p:spPr>
              <a:xfrm rot="393626" flipH="1">
                <a:off x="3324539" y="1272536"/>
                <a:ext cx="1221976" cy="3732035"/>
              </a:xfrm>
              <a:custGeom>
                <a:avLst/>
                <a:gdLst>
                  <a:gd name="connsiteX0" fmla="*/ 599434 w 1221976"/>
                  <a:gd name="connsiteY0" fmla="*/ 0 h 3874421"/>
                  <a:gd name="connsiteX1" fmla="*/ 629421 w 1221976"/>
                  <a:gd name="connsiteY1" fmla="*/ 20157 h 3874421"/>
                  <a:gd name="connsiteX2" fmla="*/ 635807 w 1221976"/>
                  <a:gd name="connsiteY2" fmla="*/ 45167 h 3874421"/>
                  <a:gd name="connsiteX3" fmla="*/ 644112 w 1221976"/>
                  <a:gd name="connsiteY3" fmla="*/ 36073 h 3874421"/>
                  <a:gd name="connsiteX4" fmla="*/ 681779 w 1221976"/>
                  <a:gd name="connsiteY4" fmla="*/ 30806 h 3874421"/>
                  <a:gd name="connsiteX5" fmla="*/ 696052 w 1221976"/>
                  <a:gd name="connsiteY5" fmla="*/ 66061 h 3874421"/>
                  <a:gd name="connsiteX6" fmla="*/ 690047 w 1221976"/>
                  <a:gd name="connsiteY6" fmla="*/ 84996 h 3874421"/>
                  <a:gd name="connsiteX7" fmla="*/ 653839 w 1221976"/>
                  <a:gd name="connsiteY7" fmla="*/ 136224 h 3874421"/>
                  <a:gd name="connsiteX8" fmla="*/ 655496 w 1221976"/>
                  <a:gd name="connsiteY8" fmla="*/ 150079 h 3874421"/>
                  <a:gd name="connsiteX9" fmla="*/ 670719 w 1221976"/>
                  <a:gd name="connsiteY9" fmla="*/ 148424 h 3874421"/>
                  <a:gd name="connsiteX10" fmla="*/ 736985 w 1221976"/>
                  <a:gd name="connsiteY10" fmla="*/ 94825 h 3874421"/>
                  <a:gd name="connsiteX11" fmla="*/ 768737 w 1221976"/>
                  <a:gd name="connsiteY11" fmla="*/ 205388 h 3874421"/>
                  <a:gd name="connsiteX12" fmla="*/ 765918 w 1221976"/>
                  <a:gd name="connsiteY12" fmla="*/ 208538 h 3874421"/>
                  <a:gd name="connsiteX13" fmla="*/ 778467 w 1221976"/>
                  <a:gd name="connsiteY13" fmla="*/ 206223 h 3874421"/>
                  <a:gd name="connsiteX14" fmla="*/ 793110 w 1221976"/>
                  <a:gd name="connsiteY14" fmla="*/ 211989 h 3874421"/>
                  <a:gd name="connsiteX15" fmla="*/ 762845 w 1221976"/>
                  <a:gd name="connsiteY15" fmla="*/ 294685 h 3874421"/>
                  <a:gd name="connsiteX16" fmla="*/ 756263 w 1221976"/>
                  <a:gd name="connsiteY16" fmla="*/ 299145 h 3874421"/>
                  <a:gd name="connsiteX17" fmla="*/ 761006 w 1221976"/>
                  <a:gd name="connsiteY17" fmla="*/ 299432 h 3874421"/>
                  <a:gd name="connsiteX18" fmla="*/ 721023 w 1221976"/>
                  <a:gd name="connsiteY18" fmla="*/ 376806 h 3874421"/>
                  <a:gd name="connsiteX19" fmla="*/ 703600 w 1221976"/>
                  <a:gd name="connsiteY19" fmla="*/ 453827 h 3874421"/>
                  <a:gd name="connsiteX20" fmla="*/ 751032 w 1221976"/>
                  <a:gd name="connsiteY20" fmla="*/ 422449 h 3874421"/>
                  <a:gd name="connsiteX21" fmla="*/ 805397 w 1221976"/>
                  <a:gd name="connsiteY21" fmla="*/ 354506 h 3874421"/>
                  <a:gd name="connsiteX22" fmla="*/ 806543 w 1221976"/>
                  <a:gd name="connsiteY22" fmla="*/ 356252 h 3874421"/>
                  <a:gd name="connsiteX23" fmla="*/ 807536 w 1221976"/>
                  <a:gd name="connsiteY23" fmla="*/ 352920 h 3874421"/>
                  <a:gd name="connsiteX24" fmla="*/ 870069 w 1221976"/>
                  <a:gd name="connsiteY24" fmla="*/ 324873 h 3874421"/>
                  <a:gd name="connsiteX25" fmla="*/ 892531 w 1221976"/>
                  <a:gd name="connsiteY25" fmla="*/ 331169 h 3874421"/>
                  <a:gd name="connsiteX26" fmla="*/ 931982 w 1221976"/>
                  <a:gd name="connsiteY26" fmla="*/ 320112 h 3874421"/>
                  <a:gd name="connsiteX27" fmla="*/ 999848 w 1221976"/>
                  <a:gd name="connsiteY27" fmla="*/ 366034 h 3874421"/>
                  <a:gd name="connsiteX28" fmla="*/ 994944 w 1221976"/>
                  <a:gd name="connsiteY28" fmla="*/ 382469 h 3874421"/>
                  <a:gd name="connsiteX29" fmla="*/ 997278 w 1221976"/>
                  <a:gd name="connsiteY29" fmla="*/ 383332 h 3874421"/>
                  <a:gd name="connsiteX30" fmla="*/ 1018898 w 1221976"/>
                  <a:gd name="connsiteY30" fmla="*/ 411956 h 3874421"/>
                  <a:gd name="connsiteX31" fmla="*/ 973813 w 1221976"/>
                  <a:gd name="connsiteY31" fmla="*/ 449256 h 3874421"/>
                  <a:gd name="connsiteX32" fmla="*/ 971579 w 1221976"/>
                  <a:gd name="connsiteY32" fmla="*/ 449503 h 3874421"/>
                  <a:gd name="connsiteX33" fmla="*/ 902225 w 1221976"/>
                  <a:gd name="connsiteY33" fmla="*/ 500032 h 3874421"/>
                  <a:gd name="connsiteX34" fmla="*/ 899899 w 1221976"/>
                  <a:gd name="connsiteY34" fmla="*/ 503225 h 3874421"/>
                  <a:gd name="connsiteX35" fmla="*/ 906979 w 1221976"/>
                  <a:gd name="connsiteY35" fmla="*/ 502443 h 3874421"/>
                  <a:gd name="connsiteX36" fmla="*/ 1018898 w 1221976"/>
                  <a:gd name="connsiteY36" fmla="*/ 542925 h 3874421"/>
                  <a:gd name="connsiteX37" fmla="*/ 950544 w 1221976"/>
                  <a:gd name="connsiteY37" fmla="*/ 580226 h 3874421"/>
                  <a:gd name="connsiteX38" fmla="*/ 932828 w 1221976"/>
                  <a:gd name="connsiteY38" fmla="*/ 581519 h 3874421"/>
                  <a:gd name="connsiteX39" fmla="*/ 845134 w 1221976"/>
                  <a:gd name="connsiteY39" fmla="*/ 621091 h 3874421"/>
                  <a:gd name="connsiteX40" fmla="*/ 784513 w 1221976"/>
                  <a:gd name="connsiteY40" fmla="*/ 668845 h 3874421"/>
                  <a:gd name="connsiteX41" fmla="*/ 796944 w 1221976"/>
                  <a:gd name="connsiteY41" fmla="*/ 667524 h 3874421"/>
                  <a:gd name="connsiteX42" fmla="*/ 867399 w 1221976"/>
                  <a:gd name="connsiteY42" fmla="*/ 702145 h 3874421"/>
                  <a:gd name="connsiteX43" fmla="*/ 850126 w 1221976"/>
                  <a:gd name="connsiteY43" fmla="*/ 778723 h 3874421"/>
                  <a:gd name="connsiteX44" fmla="*/ 849875 w 1221976"/>
                  <a:gd name="connsiteY44" fmla="*/ 778973 h 3874421"/>
                  <a:gd name="connsiteX45" fmla="*/ 851114 w 1221976"/>
                  <a:gd name="connsiteY45" fmla="*/ 779182 h 3874421"/>
                  <a:gd name="connsiteX46" fmla="*/ 830038 w 1221976"/>
                  <a:gd name="connsiteY46" fmla="*/ 798848 h 3874421"/>
                  <a:gd name="connsiteX47" fmla="*/ 810582 w 1221976"/>
                  <a:gd name="connsiteY47" fmla="*/ 818340 h 3874421"/>
                  <a:gd name="connsiteX48" fmla="*/ 806375 w 1221976"/>
                  <a:gd name="connsiteY48" fmla="*/ 820928 h 3874421"/>
                  <a:gd name="connsiteX49" fmla="*/ 784901 w 1221976"/>
                  <a:gd name="connsiteY49" fmla="*/ 840968 h 3874421"/>
                  <a:gd name="connsiteX50" fmla="*/ 727457 w 1221976"/>
                  <a:gd name="connsiteY50" fmla="*/ 921066 h 3874421"/>
                  <a:gd name="connsiteX51" fmla="*/ 685421 w 1221976"/>
                  <a:gd name="connsiteY51" fmla="*/ 1010221 h 3874421"/>
                  <a:gd name="connsiteX52" fmla="*/ 678914 w 1221976"/>
                  <a:gd name="connsiteY52" fmla="*/ 1036493 h 3874421"/>
                  <a:gd name="connsiteX53" fmla="*/ 681256 w 1221976"/>
                  <a:gd name="connsiteY53" fmla="*/ 1089059 h 3874421"/>
                  <a:gd name="connsiteX54" fmla="*/ 683234 w 1221976"/>
                  <a:gd name="connsiteY54" fmla="*/ 1087891 h 3874421"/>
                  <a:gd name="connsiteX55" fmla="*/ 814232 w 1221976"/>
                  <a:gd name="connsiteY55" fmla="*/ 938978 h 3874421"/>
                  <a:gd name="connsiteX56" fmla="*/ 817066 w 1221976"/>
                  <a:gd name="connsiteY56" fmla="*/ 943221 h 3874421"/>
                  <a:gd name="connsiteX57" fmla="*/ 818015 w 1221976"/>
                  <a:gd name="connsiteY57" fmla="*/ 934514 h 3874421"/>
                  <a:gd name="connsiteX58" fmla="*/ 884865 w 1221976"/>
                  <a:gd name="connsiteY58" fmla="*/ 858400 h 3874421"/>
                  <a:gd name="connsiteX59" fmla="*/ 898519 w 1221976"/>
                  <a:gd name="connsiteY59" fmla="*/ 868668 h 3874421"/>
                  <a:gd name="connsiteX60" fmla="*/ 902928 w 1221976"/>
                  <a:gd name="connsiteY60" fmla="*/ 881679 h 3874421"/>
                  <a:gd name="connsiteX61" fmla="*/ 904581 w 1221976"/>
                  <a:gd name="connsiteY61" fmla="*/ 877231 h 3874421"/>
                  <a:gd name="connsiteX62" fmla="*/ 1032723 w 1221976"/>
                  <a:gd name="connsiteY62" fmla="*/ 842609 h 3874421"/>
                  <a:gd name="connsiteX63" fmla="*/ 1014436 w 1221976"/>
                  <a:gd name="connsiteY63" fmla="*/ 935316 h 3874421"/>
                  <a:gd name="connsiteX64" fmla="*/ 1020945 w 1221976"/>
                  <a:gd name="connsiteY64" fmla="*/ 950431 h 3874421"/>
                  <a:gd name="connsiteX65" fmla="*/ 1035756 w 1221976"/>
                  <a:gd name="connsiteY65" fmla="*/ 943932 h 3874421"/>
                  <a:gd name="connsiteX66" fmla="*/ 1067796 w 1221976"/>
                  <a:gd name="connsiteY66" fmla="*/ 880549 h 3874421"/>
                  <a:gd name="connsiteX67" fmla="*/ 1083599 w 1221976"/>
                  <a:gd name="connsiteY67" fmla="*/ 863980 h 3874421"/>
                  <a:gd name="connsiteX68" fmla="*/ 1126686 w 1221976"/>
                  <a:gd name="connsiteY68" fmla="*/ 856797 h 3874421"/>
                  <a:gd name="connsiteX69" fmla="*/ 1141613 w 1221976"/>
                  <a:gd name="connsiteY69" fmla="*/ 894874 h 3874421"/>
                  <a:gd name="connsiteX70" fmla="*/ 1136933 w 1221976"/>
                  <a:gd name="connsiteY70" fmla="*/ 907873 h 3874421"/>
                  <a:gd name="connsiteX71" fmla="*/ 1165493 w 1221976"/>
                  <a:gd name="connsiteY71" fmla="*/ 899299 h 3874421"/>
                  <a:gd name="connsiteX72" fmla="*/ 1201844 w 1221976"/>
                  <a:gd name="connsiteY72" fmla="*/ 915487 h 3874421"/>
                  <a:gd name="connsiteX73" fmla="*/ 1197687 w 1221976"/>
                  <a:gd name="connsiteY73" fmla="*/ 955062 h 3874421"/>
                  <a:gd name="connsiteX74" fmla="*/ 1169700 w 1221976"/>
                  <a:gd name="connsiteY74" fmla="*/ 981425 h 3874421"/>
                  <a:gd name="connsiteX75" fmla="*/ 1196450 w 1221976"/>
                  <a:gd name="connsiteY75" fmla="*/ 989854 h 3874421"/>
                  <a:gd name="connsiteX76" fmla="*/ 1221962 w 1221976"/>
                  <a:gd name="connsiteY76" fmla="*/ 1021820 h 3874421"/>
                  <a:gd name="connsiteX77" fmla="*/ 1194198 w 1221976"/>
                  <a:gd name="connsiteY77" fmla="*/ 1055543 h 3874421"/>
                  <a:gd name="connsiteX78" fmla="*/ 1172625 w 1221976"/>
                  <a:gd name="connsiteY78" fmla="*/ 1062113 h 3874421"/>
                  <a:gd name="connsiteX79" fmla="*/ 1101269 w 1221976"/>
                  <a:gd name="connsiteY79" fmla="*/ 1057405 h 3874421"/>
                  <a:gd name="connsiteX80" fmla="*/ 1086655 w 1221976"/>
                  <a:gd name="connsiteY80" fmla="*/ 1066623 h 3874421"/>
                  <a:gd name="connsiteX81" fmla="*/ 1098071 w 1221976"/>
                  <a:gd name="connsiteY81" fmla="*/ 1080176 h 3874421"/>
                  <a:gd name="connsiteX82" fmla="*/ 1187919 w 1221976"/>
                  <a:gd name="connsiteY82" fmla="*/ 1111417 h 3874421"/>
                  <a:gd name="connsiteX83" fmla="*/ 1093865 w 1221976"/>
                  <a:gd name="connsiteY83" fmla="*/ 1205081 h 3874421"/>
                  <a:gd name="connsiteX84" fmla="*/ 1089186 w 1221976"/>
                  <a:gd name="connsiteY84" fmla="*/ 1204288 h 3874421"/>
                  <a:gd name="connsiteX85" fmla="*/ 1098249 w 1221976"/>
                  <a:gd name="connsiteY85" fmla="*/ 1214612 h 3874421"/>
                  <a:gd name="connsiteX86" fmla="*/ 1100315 w 1221976"/>
                  <a:gd name="connsiteY86" fmla="*/ 1231571 h 3874421"/>
                  <a:gd name="connsiteX87" fmla="*/ 1000973 w 1221976"/>
                  <a:gd name="connsiteY87" fmla="*/ 1251407 h 3874421"/>
                  <a:gd name="connsiteX88" fmla="*/ 992747 w 1221976"/>
                  <a:gd name="connsiteY88" fmla="*/ 1247781 h 3874421"/>
                  <a:gd name="connsiteX89" fmla="*/ 994087 w 1221976"/>
                  <a:gd name="connsiteY89" fmla="*/ 1250498 h 3874421"/>
                  <a:gd name="connsiteX90" fmla="*/ 799625 w 1221976"/>
                  <a:gd name="connsiteY90" fmla="*/ 1289488 h 3874421"/>
                  <a:gd name="connsiteX91" fmla="*/ 763404 w 1221976"/>
                  <a:gd name="connsiteY91" fmla="*/ 1309948 h 3874421"/>
                  <a:gd name="connsiteX92" fmla="*/ 805536 w 1221976"/>
                  <a:gd name="connsiteY92" fmla="*/ 1312891 h 3874421"/>
                  <a:gd name="connsiteX93" fmla="*/ 873234 w 1221976"/>
                  <a:gd name="connsiteY93" fmla="*/ 1356145 h 3874421"/>
                  <a:gd name="connsiteX94" fmla="*/ 720402 w 1221976"/>
                  <a:gd name="connsiteY94" fmla="*/ 1559864 h 3874421"/>
                  <a:gd name="connsiteX95" fmla="*/ 703009 w 1221976"/>
                  <a:gd name="connsiteY95" fmla="*/ 1577447 h 3874421"/>
                  <a:gd name="connsiteX96" fmla="*/ 709950 w 1221976"/>
                  <a:gd name="connsiteY96" fmla="*/ 1733276 h 3874421"/>
                  <a:gd name="connsiteX97" fmla="*/ 719471 w 1221976"/>
                  <a:gd name="connsiteY97" fmla="*/ 1985327 h 3874421"/>
                  <a:gd name="connsiteX98" fmla="*/ 728110 w 1221976"/>
                  <a:gd name="connsiteY98" fmla="*/ 1980683 h 3874421"/>
                  <a:gd name="connsiteX99" fmla="*/ 758047 w 1221976"/>
                  <a:gd name="connsiteY99" fmla="*/ 1958577 h 3874421"/>
                  <a:gd name="connsiteX100" fmla="*/ 781528 w 1221976"/>
                  <a:gd name="connsiteY100" fmla="*/ 1929168 h 3874421"/>
                  <a:gd name="connsiteX101" fmla="*/ 768333 w 1221976"/>
                  <a:gd name="connsiteY101" fmla="*/ 1862037 h 3874421"/>
                  <a:gd name="connsiteX102" fmla="*/ 801513 w 1221976"/>
                  <a:gd name="connsiteY102" fmla="*/ 1815207 h 3874421"/>
                  <a:gd name="connsiteX103" fmla="*/ 846412 w 1221976"/>
                  <a:gd name="connsiteY103" fmla="*/ 1827994 h 3874421"/>
                  <a:gd name="connsiteX104" fmla="*/ 849039 w 1221976"/>
                  <a:gd name="connsiteY104" fmla="*/ 1841360 h 3874421"/>
                  <a:gd name="connsiteX105" fmla="*/ 843556 w 1221976"/>
                  <a:gd name="connsiteY105" fmla="*/ 1873815 h 3874421"/>
                  <a:gd name="connsiteX106" fmla="*/ 853072 w 1221976"/>
                  <a:gd name="connsiteY106" fmla="*/ 1881149 h 3874421"/>
                  <a:gd name="connsiteX107" fmla="*/ 865807 w 1221976"/>
                  <a:gd name="connsiteY107" fmla="*/ 1869431 h 3874421"/>
                  <a:gd name="connsiteX108" fmla="*/ 941985 w 1221976"/>
                  <a:gd name="connsiteY108" fmla="*/ 1751881 h 3874421"/>
                  <a:gd name="connsiteX109" fmla="*/ 1020574 w 1221976"/>
                  <a:gd name="connsiteY109" fmla="*/ 1717256 h 3874421"/>
                  <a:gd name="connsiteX110" fmla="*/ 1043630 w 1221976"/>
                  <a:gd name="connsiteY110" fmla="*/ 1723687 h 3874421"/>
                  <a:gd name="connsiteX111" fmla="*/ 1062364 w 1221976"/>
                  <a:gd name="connsiteY111" fmla="*/ 1759779 h 3874421"/>
                  <a:gd name="connsiteX112" fmla="*/ 1057370 w 1221976"/>
                  <a:gd name="connsiteY112" fmla="*/ 1778057 h 3874421"/>
                  <a:gd name="connsiteX113" fmla="*/ 1078197 w 1221976"/>
                  <a:gd name="connsiteY113" fmla="*/ 1765194 h 3874421"/>
                  <a:gd name="connsiteX114" fmla="*/ 1170793 w 1221976"/>
                  <a:gd name="connsiteY114" fmla="*/ 1770281 h 3874421"/>
                  <a:gd name="connsiteX115" fmla="*/ 1128614 w 1221976"/>
                  <a:gd name="connsiteY115" fmla="*/ 1858608 h 3874421"/>
                  <a:gd name="connsiteX116" fmla="*/ 1100171 w 1221976"/>
                  <a:gd name="connsiteY116" fmla="*/ 1876174 h 3874421"/>
                  <a:gd name="connsiteX117" fmla="*/ 1105483 w 1221976"/>
                  <a:gd name="connsiteY117" fmla="*/ 1875481 h 3874421"/>
                  <a:gd name="connsiteX118" fmla="*/ 1147829 w 1221976"/>
                  <a:gd name="connsiteY118" fmla="*/ 1916751 h 3874421"/>
                  <a:gd name="connsiteX119" fmla="*/ 1074181 w 1221976"/>
                  <a:gd name="connsiteY119" fmla="*/ 1996819 h 3874421"/>
                  <a:gd name="connsiteX120" fmla="*/ 946896 w 1221976"/>
                  <a:gd name="connsiteY120" fmla="*/ 2019674 h 3874421"/>
                  <a:gd name="connsiteX121" fmla="*/ 931042 w 1221976"/>
                  <a:gd name="connsiteY121" fmla="*/ 2025612 h 3874421"/>
                  <a:gd name="connsiteX122" fmla="*/ 932220 w 1221976"/>
                  <a:gd name="connsiteY122" fmla="*/ 2038096 h 3874421"/>
                  <a:gd name="connsiteX123" fmla="*/ 966967 w 1221976"/>
                  <a:gd name="connsiteY123" fmla="*/ 2051445 h 3874421"/>
                  <a:gd name="connsiteX124" fmla="*/ 972170 w 1221976"/>
                  <a:gd name="connsiteY124" fmla="*/ 2073773 h 3874421"/>
                  <a:gd name="connsiteX125" fmla="*/ 954834 w 1221976"/>
                  <a:gd name="connsiteY125" fmla="*/ 2099284 h 3874421"/>
                  <a:gd name="connsiteX126" fmla="*/ 900332 w 1221976"/>
                  <a:gd name="connsiteY126" fmla="*/ 2106608 h 3874421"/>
                  <a:gd name="connsiteX127" fmla="*/ 856506 w 1221976"/>
                  <a:gd name="connsiteY127" fmla="*/ 2064582 h 3874421"/>
                  <a:gd name="connsiteX128" fmla="*/ 856102 w 1221976"/>
                  <a:gd name="connsiteY128" fmla="*/ 2064750 h 3874421"/>
                  <a:gd name="connsiteX129" fmla="*/ 857613 w 1221976"/>
                  <a:gd name="connsiteY129" fmla="*/ 2066273 h 3874421"/>
                  <a:gd name="connsiteX130" fmla="*/ 726961 w 1221976"/>
                  <a:gd name="connsiteY130" fmla="*/ 2176509 h 3874421"/>
                  <a:gd name="connsiteX131" fmla="*/ 726704 w 1221976"/>
                  <a:gd name="connsiteY131" fmla="*/ 2176792 h 3874421"/>
                  <a:gd name="connsiteX132" fmla="*/ 730580 w 1221976"/>
                  <a:gd name="connsiteY132" fmla="*/ 2279387 h 3874421"/>
                  <a:gd name="connsiteX133" fmla="*/ 734681 w 1221976"/>
                  <a:gd name="connsiteY133" fmla="*/ 2403798 h 3874421"/>
                  <a:gd name="connsiteX134" fmla="*/ 737556 w 1221976"/>
                  <a:gd name="connsiteY134" fmla="*/ 2406768 h 3874421"/>
                  <a:gd name="connsiteX135" fmla="*/ 739929 w 1221976"/>
                  <a:gd name="connsiteY135" fmla="*/ 2418842 h 3874421"/>
                  <a:gd name="connsiteX136" fmla="*/ 735952 w 1221976"/>
                  <a:gd name="connsiteY136" fmla="*/ 2442380 h 3874421"/>
                  <a:gd name="connsiteX137" fmla="*/ 736173 w 1221976"/>
                  <a:gd name="connsiteY137" fmla="*/ 2449080 h 3874421"/>
                  <a:gd name="connsiteX138" fmla="*/ 743572 w 1221976"/>
                  <a:gd name="connsiteY138" fmla="*/ 2454782 h 3874421"/>
                  <a:gd name="connsiteX139" fmla="*/ 755076 w 1221976"/>
                  <a:gd name="connsiteY139" fmla="*/ 2444198 h 3874421"/>
                  <a:gd name="connsiteX140" fmla="*/ 823886 w 1221976"/>
                  <a:gd name="connsiteY140" fmla="*/ 2338017 h 3874421"/>
                  <a:gd name="connsiteX141" fmla="*/ 894874 w 1221976"/>
                  <a:gd name="connsiteY141" fmla="*/ 2306741 h 3874421"/>
                  <a:gd name="connsiteX142" fmla="*/ 915700 w 1221976"/>
                  <a:gd name="connsiteY142" fmla="*/ 2312550 h 3874421"/>
                  <a:gd name="connsiteX143" fmla="*/ 932622 w 1221976"/>
                  <a:gd name="connsiteY143" fmla="*/ 2345151 h 3874421"/>
                  <a:gd name="connsiteX144" fmla="*/ 928111 w 1221976"/>
                  <a:gd name="connsiteY144" fmla="*/ 2361662 h 3874421"/>
                  <a:gd name="connsiteX145" fmla="*/ 946924 w 1221976"/>
                  <a:gd name="connsiteY145" fmla="*/ 2350042 h 3874421"/>
                  <a:gd name="connsiteX146" fmla="*/ 1030564 w 1221976"/>
                  <a:gd name="connsiteY146" fmla="*/ 2354637 h 3874421"/>
                  <a:gd name="connsiteX147" fmla="*/ 992465 w 1221976"/>
                  <a:gd name="connsiteY147" fmla="*/ 2434421 h 3874421"/>
                  <a:gd name="connsiteX148" fmla="*/ 966772 w 1221976"/>
                  <a:gd name="connsiteY148" fmla="*/ 2450288 h 3874421"/>
                  <a:gd name="connsiteX149" fmla="*/ 971571 w 1221976"/>
                  <a:gd name="connsiteY149" fmla="*/ 2449663 h 3874421"/>
                  <a:gd name="connsiteX150" fmla="*/ 1009821 w 1221976"/>
                  <a:gd name="connsiteY150" fmla="*/ 2486941 h 3874421"/>
                  <a:gd name="connsiteX151" fmla="*/ 943296 w 1221976"/>
                  <a:gd name="connsiteY151" fmla="*/ 2559265 h 3874421"/>
                  <a:gd name="connsiteX152" fmla="*/ 828321 w 1221976"/>
                  <a:gd name="connsiteY152" fmla="*/ 2579909 h 3874421"/>
                  <a:gd name="connsiteX153" fmla="*/ 814001 w 1221976"/>
                  <a:gd name="connsiteY153" fmla="*/ 2585274 h 3874421"/>
                  <a:gd name="connsiteX154" fmla="*/ 815065 w 1221976"/>
                  <a:gd name="connsiteY154" fmla="*/ 2596550 h 3874421"/>
                  <a:gd name="connsiteX155" fmla="*/ 846452 w 1221976"/>
                  <a:gd name="connsiteY155" fmla="*/ 2608608 h 3874421"/>
                  <a:gd name="connsiteX156" fmla="*/ 851152 w 1221976"/>
                  <a:gd name="connsiteY156" fmla="*/ 2628776 h 3874421"/>
                  <a:gd name="connsiteX157" fmla="*/ 835492 w 1221976"/>
                  <a:gd name="connsiteY157" fmla="*/ 2651820 h 3874421"/>
                  <a:gd name="connsiteX158" fmla="*/ 786262 w 1221976"/>
                  <a:gd name="connsiteY158" fmla="*/ 2658435 h 3874421"/>
                  <a:gd name="connsiteX159" fmla="*/ 746674 w 1221976"/>
                  <a:gd name="connsiteY159" fmla="*/ 2620474 h 3874421"/>
                  <a:gd name="connsiteX160" fmla="*/ 746309 w 1221976"/>
                  <a:gd name="connsiteY160" fmla="*/ 2620626 h 3874421"/>
                  <a:gd name="connsiteX161" fmla="*/ 747674 w 1221976"/>
                  <a:gd name="connsiteY161" fmla="*/ 2622002 h 3874421"/>
                  <a:gd name="connsiteX162" fmla="*/ 741984 w 1221976"/>
                  <a:gd name="connsiteY162" fmla="*/ 2625363 h 3874421"/>
                  <a:gd name="connsiteX163" fmla="*/ 742947 w 1221976"/>
                  <a:gd name="connsiteY163" fmla="*/ 2654589 h 3874421"/>
                  <a:gd name="connsiteX164" fmla="*/ 749992 w 1221976"/>
                  <a:gd name="connsiteY164" fmla="*/ 2900992 h 3874421"/>
                  <a:gd name="connsiteX165" fmla="*/ 750452 w 1221976"/>
                  <a:gd name="connsiteY165" fmla="*/ 2920694 h 3874421"/>
                  <a:gd name="connsiteX166" fmla="*/ 765776 w 1221976"/>
                  <a:gd name="connsiteY166" fmla="*/ 2924235 h 3874421"/>
                  <a:gd name="connsiteX167" fmla="*/ 769024 w 1221976"/>
                  <a:gd name="connsiteY167" fmla="*/ 2949946 h 3874421"/>
                  <a:gd name="connsiteX168" fmla="*/ 761237 w 1221976"/>
                  <a:gd name="connsiteY168" fmla="*/ 2960389 h 3874421"/>
                  <a:gd name="connsiteX169" fmla="*/ 751503 w 1221976"/>
                  <a:gd name="connsiteY169" fmla="*/ 2965718 h 3874421"/>
                  <a:gd name="connsiteX170" fmla="*/ 751944 w 1221976"/>
                  <a:gd name="connsiteY170" fmla="*/ 2984649 h 3874421"/>
                  <a:gd name="connsiteX171" fmla="*/ 764598 w 1221976"/>
                  <a:gd name="connsiteY171" fmla="*/ 2978607 h 3874421"/>
                  <a:gd name="connsiteX172" fmla="*/ 795096 w 1221976"/>
                  <a:gd name="connsiteY172" fmla="*/ 2979194 h 3874421"/>
                  <a:gd name="connsiteX173" fmla="*/ 795291 w 1221976"/>
                  <a:gd name="connsiteY173" fmla="*/ 3056302 h 3874421"/>
                  <a:gd name="connsiteX174" fmla="*/ 792438 w 1221976"/>
                  <a:gd name="connsiteY174" fmla="*/ 3057490 h 3874421"/>
                  <a:gd name="connsiteX175" fmla="*/ 802580 w 1221976"/>
                  <a:gd name="connsiteY175" fmla="*/ 3059458 h 3874421"/>
                  <a:gd name="connsiteX176" fmla="*/ 812563 w 1221976"/>
                  <a:gd name="connsiteY176" fmla="*/ 3067000 h 3874421"/>
                  <a:gd name="connsiteX177" fmla="*/ 806420 w 1221976"/>
                  <a:gd name="connsiteY177" fmla="*/ 3089274 h 3874421"/>
                  <a:gd name="connsiteX178" fmla="*/ 795511 w 1221976"/>
                  <a:gd name="connsiteY178" fmla="*/ 3095709 h 3874421"/>
                  <a:gd name="connsiteX179" fmla="*/ 794424 w 1221976"/>
                  <a:gd name="connsiteY179" fmla="*/ 3102346 h 3874421"/>
                  <a:gd name="connsiteX180" fmla="*/ 786637 w 1221976"/>
                  <a:gd name="connsiteY180" fmla="*/ 3112789 h 3874421"/>
                  <a:gd name="connsiteX181" fmla="*/ 755129 w 1221976"/>
                  <a:gd name="connsiteY181" fmla="*/ 3130037 h 3874421"/>
                  <a:gd name="connsiteX182" fmla="*/ 755144 w 1221976"/>
                  <a:gd name="connsiteY182" fmla="*/ 3131072 h 3874421"/>
                  <a:gd name="connsiteX183" fmla="*/ 782394 w 1221976"/>
                  <a:gd name="connsiteY183" fmla="*/ 3131596 h 3874421"/>
                  <a:gd name="connsiteX184" fmla="*/ 784012 w 1221976"/>
                  <a:gd name="connsiteY184" fmla="*/ 3133866 h 3874421"/>
                  <a:gd name="connsiteX185" fmla="*/ 789998 w 1221976"/>
                  <a:gd name="connsiteY185" fmla="*/ 3131007 h 3874421"/>
                  <a:gd name="connsiteX186" fmla="*/ 820496 w 1221976"/>
                  <a:gd name="connsiteY186" fmla="*/ 3131594 h 3874421"/>
                  <a:gd name="connsiteX187" fmla="*/ 820691 w 1221976"/>
                  <a:gd name="connsiteY187" fmla="*/ 3208702 h 3874421"/>
                  <a:gd name="connsiteX188" fmla="*/ 817838 w 1221976"/>
                  <a:gd name="connsiteY188" fmla="*/ 3209890 h 3874421"/>
                  <a:gd name="connsiteX189" fmla="*/ 827980 w 1221976"/>
                  <a:gd name="connsiteY189" fmla="*/ 3211858 h 3874421"/>
                  <a:gd name="connsiteX190" fmla="*/ 837963 w 1221976"/>
                  <a:gd name="connsiteY190" fmla="*/ 3219400 h 3874421"/>
                  <a:gd name="connsiteX191" fmla="*/ 838787 w 1221976"/>
                  <a:gd name="connsiteY191" fmla="*/ 3226565 h 3874421"/>
                  <a:gd name="connsiteX192" fmla="*/ 839545 w 1221976"/>
                  <a:gd name="connsiteY192" fmla="*/ 3226844 h 3874421"/>
                  <a:gd name="connsiteX193" fmla="*/ 839742 w 1221976"/>
                  <a:gd name="connsiteY193" fmla="*/ 3303953 h 3874421"/>
                  <a:gd name="connsiteX194" fmla="*/ 836887 w 1221976"/>
                  <a:gd name="connsiteY194" fmla="*/ 3305140 h 3874421"/>
                  <a:gd name="connsiteX195" fmla="*/ 847030 w 1221976"/>
                  <a:gd name="connsiteY195" fmla="*/ 3307107 h 3874421"/>
                  <a:gd name="connsiteX196" fmla="*/ 857012 w 1221976"/>
                  <a:gd name="connsiteY196" fmla="*/ 3314650 h 3874421"/>
                  <a:gd name="connsiteX197" fmla="*/ 815683 w 1221976"/>
                  <a:gd name="connsiteY197" fmla="*/ 3357679 h 3874421"/>
                  <a:gd name="connsiteX198" fmla="*/ 810246 w 1221976"/>
                  <a:gd name="connsiteY198" fmla="*/ 3358561 h 3874421"/>
                  <a:gd name="connsiteX199" fmla="*/ 809966 w 1221976"/>
                  <a:gd name="connsiteY199" fmla="*/ 3358876 h 3874421"/>
                  <a:gd name="connsiteX200" fmla="*/ 811618 w 1221976"/>
                  <a:gd name="connsiteY200" fmla="*/ 3359552 h 3874421"/>
                  <a:gd name="connsiteX201" fmla="*/ 807510 w 1221976"/>
                  <a:gd name="connsiteY201" fmla="*/ 3362752 h 3874421"/>
                  <a:gd name="connsiteX202" fmla="*/ 815278 w 1221976"/>
                  <a:gd name="connsiteY202" fmla="*/ 3364260 h 3874421"/>
                  <a:gd name="connsiteX203" fmla="*/ 825261 w 1221976"/>
                  <a:gd name="connsiteY203" fmla="*/ 3371802 h 3874421"/>
                  <a:gd name="connsiteX204" fmla="*/ 826085 w 1221976"/>
                  <a:gd name="connsiteY204" fmla="*/ 3378967 h 3874421"/>
                  <a:gd name="connsiteX205" fmla="*/ 826843 w 1221976"/>
                  <a:gd name="connsiteY205" fmla="*/ 3379246 h 3874421"/>
                  <a:gd name="connsiteX206" fmla="*/ 827040 w 1221976"/>
                  <a:gd name="connsiteY206" fmla="*/ 3456355 h 3874421"/>
                  <a:gd name="connsiteX207" fmla="*/ 824185 w 1221976"/>
                  <a:gd name="connsiteY207" fmla="*/ 3457542 h 3874421"/>
                  <a:gd name="connsiteX208" fmla="*/ 834328 w 1221976"/>
                  <a:gd name="connsiteY208" fmla="*/ 3459509 h 3874421"/>
                  <a:gd name="connsiteX209" fmla="*/ 844310 w 1221976"/>
                  <a:gd name="connsiteY209" fmla="*/ 3467052 h 3874421"/>
                  <a:gd name="connsiteX210" fmla="*/ 802981 w 1221976"/>
                  <a:gd name="connsiteY210" fmla="*/ 3510081 h 3874421"/>
                  <a:gd name="connsiteX211" fmla="*/ 796792 w 1221976"/>
                  <a:gd name="connsiteY211" fmla="*/ 3511085 h 3874421"/>
                  <a:gd name="connsiteX212" fmla="*/ 798916 w 1221976"/>
                  <a:gd name="connsiteY212" fmla="*/ 3511954 h 3874421"/>
                  <a:gd name="connsiteX213" fmla="*/ 751289 w 1221976"/>
                  <a:gd name="connsiteY213" fmla="*/ 3549051 h 3874421"/>
                  <a:gd name="connsiteX214" fmla="*/ 740410 w 1221976"/>
                  <a:gd name="connsiteY214" fmla="*/ 3564525 h 3874421"/>
                  <a:gd name="connsiteX215" fmla="*/ 740257 w 1221976"/>
                  <a:gd name="connsiteY215" fmla="*/ 3566519 h 3874421"/>
                  <a:gd name="connsiteX216" fmla="*/ 583568 w 1221976"/>
                  <a:gd name="connsiteY216" fmla="*/ 3874419 h 3874421"/>
                  <a:gd name="connsiteX217" fmla="*/ 456492 w 1221976"/>
                  <a:gd name="connsiteY217" fmla="*/ 3669625 h 3874421"/>
                  <a:gd name="connsiteX218" fmla="*/ 437661 w 1221976"/>
                  <a:gd name="connsiteY218" fmla="*/ 3547225 h 3874421"/>
                  <a:gd name="connsiteX219" fmla="*/ 392376 w 1221976"/>
                  <a:gd name="connsiteY219" fmla="*/ 3511953 h 3874421"/>
                  <a:gd name="connsiteX220" fmla="*/ 394500 w 1221976"/>
                  <a:gd name="connsiteY220" fmla="*/ 3511084 h 3874421"/>
                  <a:gd name="connsiteX221" fmla="*/ 388311 w 1221976"/>
                  <a:gd name="connsiteY221" fmla="*/ 3510080 h 3874421"/>
                  <a:gd name="connsiteX222" fmla="*/ 346982 w 1221976"/>
                  <a:gd name="connsiteY222" fmla="*/ 3467051 h 3874421"/>
                  <a:gd name="connsiteX223" fmla="*/ 356964 w 1221976"/>
                  <a:gd name="connsiteY223" fmla="*/ 3459508 h 3874421"/>
                  <a:gd name="connsiteX224" fmla="*/ 367107 w 1221976"/>
                  <a:gd name="connsiteY224" fmla="*/ 3457541 h 3874421"/>
                  <a:gd name="connsiteX225" fmla="*/ 364252 w 1221976"/>
                  <a:gd name="connsiteY225" fmla="*/ 3456354 h 3874421"/>
                  <a:gd name="connsiteX226" fmla="*/ 364449 w 1221976"/>
                  <a:gd name="connsiteY226" fmla="*/ 3379245 h 3874421"/>
                  <a:gd name="connsiteX227" fmla="*/ 365207 w 1221976"/>
                  <a:gd name="connsiteY227" fmla="*/ 3378966 h 3874421"/>
                  <a:gd name="connsiteX228" fmla="*/ 366031 w 1221976"/>
                  <a:gd name="connsiteY228" fmla="*/ 3371801 h 3874421"/>
                  <a:gd name="connsiteX229" fmla="*/ 376014 w 1221976"/>
                  <a:gd name="connsiteY229" fmla="*/ 3364259 h 3874421"/>
                  <a:gd name="connsiteX230" fmla="*/ 386156 w 1221976"/>
                  <a:gd name="connsiteY230" fmla="*/ 3362291 h 3874421"/>
                  <a:gd name="connsiteX231" fmla="*/ 383303 w 1221976"/>
                  <a:gd name="connsiteY231" fmla="*/ 3361103 h 3874421"/>
                  <a:gd name="connsiteX232" fmla="*/ 371416 w 1221976"/>
                  <a:gd name="connsiteY232" fmla="*/ 3347713 h 3874421"/>
                  <a:gd name="connsiteX233" fmla="*/ 353125 w 1221976"/>
                  <a:gd name="connsiteY233" fmla="*/ 3336924 h 3874421"/>
                  <a:gd name="connsiteX234" fmla="*/ 346983 w 1221976"/>
                  <a:gd name="connsiteY234" fmla="*/ 3314650 h 3874421"/>
                  <a:gd name="connsiteX235" fmla="*/ 356965 w 1221976"/>
                  <a:gd name="connsiteY235" fmla="*/ 3307107 h 3874421"/>
                  <a:gd name="connsiteX236" fmla="*/ 367108 w 1221976"/>
                  <a:gd name="connsiteY236" fmla="*/ 3305140 h 3874421"/>
                  <a:gd name="connsiteX237" fmla="*/ 364253 w 1221976"/>
                  <a:gd name="connsiteY237" fmla="*/ 3303953 h 3874421"/>
                  <a:gd name="connsiteX238" fmla="*/ 364450 w 1221976"/>
                  <a:gd name="connsiteY238" fmla="*/ 3226844 h 3874421"/>
                  <a:gd name="connsiteX239" fmla="*/ 365208 w 1221976"/>
                  <a:gd name="connsiteY239" fmla="*/ 3226565 h 3874421"/>
                  <a:gd name="connsiteX240" fmla="*/ 366032 w 1221976"/>
                  <a:gd name="connsiteY240" fmla="*/ 3219400 h 3874421"/>
                  <a:gd name="connsiteX241" fmla="*/ 376015 w 1221976"/>
                  <a:gd name="connsiteY241" fmla="*/ 3211858 h 3874421"/>
                  <a:gd name="connsiteX242" fmla="*/ 386157 w 1221976"/>
                  <a:gd name="connsiteY242" fmla="*/ 3209890 h 3874421"/>
                  <a:gd name="connsiteX243" fmla="*/ 383304 w 1221976"/>
                  <a:gd name="connsiteY243" fmla="*/ 3208702 h 3874421"/>
                  <a:gd name="connsiteX244" fmla="*/ 383499 w 1221976"/>
                  <a:gd name="connsiteY244" fmla="*/ 3131594 h 3874421"/>
                  <a:gd name="connsiteX245" fmla="*/ 413997 w 1221976"/>
                  <a:gd name="connsiteY245" fmla="*/ 3131007 h 3874421"/>
                  <a:gd name="connsiteX246" fmla="*/ 414984 w 1221976"/>
                  <a:gd name="connsiteY246" fmla="*/ 3131478 h 3874421"/>
                  <a:gd name="connsiteX247" fmla="*/ 430241 w 1221976"/>
                  <a:gd name="connsiteY247" fmla="*/ 3131184 h 3874421"/>
                  <a:gd name="connsiteX248" fmla="*/ 430602 w 1221976"/>
                  <a:gd name="connsiteY248" fmla="*/ 3120039 h 3874421"/>
                  <a:gd name="connsiteX249" fmla="*/ 417358 w 1221976"/>
                  <a:gd name="connsiteY249" fmla="*/ 3112789 h 3874421"/>
                  <a:gd name="connsiteX250" fmla="*/ 409571 w 1221976"/>
                  <a:gd name="connsiteY250" fmla="*/ 3102346 h 3874421"/>
                  <a:gd name="connsiteX251" fmla="*/ 408484 w 1221976"/>
                  <a:gd name="connsiteY251" fmla="*/ 3095709 h 3874421"/>
                  <a:gd name="connsiteX252" fmla="*/ 397575 w 1221976"/>
                  <a:gd name="connsiteY252" fmla="*/ 3089274 h 3874421"/>
                  <a:gd name="connsiteX253" fmla="*/ 391432 w 1221976"/>
                  <a:gd name="connsiteY253" fmla="*/ 3067000 h 3874421"/>
                  <a:gd name="connsiteX254" fmla="*/ 401415 w 1221976"/>
                  <a:gd name="connsiteY254" fmla="*/ 3059458 h 3874421"/>
                  <a:gd name="connsiteX255" fmla="*/ 411557 w 1221976"/>
                  <a:gd name="connsiteY255" fmla="*/ 3057490 h 3874421"/>
                  <a:gd name="connsiteX256" fmla="*/ 408704 w 1221976"/>
                  <a:gd name="connsiteY256" fmla="*/ 3056302 h 3874421"/>
                  <a:gd name="connsiteX257" fmla="*/ 408899 w 1221976"/>
                  <a:gd name="connsiteY257" fmla="*/ 2979194 h 3874421"/>
                  <a:gd name="connsiteX258" fmla="*/ 435179 w 1221976"/>
                  <a:gd name="connsiteY258" fmla="*/ 2978688 h 3874421"/>
                  <a:gd name="connsiteX259" fmla="*/ 436062 w 1221976"/>
                  <a:gd name="connsiteY259" fmla="*/ 2951409 h 3874421"/>
                  <a:gd name="connsiteX260" fmla="*/ 434971 w 1221976"/>
                  <a:gd name="connsiteY260" fmla="*/ 2949946 h 3874421"/>
                  <a:gd name="connsiteX261" fmla="*/ 432646 w 1221976"/>
                  <a:gd name="connsiteY261" fmla="*/ 2935741 h 3874421"/>
                  <a:gd name="connsiteX262" fmla="*/ 436877 w 1221976"/>
                  <a:gd name="connsiteY262" fmla="*/ 2927005 h 3874421"/>
                  <a:gd name="connsiteX263" fmla="*/ 445478 w 1221976"/>
                  <a:gd name="connsiteY263" fmla="*/ 2690080 h 3874421"/>
                  <a:gd name="connsiteX264" fmla="*/ 447865 w 1221976"/>
                  <a:gd name="connsiteY264" fmla="*/ 2629915 h 3874421"/>
                  <a:gd name="connsiteX265" fmla="*/ 434469 w 1221976"/>
                  <a:gd name="connsiteY265" fmla="*/ 2622002 h 3874421"/>
                  <a:gd name="connsiteX266" fmla="*/ 435834 w 1221976"/>
                  <a:gd name="connsiteY266" fmla="*/ 2620626 h 3874421"/>
                  <a:gd name="connsiteX267" fmla="*/ 435469 w 1221976"/>
                  <a:gd name="connsiteY267" fmla="*/ 2620474 h 3874421"/>
                  <a:gd name="connsiteX268" fmla="*/ 395882 w 1221976"/>
                  <a:gd name="connsiteY268" fmla="*/ 2658435 h 3874421"/>
                  <a:gd name="connsiteX269" fmla="*/ 346651 w 1221976"/>
                  <a:gd name="connsiteY269" fmla="*/ 2651820 h 3874421"/>
                  <a:gd name="connsiteX270" fmla="*/ 330991 w 1221976"/>
                  <a:gd name="connsiteY270" fmla="*/ 2628776 h 3874421"/>
                  <a:gd name="connsiteX271" fmla="*/ 335691 w 1221976"/>
                  <a:gd name="connsiteY271" fmla="*/ 2608608 h 3874421"/>
                  <a:gd name="connsiteX272" fmla="*/ 367078 w 1221976"/>
                  <a:gd name="connsiteY272" fmla="*/ 2596550 h 3874421"/>
                  <a:gd name="connsiteX273" fmla="*/ 368142 w 1221976"/>
                  <a:gd name="connsiteY273" fmla="*/ 2585274 h 3874421"/>
                  <a:gd name="connsiteX274" fmla="*/ 353822 w 1221976"/>
                  <a:gd name="connsiteY274" fmla="*/ 2579909 h 3874421"/>
                  <a:gd name="connsiteX275" fmla="*/ 238847 w 1221976"/>
                  <a:gd name="connsiteY275" fmla="*/ 2559265 h 3874421"/>
                  <a:gd name="connsiteX276" fmla="*/ 172322 w 1221976"/>
                  <a:gd name="connsiteY276" fmla="*/ 2486941 h 3874421"/>
                  <a:gd name="connsiteX277" fmla="*/ 210572 w 1221976"/>
                  <a:gd name="connsiteY277" fmla="*/ 2449663 h 3874421"/>
                  <a:gd name="connsiteX278" fmla="*/ 215371 w 1221976"/>
                  <a:gd name="connsiteY278" fmla="*/ 2450288 h 3874421"/>
                  <a:gd name="connsiteX279" fmla="*/ 189678 w 1221976"/>
                  <a:gd name="connsiteY279" fmla="*/ 2434421 h 3874421"/>
                  <a:gd name="connsiteX280" fmla="*/ 151579 w 1221976"/>
                  <a:gd name="connsiteY280" fmla="*/ 2354637 h 3874421"/>
                  <a:gd name="connsiteX281" fmla="*/ 235219 w 1221976"/>
                  <a:gd name="connsiteY281" fmla="*/ 2350042 h 3874421"/>
                  <a:gd name="connsiteX282" fmla="*/ 254032 w 1221976"/>
                  <a:gd name="connsiteY282" fmla="*/ 2361662 h 3874421"/>
                  <a:gd name="connsiteX283" fmla="*/ 249521 w 1221976"/>
                  <a:gd name="connsiteY283" fmla="*/ 2345151 h 3874421"/>
                  <a:gd name="connsiteX284" fmla="*/ 266443 w 1221976"/>
                  <a:gd name="connsiteY284" fmla="*/ 2312550 h 3874421"/>
                  <a:gd name="connsiteX285" fmla="*/ 287270 w 1221976"/>
                  <a:gd name="connsiteY285" fmla="*/ 2306741 h 3874421"/>
                  <a:gd name="connsiteX286" fmla="*/ 358257 w 1221976"/>
                  <a:gd name="connsiteY286" fmla="*/ 2338017 h 3874421"/>
                  <a:gd name="connsiteX287" fmla="*/ 427068 w 1221976"/>
                  <a:gd name="connsiteY287" fmla="*/ 2444198 h 3874421"/>
                  <a:gd name="connsiteX288" fmla="*/ 438571 w 1221976"/>
                  <a:gd name="connsiteY288" fmla="*/ 2454782 h 3874421"/>
                  <a:gd name="connsiteX289" fmla="*/ 447167 w 1221976"/>
                  <a:gd name="connsiteY289" fmla="*/ 2448158 h 3874421"/>
                  <a:gd name="connsiteX290" fmla="*/ 442214 w 1221976"/>
                  <a:gd name="connsiteY290" fmla="*/ 2418842 h 3874421"/>
                  <a:gd name="connsiteX291" fmla="*/ 444587 w 1221976"/>
                  <a:gd name="connsiteY291" fmla="*/ 2406768 h 3874421"/>
                  <a:gd name="connsiteX292" fmla="*/ 457235 w 1221976"/>
                  <a:gd name="connsiteY292" fmla="*/ 2393703 h 3874421"/>
                  <a:gd name="connsiteX293" fmla="*/ 460342 w 1221976"/>
                  <a:gd name="connsiteY293" fmla="*/ 2315375 h 3874421"/>
                  <a:gd name="connsiteX294" fmla="*/ 467897 w 1221976"/>
                  <a:gd name="connsiteY294" fmla="*/ 2142092 h 3874421"/>
                  <a:gd name="connsiteX295" fmla="*/ 407359 w 1221976"/>
                  <a:gd name="connsiteY295" fmla="*/ 2073790 h 3874421"/>
                  <a:gd name="connsiteX296" fmla="*/ 338202 w 1221976"/>
                  <a:gd name="connsiteY296" fmla="*/ 2032935 h 3874421"/>
                  <a:gd name="connsiteX297" fmla="*/ 339713 w 1221976"/>
                  <a:gd name="connsiteY297" fmla="*/ 2031412 h 3874421"/>
                  <a:gd name="connsiteX298" fmla="*/ 339309 w 1221976"/>
                  <a:gd name="connsiteY298" fmla="*/ 2031244 h 3874421"/>
                  <a:gd name="connsiteX299" fmla="*/ 295483 w 1221976"/>
                  <a:gd name="connsiteY299" fmla="*/ 2073270 h 3874421"/>
                  <a:gd name="connsiteX300" fmla="*/ 240981 w 1221976"/>
                  <a:gd name="connsiteY300" fmla="*/ 2065946 h 3874421"/>
                  <a:gd name="connsiteX301" fmla="*/ 223645 w 1221976"/>
                  <a:gd name="connsiteY301" fmla="*/ 2040435 h 3874421"/>
                  <a:gd name="connsiteX302" fmla="*/ 228848 w 1221976"/>
                  <a:gd name="connsiteY302" fmla="*/ 2018107 h 3874421"/>
                  <a:gd name="connsiteX303" fmla="*/ 263595 w 1221976"/>
                  <a:gd name="connsiteY303" fmla="*/ 2004758 h 3874421"/>
                  <a:gd name="connsiteX304" fmla="*/ 264773 w 1221976"/>
                  <a:gd name="connsiteY304" fmla="*/ 1992274 h 3874421"/>
                  <a:gd name="connsiteX305" fmla="*/ 248920 w 1221976"/>
                  <a:gd name="connsiteY305" fmla="*/ 1986336 h 3874421"/>
                  <a:gd name="connsiteX306" fmla="*/ 121634 w 1221976"/>
                  <a:gd name="connsiteY306" fmla="*/ 1963481 h 3874421"/>
                  <a:gd name="connsiteX307" fmla="*/ 47986 w 1221976"/>
                  <a:gd name="connsiteY307" fmla="*/ 1883413 h 3874421"/>
                  <a:gd name="connsiteX308" fmla="*/ 90332 w 1221976"/>
                  <a:gd name="connsiteY308" fmla="*/ 1842143 h 3874421"/>
                  <a:gd name="connsiteX309" fmla="*/ 95644 w 1221976"/>
                  <a:gd name="connsiteY309" fmla="*/ 1842836 h 3874421"/>
                  <a:gd name="connsiteX310" fmla="*/ 67201 w 1221976"/>
                  <a:gd name="connsiteY310" fmla="*/ 1825270 h 3874421"/>
                  <a:gd name="connsiteX311" fmla="*/ 25022 w 1221976"/>
                  <a:gd name="connsiteY311" fmla="*/ 1736943 h 3874421"/>
                  <a:gd name="connsiteX312" fmla="*/ 117618 w 1221976"/>
                  <a:gd name="connsiteY312" fmla="*/ 1731856 h 3874421"/>
                  <a:gd name="connsiteX313" fmla="*/ 138445 w 1221976"/>
                  <a:gd name="connsiteY313" fmla="*/ 1744719 h 3874421"/>
                  <a:gd name="connsiteX314" fmla="*/ 133451 w 1221976"/>
                  <a:gd name="connsiteY314" fmla="*/ 1726441 h 3874421"/>
                  <a:gd name="connsiteX315" fmla="*/ 152185 w 1221976"/>
                  <a:gd name="connsiteY315" fmla="*/ 1690349 h 3874421"/>
                  <a:gd name="connsiteX316" fmla="*/ 175241 w 1221976"/>
                  <a:gd name="connsiteY316" fmla="*/ 1683918 h 3874421"/>
                  <a:gd name="connsiteX317" fmla="*/ 253830 w 1221976"/>
                  <a:gd name="connsiteY317" fmla="*/ 1718543 h 3874421"/>
                  <a:gd name="connsiteX318" fmla="*/ 330008 w 1221976"/>
                  <a:gd name="connsiteY318" fmla="*/ 1836093 h 3874421"/>
                  <a:gd name="connsiteX319" fmla="*/ 342744 w 1221976"/>
                  <a:gd name="connsiteY319" fmla="*/ 1847811 h 3874421"/>
                  <a:gd name="connsiteX320" fmla="*/ 352259 w 1221976"/>
                  <a:gd name="connsiteY320" fmla="*/ 1840477 h 3874421"/>
                  <a:gd name="connsiteX321" fmla="*/ 346776 w 1221976"/>
                  <a:gd name="connsiteY321" fmla="*/ 1808022 h 3874421"/>
                  <a:gd name="connsiteX322" fmla="*/ 349403 w 1221976"/>
                  <a:gd name="connsiteY322" fmla="*/ 1794656 h 3874421"/>
                  <a:gd name="connsiteX323" fmla="*/ 394303 w 1221976"/>
                  <a:gd name="connsiteY323" fmla="*/ 1781869 h 3874421"/>
                  <a:gd name="connsiteX324" fmla="*/ 427483 w 1221976"/>
                  <a:gd name="connsiteY324" fmla="*/ 1828699 h 3874421"/>
                  <a:gd name="connsiteX325" fmla="*/ 414287 w 1221976"/>
                  <a:gd name="connsiteY325" fmla="*/ 1895830 h 3874421"/>
                  <a:gd name="connsiteX326" fmla="*/ 437769 w 1221976"/>
                  <a:gd name="connsiteY326" fmla="*/ 1925239 h 3874421"/>
                  <a:gd name="connsiteX327" fmla="*/ 467705 w 1221976"/>
                  <a:gd name="connsiteY327" fmla="*/ 1947345 h 3874421"/>
                  <a:gd name="connsiteX328" fmla="*/ 476188 w 1221976"/>
                  <a:gd name="connsiteY328" fmla="*/ 1951905 h 3874421"/>
                  <a:gd name="connsiteX329" fmla="*/ 484329 w 1221976"/>
                  <a:gd name="connsiteY329" fmla="*/ 1765175 h 3874421"/>
                  <a:gd name="connsiteX330" fmla="*/ 494914 w 1221976"/>
                  <a:gd name="connsiteY330" fmla="*/ 1551584 h 3874421"/>
                  <a:gd name="connsiteX331" fmla="*/ 450357 w 1221976"/>
                  <a:gd name="connsiteY331" fmla="*/ 1511965 h 3874421"/>
                  <a:gd name="connsiteX332" fmla="*/ 351396 w 1221976"/>
                  <a:gd name="connsiteY332" fmla="*/ 1356145 h 3874421"/>
                  <a:gd name="connsiteX333" fmla="*/ 419094 w 1221976"/>
                  <a:gd name="connsiteY333" fmla="*/ 1312891 h 3874421"/>
                  <a:gd name="connsiteX334" fmla="*/ 458865 w 1221976"/>
                  <a:gd name="connsiteY334" fmla="*/ 1310113 h 3874421"/>
                  <a:gd name="connsiteX335" fmla="*/ 422353 w 1221976"/>
                  <a:gd name="connsiteY335" fmla="*/ 1289488 h 3874421"/>
                  <a:gd name="connsiteX336" fmla="*/ 227890 w 1221976"/>
                  <a:gd name="connsiteY336" fmla="*/ 1250498 h 3874421"/>
                  <a:gd name="connsiteX337" fmla="*/ 229230 w 1221976"/>
                  <a:gd name="connsiteY337" fmla="*/ 1247781 h 3874421"/>
                  <a:gd name="connsiteX338" fmla="*/ 221004 w 1221976"/>
                  <a:gd name="connsiteY338" fmla="*/ 1251407 h 3874421"/>
                  <a:gd name="connsiteX339" fmla="*/ 121662 w 1221976"/>
                  <a:gd name="connsiteY339" fmla="*/ 1231571 h 3874421"/>
                  <a:gd name="connsiteX340" fmla="*/ 123728 w 1221976"/>
                  <a:gd name="connsiteY340" fmla="*/ 1214611 h 3874421"/>
                  <a:gd name="connsiteX341" fmla="*/ 132791 w 1221976"/>
                  <a:gd name="connsiteY341" fmla="*/ 1204288 h 3874421"/>
                  <a:gd name="connsiteX342" fmla="*/ 128112 w 1221976"/>
                  <a:gd name="connsiteY342" fmla="*/ 1205081 h 3874421"/>
                  <a:gd name="connsiteX343" fmla="*/ 34057 w 1221976"/>
                  <a:gd name="connsiteY343" fmla="*/ 1111416 h 3874421"/>
                  <a:gd name="connsiteX344" fmla="*/ 123906 w 1221976"/>
                  <a:gd name="connsiteY344" fmla="*/ 1080176 h 3874421"/>
                  <a:gd name="connsiteX345" fmla="*/ 135322 w 1221976"/>
                  <a:gd name="connsiteY345" fmla="*/ 1066623 h 3874421"/>
                  <a:gd name="connsiteX346" fmla="*/ 120707 w 1221976"/>
                  <a:gd name="connsiteY346" fmla="*/ 1057405 h 3874421"/>
                  <a:gd name="connsiteX347" fmla="*/ 49351 w 1221976"/>
                  <a:gd name="connsiteY347" fmla="*/ 1062113 h 3874421"/>
                  <a:gd name="connsiteX348" fmla="*/ 27779 w 1221976"/>
                  <a:gd name="connsiteY348" fmla="*/ 1055542 h 3874421"/>
                  <a:gd name="connsiteX349" fmla="*/ 14 w 1221976"/>
                  <a:gd name="connsiteY349" fmla="*/ 1021819 h 3874421"/>
                  <a:gd name="connsiteX350" fmla="*/ 25527 w 1221976"/>
                  <a:gd name="connsiteY350" fmla="*/ 989854 h 3874421"/>
                  <a:gd name="connsiteX351" fmla="*/ 52276 w 1221976"/>
                  <a:gd name="connsiteY351" fmla="*/ 981425 h 3874421"/>
                  <a:gd name="connsiteX352" fmla="*/ 24289 w 1221976"/>
                  <a:gd name="connsiteY352" fmla="*/ 955061 h 3874421"/>
                  <a:gd name="connsiteX353" fmla="*/ 20132 w 1221976"/>
                  <a:gd name="connsiteY353" fmla="*/ 915486 h 3874421"/>
                  <a:gd name="connsiteX354" fmla="*/ 56484 w 1221976"/>
                  <a:gd name="connsiteY354" fmla="*/ 899299 h 3874421"/>
                  <a:gd name="connsiteX355" fmla="*/ 85043 w 1221976"/>
                  <a:gd name="connsiteY355" fmla="*/ 907872 h 3874421"/>
                  <a:gd name="connsiteX356" fmla="*/ 80363 w 1221976"/>
                  <a:gd name="connsiteY356" fmla="*/ 894874 h 3874421"/>
                  <a:gd name="connsiteX357" fmla="*/ 95290 w 1221976"/>
                  <a:gd name="connsiteY357" fmla="*/ 856797 h 3874421"/>
                  <a:gd name="connsiteX358" fmla="*/ 138377 w 1221976"/>
                  <a:gd name="connsiteY358" fmla="*/ 863980 h 3874421"/>
                  <a:gd name="connsiteX359" fmla="*/ 154180 w 1221976"/>
                  <a:gd name="connsiteY359" fmla="*/ 880548 h 3874421"/>
                  <a:gd name="connsiteX360" fmla="*/ 186221 w 1221976"/>
                  <a:gd name="connsiteY360" fmla="*/ 943932 h 3874421"/>
                  <a:gd name="connsiteX361" fmla="*/ 201032 w 1221976"/>
                  <a:gd name="connsiteY361" fmla="*/ 950430 h 3874421"/>
                  <a:gd name="connsiteX362" fmla="*/ 207540 w 1221976"/>
                  <a:gd name="connsiteY362" fmla="*/ 935316 h 3874421"/>
                  <a:gd name="connsiteX363" fmla="*/ 189253 w 1221976"/>
                  <a:gd name="connsiteY363" fmla="*/ 842609 h 3874421"/>
                  <a:gd name="connsiteX364" fmla="*/ 317396 w 1221976"/>
                  <a:gd name="connsiteY364" fmla="*/ 877230 h 3874421"/>
                  <a:gd name="connsiteX365" fmla="*/ 319049 w 1221976"/>
                  <a:gd name="connsiteY365" fmla="*/ 881679 h 3874421"/>
                  <a:gd name="connsiteX366" fmla="*/ 323458 w 1221976"/>
                  <a:gd name="connsiteY366" fmla="*/ 868668 h 3874421"/>
                  <a:gd name="connsiteX367" fmla="*/ 337112 w 1221976"/>
                  <a:gd name="connsiteY367" fmla="*/ 858400 h 3874421"/>
                  <a:gd name="connsiteX368" fmla="*/ 403963 w 1221976"/>
                  <a:gd name="connsiteY368" fmla="*/ 934514 h 3874421"/>
                  <a:gd name="connsiteX369" fmla="*/ 404911 w 1221976"/>
                  <a:gd name="connsiteY369" fmla="*/ 943221 h 3874421"/>
                  <a:gd name="connsiteX370" fmla="*/ 407746 w 1221976"/>
                  <a:gd name="connsiteY370" fmla="*/ 938977 h 3874421"/>
                  <a:gd name="connsiteX371" fmla="*/ 464031 w 1221976"/>
                  <a:gd name="connsiteY371" fmla="*/ 1021041 h 3874421"/>
                  <a:gd name="connsiteX372" fmla="*/ 518779 w 1221976"/>
                  <a:gd name="connsiteY372" fmla="*/ 1070028 h 3874421"/>
                  <a:gd name="connsiteX373" fmla="*/ 520617 w 1221976"/>
                  <a:gd name="connsiteY373" fmla="*/ 1032942 h 3874421"/>
                  <a:gd name="connsiteX374" fmla="*/ 523282 w 1221976"/>
                  <a:gd name="connsiteY374" fmla="*/ 988009 h 3874421"/>
                  <a:gd name="connsiteX375" fmla="*/ 491717 w 1221976"/>
                  <a:gd name="connsiteY375" fmla="*/ 921064 h 3874421"/>
                  <a:gd name="connsiteX376" fmla="*/ 434273 w 1221976"/>
                  <a:gd name="connsiteY376" fmla="*/ 840966 h 3874421"/>
                  <a:gd name="connsiteX377" fmla="*/ 412799 w 1221976"/>
                  <a:gd name="connsiteY377" fmla="*/ 820926 h 3874421"/>
                  <a:gd name="connsiteX378" fmla="*/ 408592 w 1221976"/>
                  <a:gd name="connsiteY378" fmla="*/ 818338 h 3874421"/>
                  <a:gd name="connsiteX379" fmla="*/ 389136 w 1221976"/>
                  <a:gd name="connsiteY379" fmla="*/ 798846 h 3874421"/>
                  <a:gd name="connsiteX380" fmla="*/ 368060 w 1221976"/>
                  <a:gd name="connsiteY380" fmla="*/ 779179 h 3874421"/>
                  <a:gd name="connsiteX381" fmla="*/ 369299 w 1221976"/>
                  <a:gd name="connsiteY381" fmla="*/ 778971 h 3874421"/>
                  <a:gd name="connsiteX382" fmla="*/ 369048 w 1221976"/>
                  <a:gd name="connsiteY382" fmla="*/ 778721 h 3874421"/>
                  <a:gd name="connsiteX383" fmla="*/ 351775 w 1221976"/>
                  <a:gd name="connsiteY383" fmla="*/ 702143 h 3874421"/>
                  <a:gd name="connsiteX384" fmla="*/ 422230 w 1221976"/>
                  <a:gd name="connsiteY384" fmla="*/ 667521 h 3874421"/>
                  <a:gd name="connsiteX385" fmla="*/ 426940 w 1221976"/>
                  <a:gd name="connsiteY385" fmla="*/ 668022 h 3874421"/>
                  <a:gd name="connsiteX386" fmla="*/ 367363 w 1221976"/>
                  <a:gd name="connsiteY386" fmla="*/ 621091 h 3874421"/>
                  <a:gd name="connsiteX387" fmla="*/ 279669 w 1221976"/>
                  <a:gd name="connsiteY387" fmla="*/ 581519 h 3874421"/>
                  <a:gd name="connsiteX388" fmla="*/ 261953 w 1221976"/>
                  <a:gd name="connsiteY388" fmla="*/ 580226 h 3874421"/>
                  <a:gd name="connsiteX389" fmla="*/ 193599 w 1221976"/>
                  <a:gd name="connsiteY389" fmla="*/ 542925 h 3874421"/>
                  <a:gd name="connsiteX390" fmla="*/ 305518 w 1221976"/>
                  <a:gd name="connsiteY390" fmla="*/ 502443 h 3874421"/>
                  <a:gd name="connsiteX391" fmla="*/ 312598 w 1221976"/>
                  <a:gd name="connsiteY391" fmla="*/ 503225 h 3874421"/>
                  <a:gd name="connsiteX392" fmla="*/ 310272 w 1221976"/>
                  <a:gd name="connsiteY392" fmla="*/ 500032 h 3874421"/>
                  <a:gd name="connsiteX393" fmla="*/ 240918 w 1221976"/>
                  <a:gd name="connsiteY393" fmla="*/ 449503 h 3874421"/>
                  <a:gd name="connsiteX394" fmla="*/ 238684 w 1221976"/>
                  <a:gd name="connsiteY394" fmla="*/ 449256 h 3874421"/>
                  <a:gd name="connsiteX395" fmla="*/ 193599 w 1221976"/>
                  <a:gd name="connsiteY395" fmla="*/ 411956 h 3874421"/>
                  <a:gd name="connsiteX396" fmla="*/ 215219 w 1221976"/>
                  <a:gd name="connsiteY396" fmla="*/ 383332 h 3874421"/>
                  <a:gd name="connsiteX397" fmla="*/ 217553 w 1221976"/>
                  <a:gd name="connsiteY397" fmla="*/ 382469 h 3874421"/>
                  <a:gd name="connsiteX398" fmla="*/ 212649 w 1221976"/>
                  <a:gd name="connsiteY398" fmla="*/ 366034 h 3874421"/>
                  <a:gd name="connsiteX399" fmla="*/ 280515 w 1221976"/>
                  <a:gd name="connsiteY399" fmla="*/ 320112 h 3874421"/>
                  <a:gd name="connsiteX400" fmla="*/ 319966 w 1221976"/>
                  <a:gd name="connsiteY400" fmla="*/ 331169 h 3874421"/>
                  <a:gd name="connsiteX401" fmla="*/ 342428 w 1221976"/>
                  <a:gd name="connsiteY401" fmla="*/ 324873 h 3874421"/>
                  <a:gd name="connsiteX402" fmla="*/ 404961 w 1221976"/>
                  <a:gd name="connsiteY402" fmla="*/ 352920 h 3874421"/>
                  <a:gd name="connsiteX403" fmla="*/ 405954 w 1221976"/>
                  <a:gd name="connsiteY403" fmla="*/ 356252 h 3874421"/>
                  <a:gd name="connsiteX404" fmla="*/ 407100 w 1221976"/>
                  <a:gd name="connsiteY404" fmla="*/ 354506 h 3874421"/>
                  <a:gd name="connsiteX405" fmla="*/ 461465 w 1221976"/>
                  <a:gd name="connsiteY405" fmla="*/ 422449 h 3874421"/>
                  <a:gd name="connsiteX406" fmla="*/ 478863 w 1221976"/>
                  <a:gd name="connsiteY406" fmla="*/ 433958 h 3874421"/>
                  <a:gd name="connsiteX407" fmla="*/ 465934 w 1221976"/>
                  <a:gd name="connsiteY407" fmla="*/ 376806 h 3874421"/>
                  <a:gd name="connsiteX408" fmla="*/ 425951 w 1221976"/>
                  <a:gd name="connsiteY408" fmla="*/ 299433 h 3874421"/>
                  <a:gd name="connsiteX409" fmla="*/ 428767 w 1221976"/>
                  <a:gd name="connsiteY409" fmla="*/ 299261 h 3874421"/>
                  <a:gd name="connsiteX410" fmla="*/ 422010 w 1221976"/>
                  <a:gd name="connsiteY410" fmla="*/ 294685 h 3874421"/>
                  <a:gd name="connsiteX411" fmla="*/ 391745 w 1221976"/>
                  <a:gd name="connsiteY411" fmla="*/ 211989 h 3874421"/>
                  <a:gd name="connsiteX412" fmla="*/ 406388 w 1221976"/>
                  <a:gd name="connsiteY412" fmla="*/ 206223 h 3874421"/>
                  <a:gd name="connsiteX413" fmla="*/ 418937 w 1221976"/>
                  <a:gd name="connsiteY413" fmla="*/ 208538 h 3874421"/>
                  <a:gd name="connsiteX414" fmla="*/ 416118 w 1221976"/>
                  <a:gd name="connsiteY414" fmla="*/ 205388 h 3874421"/>
                  <a:gd name="connsiteX415" fmla="*/ 447870 w 1221976"/>
                  <a:gd name="connsiteY415" fmla="*/ 94825 h 3874421"/>
                  <a:gd name="connsiteX416" fmla="*/ 514915 w 1221976"/>
                  <a:gd name="connsiteY416" fmla="*/ 148424 h 3874421"/>
                  <a:gd name="connsiteX417" fmla="*/ 531164 w 1221976"/>
                  <a:gd name="connsiteY417" fmla="*/ 151104 h 3874421"/>
                  <a:gd name="connsiteX418" fmla="*/ 531794 w 1221976"/>
                  <a:gd name="connsiteY418" fmla="*/ 136224 h 3874421"/>
                  <a:gd name="connsiteX419" fmla="*/ 494764 w 1221976"/>
                  <a:gd name="connsiteY419" fmla="*/ 84994 h 3874421"/>
                  <a:gd name="connsiteX420" fmla="*/ 490017 w 1221976"/>
                  <a:gd name="connsiteY420" fmla="*/ 66061 h 3874421"/>
                  <a:gd name="connsiteX421" fmla="*/ 504289 w 1221976"/>
                  <a:gd name="connsiteY421" fmla="*/ 30806 h 3874421"/>
                  <a:gd name="connsiteX422" fmla="*/ 541957 w 1221976"/>
                  <a:gd name="connsiteY422" fmla="*/ 36073 h 3874421"/>
                  <a:gd name="connsiteX423" fmla="*/ 561214 w 1221976"/>
                  <a:gd name="connsiteY423" fmla="*/ 52407 h 3874421"/>
                  <a:gd name="connsiteX424" fmla="*/ 569446 w 1221976"/>
                  <a:gd name="connsiteY424" fmla="*/ 20157 h 3874421"/>
                  <a:gd name="connsiteX425" fmla="*/ 599434 w 1221976"/>
                  <a:gd name="connsiteY425" fmla="*/ 0 h 3874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</a:cxnLst>
                <a:rect l="l" t="t" r="r" b="b"/>
                <a:pathLst>
                  <a:path w="1221976" h="3874421">
                    <a:moveTo>
                      <a:pt x="599434" y="0"/>
                    </a:moveTo>
                    <a:cubicBezTo>
                      <a:pt x="611145" y="0"/>
                      <a:pt x="622830" y="8786"/>
                      <a:pt x="629421" y="20157"/>
                    </a:cubicBezTo>
                    <a:cubicBezTo>
                      <a:pt x="636012" y="31527"/>
                      <a:pt x="633679" y="36830"/>
                      <a:pt x="635807" y="45167"/>
                    </a:cubicBezTo>
                    <a:lnTo>
                      <a:pt x="644112" y="36073"/>
                    </a:lnTo>
                    <a:cubicBezTo>
                      <a:pt x="657986" y="27393"/>
                      <a:pt x="671637" y="24951"/>
                      <a:pt x="681779" y="30806"/>
                    </a:cubicBezTo>
                    <a:cubicBezTo>
                      <a:pt x="691922" y="36662"/>
                      <a:pt x="696633" y="49706"/>
                      <a:pt x="696052" y="66061"/>
                    </a:cubicBezTo>
                    <a:lnTo>
                      <a:pt x="690047" y="84996"/>
                    </a:lnTo>
                    <a:lnTo>
                      <a:pt x="653839" y="136224"/>
                    </a:lnTo>
                    <a:cubicBezTo>
                      <a:pt x="651201" y="141070"/>
                      <a:pt x="650990" y="145390"/>
                      <a:pt x="655496" y="150079"/>
                    </a:cubicBezTo>
                    <a:cubicBezTo>
                      <a:pt x="660001" y="154769"/>
                      <a:pt x="667239" y="151937"/>
                      <a:pt x="670719" y="148424"/>
                    </a:cubicBezTo>
                    <a:cubicBezTo>
                      <a:pt x="692808" y="130558"/>
                      <a:pt x="715980" y="83439"/>
                      <a:pt x="736985" y="94825"/>
                    </a:cubicBezTo>
                    <a:cubicBezTo>
                      <a:pt x="776578" y="117684"/>
                      <a:pt x="790794" y="167185"/>
                      <a:pt x="768737" y="205388"/>
                    </a:cubicBezTo>
                    <a:lnTo>
                      <a:pt x="765918" y="208538"/>
                    </a:lnTo>
                    <a:lnTo>
                      <a:pt x="778467" y="206223"/>
                    </a:lnTo>
                    <a:cubicBezTo>
                      <a:pt x="784461" y="206501"/>
                      <a:pt x="789490" y="208369"/>
                      <a:pt x="793110" y="211989"/>
                    </a:cubicBezTo>
                    <a:cubicBezTo>
                      <a:pt x="807588" y="226467"/>
                      <a:pt x="794038" y="263491"/>
                      <a:pt x="762845" y="294685"/>
                    </a:cubicBezTo>
                    <a:lnTo>
                      <a:pt x="756263" y="299145"/>
                    </a:lnTo>
                    <a:lnTo>
                      <a:pt x="761006" y="299432"/>
                    </a:lnTo>
                    <a:cubicBezTo>
                      <a:pt x="744333" y="323544"/>
                      <a:pt x="730940" y="349575"/>
                      <a:pt x="721023" y="376806"/>
                    </a:cubicBezTo>
                    <a:lnTo>
                      <a:pt x="703600" y="453827"/>
                    </a:lnTo>
                    <a:lnTo>
                      <a:pt x="751032" y="422449"/>
                    </a:lnTo>
                    <a:cubicBezTo>
                      <a:pt x="772353" y="402973"/>
                      <a:pt x="790640" y="380174"/>
                      <a:pt x="805397" y="354506"/>
                    </a:cubicBezTo>
                    <a:lnTo>
                      <a:pt x="806543" y="356252"/>
                    </a:lnTo>
                    <a:lnTo>
                      <a:pt x="807536" y="352920"/>
                    </a:lnTo>
                    <a:cubicBezTo>
                      <a:pt x="817839" y="336439"/>
                      <a:pt x="841958" y="324874"/>
                      <a:pt x="870069" y="324873"/>
                    </a:cubicBezTo>
                    <a:lnTo>
                      <a:pt x="892531" y="331169"/>
                    </a:lnTo>
                    <a:lnTo>
                      <a:pt x="931982" y="320112"/>
                    </a:lnTo>
                    <a:cubicBezTo>
                      <a:pt x="969463" y="320112"/>
                      <a:pt x="999848" y="340672"/>
                      <a:pt x="999848" y="366034"/>
                    </a:cubicBezTo>
                    <a:lnTo>
                      <a:pt x="994944" y="382469"/>
                    </a:lnTo>
                    <a:lnTo>
                      <a:pt x="997278" y="383332"/>
                    </a:lnTo>
                    <a:cubicBezTo>
                      <a:pt x="1010636" y="390658"/>
                      <a:pt x="1018899" y="400777"/>
                      <a:pt x="1018898" y="411956"/>
                    </a:cubicBezTo>
                    <a:cubicBezTo>
                      <a:pt x="1018899" y="428724"/>
                      <a:pt x="1000307" y="443110"/>
                      <a:pt x="973813" y="449256"/>
                    </a:cubicBezTo>
                    <a:lnTo>
                      <a:pt x="971579" y="449503"/>
                    </a:lnTo>
                    <a:lnTo>
                      <a:pt x="902225" y="500032"/>
                    </a:lnTo>
                    <a:lnTo>
                      <a:pt x="899899" y="503225"/>
                    </a:lnTo>
                    <a:lnTo>
                      <a:pt x="906979" y="502443"/>
                    </a:lnTo>
                    <a:cubicBezTo>
                      <a:pt x="968790" y="502443"/>
                      <a:pt x="1018899" y="520567"/>
                      <a:pt x="1018898" y="542925"/>
                    </a:cubicBezTo>
                    <a:cubicBezTo>
                      <a:pt x="1018898" y="559694"/>
                      <a:pt x="990713" y="574080"/>
                      <a:pt x="950544" y="580226"/>
                    </a:cubicBezTo>
                    <a:lnTo>
                      <a:pt x="932828" y="581519"/>
                    </a:lnTo>
                    <a:lnTo>
                      <a:pt x="845134" y="621091"/>
                    </a:lnTo>
                    <a:lnTo>
                      <a:pt x="784513" y="668845"/>
                    </a:lnTo>
                    <a:lnTo>
                      <a:pt x="796944" y="667524"/>
                    </a:lnTo>
                    <a:cubicBezTo>
                      <a:pt x="830851" y="668792"/>
                      <a:pt x="857015" y="680432"/>
                      <a:pt x="867399" y="702145"/>
                    </a:cubicBezTo>
                    <a:cubicBezTo>
                      <a:pt x="877783" y="723858"/>
                      <a:pt x="870422" y="751532"/>
                      <a:pt x="850126" y="778723"/>
                    </a:cubicBezTo>
                    <a:lnTo>
                      <a:pt x="849875" y="778973"/>
                    </a:lnTo>
                    <a:lnTo>
                      <a:pt x="851114" y="779182"/>
                    </a:lnTo>
                    <a:lnTo>
                      <a:pt x="830038" y="798848"/>
                    </a:lnTo>
                    <a:lnTo>
                      <a:pt x="810582" y="818340"/>
                    </a:lnTo>
                    <a:lnTo>
                      <a:pt x="806375" y="820928"/>
                    </a:lnTo>
                    <a:lnTo>
                      <a:pt x="784901" y="840968"/>
                    </a:lnTo>
                    <a:cubicBezTo>
                      <a:pt x="763984" y="864967"/>
                      <a:pt x="744530" y="892018"/>
                      <a:pt x="727457" y="921066"/>
                    </a:cubicBezTo>
                    <a:cubicBezTo>
                      <a:pt x="710383" y="950114"/>
                      <a:pt x="696213" y="980272"/>
                      <a:pt x="685421" y="1010221"/>
                    </a:cubicBezTo>
                    <a:lnTo>
                      <a:pt x="678914" y="1036493"/>
                    </a:lnTo>
                    <a:lnTo>
                      <a:pt x="681256" y="1089059"/>
                    </a:lnTo>
                    <a:lnTo>
                      <a:pt x="683234" y="1087891"/>
                    </a:lnTo>
                    <a:cubicBezTo>
                      <a:pt x="738359" y="1049193"/>
                      <a:pt x="783674" y="997959"/>
                      <a:pt x="814232" y="938978"/>
                    </a:cubicBezTo>
                    <a:lnTo>
                      <a:pt x="817066" y="943221"/>
                    </a:lnTo>
                    <a:lnTo>
                      <a:pt x="818015" y="934514"/>
                    </a:lnTo>
                    <a:cubicBezTo>
                      <a:pt x="832615" y="887415"/>
                      <a:pt x="862544" y="853338"/>
                      <a:pt x="884865" y="858400"/>
                    </a:cubicBezTo>
                    <a:cubicBezTo>
                      <a:pt x="890445" y="859665"/>
                      <a:pt x="895022" y="863257"/>
                      <a:pt x="898519" y="868668"/>
                    </a:cubicBezTo>
                    <a:lnTo>
                      <a:pt x="902928" y="881679"/>
                    </a:lnTo>
                    <a:lnTo>
                      <a:pt x="904581" y="877231"/>
                    </a:lnTo>
                    <a:cubicBezTo>
                      <a:pt x="931129" y="834559"/>
                      <a:pt x="988500" y="819060"/>
                      <a:pt x="1032723" y="842609"/>
                    </a:cubicBezTo>
                    <a:cubicBezTo>
                      <a:pt x="1055440" y="855534"/>
                      <a:pt x="1020532" y="904414"/>
                      <a:pt x="1014436" y="935316"/>
                    </a:cubicBezTo>
                    <a:cubicBezTo>
                      <a:pt x="1012774" y="940590"/>
                      <a:pt x="1013814" y="948963"/>
                      <a:pt x="1020945" y="950431"/>
                    </a:cubicBezTo>
                    <a:cubicBezTo>
                      <a:pt x="1028075" y="951899"/>
                      <a:pt x="1032303" y="949197"/>
                      <a:pt x="1035756" y="943932"/>
                    </a:cubicBezTo>
                    <a:lnTo>
                      <a:pt x="1067796" y="880549"/>
                    </a:lnTo>
                    <a:lnTo>
                      <a:pt x="1083599" y="863980"/>
                    </a:lnTo>
                    <a:cubicBezTo>
                      <a:pt x="1099722" y="853952"/>
                      <a:pt x="1115357" y="850764"/>
                      <a:pt x="1126686" y="856797"/>
                    </a:cubicBezTo>
                    <a:cubicBezTo>
                      <a:pt x="1138014" y="862830"/>
                      <a:pt x="1142889" y="876939"/>
                      <a:pt x="1141613" y="894874"/>
                    </a:cubicBezTo>
                    <a:lnTo>
                      <a:pt x="1136933" y="907873"/>
                    </a:lnTo>
                    <a:cubicBezTo>
                      <a:pt x="1146453" y="905014"/>
                      <a:pt x="1150530" y="899768"/>
                      <a:pt x="1165493" y="899299"/>
                    </a:cubicBezTo>
                    <a:cubicBezTo>
                      <a:pt x="1180456" y="898831"/>
                      <a:pt x="1195558" y="904598"/>
                      <a:pt x="1201844" y="915487"/>
                    </a:cubicBezTo>
                    <a:cubicBezTo>
                      <a:pt x="1208131" y="926375"/>
                      <a:pt x="1206156" y="943345"/>
                      <a:pt x="1197687" y="955062"/>
                    </a:cubicBezTo>
                    <a:cubicBezTo>
                      <a:pt x="1189218" y="966778"/>
                      <a:pt x="1179030" y="972637"/>
                      <a:pt x="1169700" y="981425"/>
                    </a:cubicBezTo>
                    <a:lnTo>
                      <a:pt x="1196450" y="989854"/>
                    </a:lnTo>
                    <a:cubicBezTo>
                      <a:pt x="1212620" y="997717"/>
                      <a:pt x="1222401" y="1008993"/>
                      <a:pt x="1221962" y="1021820"/>
                    </a:cubicBezTo>
                    <a:cubicBezTo>
                      <a:pt x="1221522" y="1034646"/>
                      <a:pt x="1210944" y="1046594"/>
                      <a:pt x="1194198" y="1055543"/>
                    </a:cubicBezTo>
                    <a:lnTo>
                      <a:pt x="1172625" y="1062113"/>
                    </a:lnTo>
                    <a:lnTo>
                      <a:pt x="1101269" y="1057405"/>
                    </a:lnTo>
                    <a:cubicBezTo>
                      <a:pt x="1087152" y="1058389"/>
                      <a:pt x="1088149" y="1062294"/>
                      <a:pt x="1086655" y="1066623"/>
                    </a:cubicBezTo>
                    <a:cubicBezTo>
                      <a:pt x="1085161" y="1070953"/>
                      <a:pt x="1092879" y="1080131"/>
                      <a:pt x="1098071" y="1080176"/>
                    </a:cubicBezTo>
                    <a:cubicBezTo>
                      <a:pt x="1128021" y="1090590"/>
                      <a:pt x="1187722" y="1077110"/>
                      <a:pt x="1187919" y="1111417"/>
                    </a:cubicBezTo>
                    <a:cubicBezTo>
                      <a:pt x="1186202" y="1161490"/>
                      <a:pt x="1144094" y="1203425"/>
                      <a:pt x="1093865" y="1205081"/>
                    </a:cubicBezTo>
                    <a:lnTo>
                      <a:pt x="1089186" y="1204288"/>
                    </a:lnTo>
                    <a:lnTo>
                      <a:pt x="1098249" y="1214612"/>
                    </a:lnTo>
                    <a:cubicBezTo>
                      <a:pt x="1101187" y="1220346"/>
                      <a:pt x="1102009" y="1226105"/>
                      <a:pt x="1100315" y="1231571"/>
                    </a:cubicBezTo>
                    <a:cubicBezTo>
                      <a:pt x="1093539" y="1253431"/>
                      <a:pt x="1049062" y="1262313"/>
                      <a:pt x="1000973" y="1251407"/>
                    </a:cubicBezTo>
                    <a:lnTo>
                      <a:pt x="992747" y="1247781"/>
                    </a:lnTo>
                    <a:lnTo>
                      <a:pt x="994087" y="1250498"/>
                    </a:lnTo>
                    <a:cubicBezTo>
                      <a:pt x="927729" y="1247471"/>
                      <a:pt x="860701" y="1261098"/>
                      <a:pt x="799625" y="1289488"/>
                    </a:cubicBezTo>
                    <a:lnTo>
                      <a:pt x="763404" y="1309948"/>
                    </a:lnTo>
                    <a:lnTo>
                      <a:pt x="805536" y="1312891"/>
                    </a:lnTo>
                    <a:cubicBezTo>
                      <a:pt x="833621" y="1321033"/>
                      <a:pt x="857607" y="1335310"/>
                      <a:pt x="873234" y="1356145"/>
                    </a:cubicBezTo>
                    <a:cubicBezTo>
                      <a:pt x="912301" y="1408234"/>
                      <a:pt x="809530" y="1477280"/>
                      <a:pt x="720402" y="1559864"/>
                    </a:cubicBezTo>
                    <a:lnTo>
                      <a:pt x="703009" y="1577447"/>
                    </a:lnTo>
                    <a:lnTo>
                      <a:pt x="709950" y="1733276"/>
                    </a:lnTo>
                    <a:lnTo>
                      <a:pt x="719471" y="1985327"/>
                    </a:lnTo>
                    <a:lnTo>
                      <a:pt x="728110" y="1980683"/>
                    </a:lnTo>
                    <a:cubicBezTo>
                      <a:pt x="739041" y="1973952"/>
                      <a:pt x="749183" y="1966642"/>
                      <a:pt x="758047" y="1958577"/>
                    </a:cubicBezTo>
                    <a:lnTo>
                      <a:pt x="781528" y="1929168"/>
                    </a:lnTo>
                    <a:lnTo>
                      <a:pt x="768333" y="1862037"/>
                    </a:lnTo>
                    <a:cubicBezTo>
                      <a:pt x="765096" y="1845575"/>
                      <a:pt x="779952" y="1824609"/>
                      <a:pt x="801513" y="1815207"/>
                    </a:cubicBezTo>
                    <a:cubicBezTo>
                      <a:pt x="823074" y="1805808"/>
                      <a:pt x="843176" y="1811532"/>
                      <a:pt x="846412" y="1827994"/>
                    </a:cubicBezTo>
                    <a:lnTo>
                      <a:pt x="849039" y="1841360"/>
                    </a:lnTo>
                    <a:lnTo>
                      <a:pt x="843556" y="1873815"/>
                    </a:lnTo>
                    <a:lnTo>
                      <a:pt x="853072" y="1881149"/>
                    </a:lnTo>
                    <a:lnTo>
                      <a:pt x="865807" y="1869431"/>
                    </a:lnTo>
                    <a:lnTo>
                      <a:pt x="941985" y="1751881"/>
                    </a:lnTo>
                    <a:cubicBezTo>
                      <a:pt x="963997" y="1728675"/>
                      <a:pt x="995097" y="1715773"/>
                      <a:pt x="1020574" y="1717256"/>
                    </a:cubicBezTo>
                    <a:cubicBezTo>
                      <a:pt x="1029065" y="1717751"/>
                      <a:pt x="1036933" y="1719845"/>
                      <a:pt x="1043630" y="1723687"/>
                    </a:cubicBezTo>
                    <a:cubicBezTo>
                      <a:pt x="1057025" y="1731374"/>
                      <a:pt x="1063203" y="1744603"/>
                      <a:pt x="1062364" y="1759779"/>
                    </a:cubicBezTo>
                    <a:lnTo>
                      <a:pt x="1057370" y="1778057"/>
                    </a:lnTo>
                    <a:lnTo>
                      <a:pt x="1078197" y="1765194"/>
                    </a:lnTo>
                    <a:cubicBezTo>
                      <a:pt x="1115415" y="1742208"/>
                      <a:pt x="1156871" y="1744485"/>
                      <a:pt x="1170793" y="1770281"/>
                    </a:cubicBezTo>
                    <a:cubicBezTo>
                      <a:pt x="1184716" y="1796077"/>
                      <a:pt x="1165831" y="1835622"/>
                      <a:pt x="1128614" y="1858608"/>
                    </a:cubicBezTo>
                    <a:lnTo>
                      <a:pt x="1100171" y="1876174"/>
                    </a:lnTo>
                    <a:lnTo>
                      <a:pt x="1105483" y="1875481"/>
                    </a:lnTo>
                    <a:cubicBezTo>
                      <a:pt x="1131039" y="1876801"/>
                      <a:pt x="1148541" y="1892372"/>
                      <a:pt x="1147829" y="1916751"/>
                    </a:cubicBezTo>
                    <a:cubicBezTo>
                      <a:pt x="1146879" y="1949254"/>
                      <a:pt x="1113907" y="1985100"/>
                      <a:pt x="1074181" y="1996819"/>
                    </a:cubicBezTo>
                    <a:lnTo>
                      <a:pt x="946896" y="2019674"/>
                    </a:lnTo>
                    <a:lnTo>
                      <a:pt x="931042" y="2025612"/>
                    </a:lnTo>
                    <a:lnTo>
                      <a:pt x="932220" y="2038096"/>
                    </a:lnTo>
                    <a:lnTo>
                      <a:pt x="966967" y="2051445"/>
                    </a:lnTo>
                    <a:lnTo>
                      <a:pt x="972170" y="2073773"/>
                    </a:lnTo>
                    <a:cubicBezTo>
                      <a:pt x="969982" y="2082457"/>
                      <a:pt x="964029" y="2091647"/>
                      <a:pt x="954834" y="2099284"/>
                    </a:cubicBezTo>
                    <a:cubicBezTo>
                      <a:pt x="936444" y="2114558"/>
                      <a:pt x="912042" y="2117837"/>
                      <a:pt x="900332" y="2106608"/>
                    </a:cubicBezTo>
                    <a:lnTo>
                      <a:pt x="856506" y="2064582"/>
                    </a:lnTo>
                    <a:lnTo>
                      <a:pt x="856102" y="2064750"/>
                    </a:lnTo>
                    <a:lnTo>
                      <a:pt x="857613" y="2066273"/>
                    </a:lnTo>
                    <a:cubicBezTo>
                      <a:pt x="809136" y="2075189"/>
                      <a:pt x="765223" y="2129558"/>
                      <a:pt x="726961" y="2176509"/>
                    </a:cubicBezTo>
                    <a:lnTo>
                      <a:pt x="726704" y="2176792"/>
                    </a:lnTo>
                    <a:lnTo>
                      <a:pt x="730580" y="2279387"/>
                    </a:lnTo>
                    <a:lnTo>
                      <a:pt x="734681" y="2403798"/>
                    </a:lnTo>
                    <a:lnTo>
                      <a:pt x="737556" y="2406768"/>
                    </a:lnTo>
                    <a:lnTo>
                      <a:pt x="739929" y="2418842"/>
                    </a:lnTo>
                    <a:lnTo>
                      <a:pt x="735952" y="2442380"/>
                    </a:lnTo>
                    <a:lnTo>
                      <a:pt x="736173" y="2449080"/>
                    </a:lnTo>
                    <a:lnTo>
                      <a:pt x="743572" y="2454782"/>
                    </a:lnTo>
                    <a:lnTo>
                      <a:pt x="755076" y="2444198"/>
                    </a:lnTo>
                    <a:lnTo>
                      <a:pt x="823886" y="2338017"/>
                    </a:lnTo>
                    <a:cubicBezTo>
                      <a:pt x="843769" y="2317055"/>
                      <a:pt x="871861" y="2305401"/>
                      <a:pt x="894874" y="2306741"/>
                    </a:cubicBezTo>
                    <a:cubicBezTo>
                      <a:pt x="902544" y="2307188"/>
                      <a:pt x="909651" y="2309079"/>
                      <a:pt x="915700" y="2312550"/>
                    </a:cubicBezTo>
                    <a:cubicBezTo>
                      <a:pt x="927799" y="2319493"/>
                      <a:pt x="933380" y="2331443"/>
                      <a:pt x="932622" y="2345151"/>
                    </a:cubicBezTo>
                    <a:lnTo>
                      <a:pt x="928111" y="2361662"/>
                    </a:lnTo>
                    <a:lnTo>
                      <a:pt x="946924" y="2350042"/>
                    </a:lnTo>
                    <a:cubicBezTo>
                      <a:pt x="980542" y="2329280"/>
                      <a:pt x="1017988" y="2331336"/>
                      <a:pt x="1030564" y="2354637"/>
                    </a:cubicBezTo>
                    <a:cubicBezTo>
                      <a:pt x="1043141" y="2377938"/>
                      <a:pt x="1026082" y="2413659"/>
                      <a:pt x="992465" y="2434421"/>
                    </a:cubicBezTo>
                    <a:lnTo>
                      <a:pt x="966772" y="2450288"/>
                    </a:lnTo>
                    <a:lnTo>
                      <a:pt x="971571" y="2449663"/>
                    </a:lnTo>
                    <a:cubicBezTo>
                      <a:pt x="994655" y="2450855"/>
                      <a:pt x="1010464" y="2464920"/>
                      <a:pt x="1009821" y="2486941"/>
                    </a:cubicBezTo>
                    <a:cubicBezTo>
                      <a:pt x="1008963" y="2516300"/>
                      <a:pt x="979180" y="2548680"/>
                      <a:pt x="943296" y="2559265"/>
                    </a:cubicBezTo>
                    <a:lnTo>
                      <a:pt x="828321" y="2579909"/>
                    </a:lnTo>
                    <a:lnTo>
                      <a:pt x="814001" y="2585274"/>
                    </a:lnTo>
                    <a:lnTo>
                      <a:pt x="815065" y="2596550"/>
                    </a:lnTo>
                    <a:lnTo>
                      <a:pt x="846452" y="2608608"/>
                    </a:lnTo>
                    <a:lnTo>
                      <a:pt x="851152" y="2628776"/>
                    </a:lnTo>
                    <a:cubicBezTo>
                      <a:pt x="849175" y="2636620"/>
                      <a:pt x="843798" y="2644921"/>
                      <a:pt x="835492" y="2651820"/>
                    </a:cubicBezTo>
                    <a:cubicBezTo>
                      <a:pt x="818880" y="2665617"/>
                      <a:pt x="796838" y="2668579"/>
                      <a:pt x="786262" y="2658435"/>
                    </a:cubicBezTo>
                    <a:lnTo>
                      <a:pt x="746674" y="2620474"/>
                    </a:lnTo>
                    <a:lnTo>
                      <a:pt x="746309" y="2620626"/>
                    </a:lnTo>
                    <a:lnTo>
                      <a:pt x="747674" y="2622002"/>
                    </a:lnTo>
                    <a:lnTo>
                      <a:pt x="741984" y="2625363"/>
                    </a:lnTo>
                    <a:lnTo>
                      <a:pt x="742947" y="2654589"/>
                    </a:lnTo>
                    <a:cubicBezTo>
                      <a:pt x="745637" y="2742448"/>
                      <a:pt x="748002" y="2825127"/>
                      <a:pt x="749992" y="2900992"/>
                    </a:cubicBezTo>
                    <a:lnTo>
                      <a:pt x="750452" y="2920694"/>
                    </a:lnTo>
                    <a:lnTo>
                      <a:pt x="765776" y="2924235"/>
                    </a:lnTo>
                    <a:cubicBezTo>
                      <a:pt x="772283" y="2930612"/>
                      <a:pt x="773048" y="2939971"/>
                      <a:pt x="769024" y="2949946"/>
                    </a:cubicBezTo>
                    <a:lnTo>
                      <a:pt x="761237" y="2960389"/>
                    </a:lnTo>
                    <a:lnTo>
                      <a:pt x="751503" y="2965718"/>
                    </a:lnTo>
                    <a:lnTo>
                      <a:pt x="751944" y="2984649"/>
                    </a:lnTo>
                    <a:lnTo>
                      <a:pt x="764598" y="2978607"/>
                    </a:lnTo>
                    <a:cubicBezTo>
                      <a:pt x="775502" y="2973401"/>
                      <a:pt x="786036" y="2970896"/>
                      <a:pt x="795096" y="2979194"/>
                    </a:cubicBezTo>
                    <a:cubicBezTo>
                      <a:pt x="820497" y="3004091"/>
                      <a:pt x="820585" y="3038613"/>
                      <a:pt x="795291" y="3056302"/>
                    </a:cubicBezTo>
                    <a:lnTo>
                      <a:pt x="792438" y="3057490"/>
                    </a:lnTo>
                    <a:lnTo>
                      <a:pt x="802580" y="3059458"/>
                    </a:lnTo>
                    <a:cubicBezTo>
                      <a:pt x="807122" y="3061254"/>
                      <a:pt x="810575" y="3063776"/>
                      <a:pt x="812563" y="3067000"/>
                    </a:cubicBezTo>
                    <a:cubicBezTo>
                      <a:pt x="816538" y="3073448"/>
                      <a:pt x="813900" y="3081487"/>
                      <a:pt x="806420" y="3089274"/>
                    </a:cubicBezTo>
                    <a:lnTo>
                      <a:pt x="795511" y="3095709"/>
                    </a:lnTo>
                    <a:lnTo>
                      <a:pt x="794424" y="3102346"/>
                    </a:lnTo>
                    <a:lnTo>
                      <a:pt x="786637" y="3112789"/>
                    </a:lnTo>
                    <a:lnTo>
                      <a:pt x="755129" y="3130037"/>
                    </a:lnTo>
                    <a:lnTo>
                      <a:pt x="755144" y="3131072"/>
                    </a:lnTo>
                    <a:lnTo>
                      <a:pt x="782394" y="3131596"/>
                    </a:lnTo>
                    <a:lnTo>
                      <a:pt x="784012" y="3133866"/>
                    </a:lnTo>
                    <a:lnTo>
                      <a:pt x="789998" y="3131007"/>
                    </a:lnTo>
                    <a:cubicBezTo>
                      <a:pt x="800902" y="3125801"/>
                      <a:pt x="811435" y="3123296"/>
                      <a:pt x="820496" y="3131594"/>
                    </a:cubicBezTo>
                    <a:cubicBezTo>
                      <a:pt x="845897" y="3156491"/>
                      <a:pt x="845985" y="3191013"/>
                      <a:pt x="820691" y="3208702"/>
                    </a:cubicBezTo>
                    <a:lnTo>
                      <a:pt x="817838" y="3209890"/>
                    </a:lnTo>
                    <a:lnTo>
                      <a:pt x="827980" y="3211858"/>
                    </a:lnTo>
                    <a:cubicBezTo>
                      <a:pt x="832522" y="3213655"/>
                      <a:pt x="835975" y="3216176"/>
                      <a:pt x="837963" y="3219400"/>
                    </a:cubicBezTo>
                    <a:lnTo>
                      <a:pt x="838787" y="3226565"/>
                    </a:lnTo>
                    <a:lnTo>
                      <a:pt x="839545" y="3226844"/>
                    </a:lnTo>
                    <a:cubicBezTo>
                      <a:pt x="864948" y="3251741"/>
                      <a:pt x="865035" y="3286263"/>
                      <a:pt x="839742" y="3303953"/>
                    </a:cubicBezTo>
                    <a:lnTo>
                      <a:pt x="836887" y="3305140"/>
                    </a:lnTo>
                    <a:lnTo>
                      <a:pt x="847030" y="3307107"/>
                    </a:lnTo>
                    <a:cubicBezTo>
                      <a:pt x="851572" y="3308905"/>
                      <a:pt x="855025" y="3311425"/>
                      <a:pt x="857012" y="3314650"/>
                    </a:cubicBezTo>
                    <a:cubicBezTo>
                      <a:pt x="864963" y="3327546"/>
                      <a:pt x="846459" y="3346809"/>
                      <a:pt x="815683" y="3357679"/>
                    </a:cubicBezTo>
                    <a:lnTo>
                      <a:pt x="810246" y="3358561"/>
                    </a:lnTo>
                    <a:lnTo>
                      <a:pt x="809966" y="3358876"/>
                    </a:lnTo>
                    <a:lnTo>
                      <a:pt x="811618" y="3359552"/>
                    </a:lnTo>
                    <a:lnTo>
                      <a:pt x="807510" y="3362752"/>
                    </a:lnTo>
                    <a:lnTo>
                      <a:pt x="815278" y="3364260"/>
                    </a:lnTo>
                    <a:cubicBezTo>
                      <a:pt x="819820" y="3366057"/>
                      <a:pt x="823273" y="3368578"/>
                      <a:pt x="825261" y="3371802"/>
                    </a:cubicBezTo>
                    <a:lnTo>
                      <a:pt x="826085" y="3378967"/>
                    </a:lnTo>
                    <a:lnTo>
                      <a:pt x="826843" y="3379246"/>
                    </a:lnTo>
                    <a:cubicBezTo>
                      <a:pt x="852246" y="3404143"/>
                      <a:pt x="852333" y="3438665"/>
                      <a:pt x="827040" y="3456355"/>
                    </a:cubicBezTo>
                    <a:lnTo>
                      <a:pt x="824185" y="3457542"/>
                    </a:lnTo>
                    <a:lnTo>
                      <a:pt x="834328" y="3459509"/>
                    </a:lnTo>
                    <a:cubicBezTo>
                      <a:pt x="838870" y="3461307"/>
                      <a:pt x="842323" y="3463827"/>
                      <a:pt x="844310" y="3467052"/>
                    </a:cubicBezTo>
                    <a:cubicBezTo>
                      <a:pt x="852261" y="3479948"/>
                      <a:pt x="833757" y="3499211"/>
                      <a:pt x="802981" y="3510081"/>
                    </a:cubicBezTo>
                    <a:lnTo>
                      <a:pt x="796792" y="3511085"/>
                    </a:lnTo>
                    <a:lnTo>
                      <a:pt x="798916" y="3511954"/>
                    </a:lnTo>
                    <a:cubicBezTo>
                      <a:pt x="780839" y="3522372"/>
                      <a:pt x="764861" y="3534869"/>
                      <a:pt x="751289" y="3549051"/>
                    </a:cubicBezTo>
                    <a:lnTo>
                      <a:pt x="740410" y="3564525"/>
                    </a:lnTo>
                    <a:lnTo>
                      <a:pt x="740257" y="3566519"/>
                    </a:lnTo>
                    <a:cubicBezTo>
                      <a:pt x="715797" y="3755445"/>
                      <a:pt x="665733" y="3873633"/>
                      <a:pt x="583568" y="3874419"/>
                    </a:cubicBezTo>
                    <a:cubicBezTo>
                      <a:pt x="521944" y="3875009"/>
                      <a:pt x="481195" y="3788124"/>
                      <a:pt x="456492" y="3669625"/>
                    </a:cubicBezTo>
                    <a:lnTo>
                      <a:pt x="437661" y="3547225"/>
                    </a:lnTo>
                    <a:lnTo>
                      <a:pt x="392376" y="3511953"/>
                    </a:lnTo>
                    <a:lnTo>
                      <a:pt x="394500" y="3511084"/>
                    </a:lnTo>
                    <a:lnTo>
                      <a:pt x="388311" y="3510080"/>
                    </a:lnTo>
                    <a:cubicBezTo>
                      <a:pt x="357535" y="3499210"/>
                      <a:pt x="339032" y="3479947"/>
                      <a:pt x="346982" y="3467051"/>
                    </a:cubicBezTo>
                    <a:cubicBezTo>
                      <a:pt x="348969" y="3463826"/>
                      <a:pt x="352422" y="3461306"/>
                      <a:pt x="356964" y="3459508"/>
                    </a:cubicBezTo>
                    <a:lnTo>
                      <a:pt x="367107" y="3457541"/>
                    </a:lnTo>
                    <a:lnTo>
                      <a:pt x="364252" y="3456354"/>
                    </a:lnTo>
                    <a:cubicBezTo>
                      <a:pt x="338959" y="3438664"/>
                      <a:pt x="339046" y="3404142"/>
                      <a:pt x="364449" y="3379245"/>
                    </a:cubicBezTo>
                    <a:lnTo>
                      <a:pt x="365207" y="3378966"/>
                    </a:lnTo>
                    <a:lnTo>
                      <a:pt x="366031" y="3371801"/>
                    </a:lnTo>
                    <a:cubicBezTo>
                      <a:pt x="368019" y="3368577"/>
                      <a:pt x="371472" y="3366056"/>
                      <a:pt x="376014" y="3364259"/>
                    </a:cubicBezTo>
                    <a:lnTo>
                      <a:pt x="386156" y="3362291"/>
                    </a:lnTo>
                    <a:lnTo>
                      <a:pt x="383303" y="3361103"/>
                    </a:lnTo>
                    <a:lnTo>
                      <a:pt x="371416" y="3347713"/>
                    </a:lnTo>
                    <a:lnTo>
                      <a:pt x="353125" y="3336924"/>
                    </a:lnTo>
                    <a:cubicBezTo>
                      <a:pt x="345646" y="3329138"/>
                      <a:pt x="343008" y="3321098"/>
                      <a:pt x="346983" y="3314650"/>
                    </a:cubicBezTo>
                    <a:cubicBezTo>
                      <a:pt x="348970" y="3311425"/>
                      <a:pt x="352423" y="3308905"/>
                      <a:pt x="356965" y="3307107"/>
                    </a:cubicBezTo>
                    <a:lnTo>
                      <a:pt x="367108" y="3305140"/>
                    </a:lnTo>
                    <a:lnTo>
                      <a:pt x="364253" y="3303953"/>
                    </a:lnTo>
                    <a:cubicBezTo>
                      <a:pt x="338960" y="3286263"/>
                      <a:pt x="339047" y="3251741"/>
                      <a:pt x="364450" y="3226844"/>
                    </a:cubicBezTo>
                    <a:lnTo>
                      <a:pt x="365208" y="3226565"/>
                    </a:lnTo>
                    <a:lnTo>
                      <a:pt x="366032" y="3219400"/>
                    </a:lnTo>
                    <a:cubicBezTo>
                      <a:pt x="368020" y="3216176"/>
                      <a:pt x="371473" y="3213655"/>
                      <a:pt x="376015" y="3211858"/>
                    </a:cubicBezTo>
                    <a:lnTo>
                      <a:pt x="386157" y="3209890"/>
                    </a:lnTo>
                    <a:lnTo>
                      <a:pt x="383304" y="3208702"/>
                    </a:lnTo>
                    <a:cubicBezTo>
                      <a:pt x="358010" y="3191013"/>
                      <a:pt x="358098" y="3156491"/>
                      <a:pt x="383499" y="3131594"/>
                    </a:cubicBezTo>
                    <a:cubicBezTo>
                      <a:pt x="392560" y="3123296"/>
                      <a:pt x="403093" y="3125801"/>
                      <a:pt x="413997" y="3131007"/>
                    </a:cubicBezTo>
                    <a:lnTo>
                      <a:pt x="414984" y="3131478"/>
                    </a:lnTo>
                    <a:lnTo>
                      <a:pt x="430241" y="3131184"/>
                    </a:lnTo>
                    <a:lnTo>
                      <a:pt x="430602" y="3120039"/>
                    </a:lnTo>
                    <a:lnTo>
                      <a:pt x="417358" y="3112789"/>
                    </a:lnTo>
                    <a:lnTo>
                      <a:pt x="409571" y="3102346"/>
                    </a:lnTo>
                    <a:lnTo>
                      <a:pt x="408484" y="3095709"/>
                    </a:lnTo>
                    <a:lnTo>
                      <a:pt x="397575" y="3089274"/>
                    </a:lnTo>
                    <a:cubicBezTo>
                      <a:pt x="390095" y="3081487"/>
                      <a:pt x="387457" y="3073448"/>
                      <a:pt x="391432" y="3067000"/>
                    </a:cubicBezTo>
                    <a:cubicBezTo>
                      <a:pt x="393420" y="3063776"/>
                      <a:pt x="396873" y="3061254"/>
                      <a:pt x="401415" y="3059458"/>
                    </a:cubicBezTo>
                    <a:lnTo>
                      <a:pt x="411557" y="3057490"/>
                    </a:lnTo>
                    <a:lnTo>
                      <a:pt x="408704" y="3056302"/>
                    </a:lnTo>
                    <a:cubicBezTo>
                      <a:pt x="383410" y="3038613"/>
                      <a:pt x="383498" y="3004091"/>
                      <a:pt x="408899" y="2979194"/>
                    </a:cubicBezTo>
                    <a:lnTo>
                      <a:pt x="435179" y="2978688"/>
                    </a:lnTo>
                    <a:lnTo>
                      <a:pt x="436062" y="2951409"/>
                    </a:lnTo>
                    <a:lnTo>
                      <a:pt x="434971" y="2949946"/>
                    </a:lnTo>
                    <a:cubicBezTo>
                      <a:pt x="432959" y="2944958"/>
                      <a:pt x="432145" y="2940125"/>
                      <a:pt x="432646" y="2935741"/>
                    </a:cubicBezTo>
                    <a:lnTo>
                      <a:pt x="436877" y="2927005"/>
                    </a:lnTo>
                    <a:lnTo>
                      <a:pt x="445478" y="2690080"/>
                    </a:lnTo>
                    <a:lnTo>
                      <a:pt x="447865" y="2629915"/>
                    </a:lnTo>
                    <a:lnTo>
                      <a:pt x="434469" y="2622002"/>
                    </a:lnTo>
                    <a:lnTo>
                      <a:pt x="435834" y="2620626"/>
                    </a:lnTo>
                    <a:lnTo>
                      <a:pt x="435469" y="2620474"/>
                    </a:lnTo>
                    <a:lnTo>
                      <a:pt x="395882" y="2658435"/>
                    </a:lnTo>
                    <a:cubicBezTo>
                      <a:pt x="385305" y="2668579"/>
                      <a:pt x="363263" y="2665617"/>
                      <a:pt x="346651" y="2651820"/>
                    </a:cubicBezTo>
                    <a:cubicBezTo>
                      <a:pt x="338345" y="2644921"/>
                      <a:pt x="332968" y="2636620"/>
                      <a:pt x="330991" y="2628776"/>
                    </a:cubicBezTo>
                    <a:lnTo>
                      <a:pt x="335691" y="2608608"/>
                    </a:lnTo>
                    <a:lnTo>
                      <a:pt x="367078" y="2596550"/>
                    </a:lnTo>
                    <a:lnTo>
                      <a:pt x="368142" y="2585274"/>
                    </a:lnTo>
                    <a:lnTo>
                      <a:pt x="353822" y="2579909"/>
                    </a:lnTo>
                    <a:lnTo>
                      <a:pt x="238847" y="2559265"/>
                    </a:lnTo>
                    <a:cubicBezTo>
                      <a:pt x="202963" y="2548680"/>
                      <a:pt x="173180" y="2516300"/>
                      <a:pt x="172322" y="2486941"/>
                    </a:cubicBezTo>
                    <a:cubicBezTo>
                      <a:pt x="171679" y="2464920"/>
                      <a:pt x="187488" y="2450855"/>
                      <a:pt x="210572" y="2449663"/>
                    </a:cubicBezTo>
                    <a:lnTo>
                      <a:pt x="215371" y="2450288"/>
                    </a:lnTo>
                    <a:lnTo>
                      <a:pt x="189678" y="2434421"/>
                    </a:lnTo>
                    <a:cubicBezTo>
                      <a:pt x="156061" y="2413659"/>
                      <a:pt x="139003" y="2377938"/>
                      <a:pt x="151579" y="2354637"/>
                    </a:cubicBezTo>
                    <a:cubicBezTo>
                      <a:pt x="164155" y="2331336"/>
                      <a:pt x="201601" y="2329280"/>
                      <a:pt x="235219" y="2350042"/>
                    </a:cubicBezTo>
                    <a:lnTo>
                      <a:pt x="254032" y="2361662"/>
                    </a:lnTo>
                    <a:lnTo>
                      <a:pt x="249521" y="2345151"/>
                    </a:lnTo>
                    <a:cubicBezTo>
                      <a:pt x="248763" y="2331443"/>
                      <a:pt x="254344" y="2319493"/>
                      <a:pt x="266443" y="2312550"/>
                    </a:cubicBezTo>
                    <a:cubicBezTo>
                      <a:pt x="272492" y="2309079"/>
                      <a:pt x="279600" y="2307188"/>
                      <a:pt x="287270" y="2306741"/>
                    </a:cubicBezTo>
                    <a:cubicBezTo>
                      <a:pt x="310282" y="2305401"/>
                      <a:pt x="338374" y="2317055"/>
                      <a:pt x="358257" y="2338017"/>
                    </a:cubicBezTo>
                    <a:lnTo>
                      <a:pt x="427068" y="2444198"/>
                    </a:lnTo>
                    <a:lnTo>
                      <a:pt x="438571" y="2454782"/>
                    </a:lnTo>
                    <a:lnTo>
                      <a:pt x="447167" y="2448158"/>
                    </a:lnTo>
                    <a:lnTo>
                      <a:pt x="442214" y="2418842"/>
                    </a:lnTo>
                    <a:lnTo>
                      <a:pt x="444587" y="2406768"/>
                    </a:lnTo>
                    <a:lnTo>
                      <a:pt x="457235" y="2393703"/>
                    </a:lnTo>
                    <a:lnTo>
                      <a:pt x="460342" y="2315375"/>
                    </a:lnTo>
                    <a:lnTo>
                      <a:pt x="467897" y="2142092"/>
                    </a:lnTo>
                    <a:lnTo>
                      <a:pt x="407359" y="2073790"/>
                    </a:lnTo>
                    <a:cubicBezTo>
                      <a:pt x="385538" y="2053214"/>
                      <a:pt x="362441" y="2037393"/>
                      <a:pt x="338202" y="2032935"/>
                    </a:cubicBezTo>
                    <a:lnTo>
                      <a:pt x="339713" y="2031412"/>
                    </a:lnTo>
                    <a:lnTo>
                      <a:pt x="339309" y="2031244"/>
                    </a:lnTo>
                    <a:lnTo>
                      <a:pt x="295483" y="2073270"/>
                    </a:lnTo>
                    <a:cubicBezTo>
                      <a:pt x="283773" y="2084499"/>
                      <a:pt x="259371" y="2081220"/>
                      <a:pt x="240981" y="2065946"/>
                    </a:cubicBezTo>
                    <a:cubicBezTo>
                      <a:pt x="231786" y="2058309"/>
                      <a:pt x="225833" y="2049119"/>
                      <a:pt x="223645" y="2040435"/>
                    </a:cubicBezTo>
                    <a:lnTo>
                      <a:pt x="228848" y="2018107"/>
                    </a:lnTo>
                    <a:lnTo>
                      <a:pt x="263595" y="2004758"/>
                    </a:lnTo>
                    <a:lnTo>
                      <a:pt x="264773" y="1992274"/>
                    </a:lnTo>
                    <a:lnTo>
                      <a:pt x="248920" y="1986336"/>
                    </a:lnTo>
                    <a:lnTo>
                      <a:pt x="121634" y="1963481"/>
                    </a:lnTo>
                    <a:cubicBezTo>
                      <a:pt x="81908" y="1951762"/>
                      <a:pt x="48936" y="1915916"/>
                      <a:pt x="47986" y="1883413"/>
                    </a:cubicBezTo>
                    <a:cubicBezTo>
                      <a:pt x="47274" y="1859034"/>
                      <a:pt x="64776" y="1843463"/>
                      <a:pt x="90332" y="1842143"/>
                    </a:cubicBezTo>
                    <a:lnTo>
                      <a:pt x="95644" y="1842836"/>
                    </a:lnTo>
                    <a:lnTo>
                      <a:pt x="67201" y="1825270"/>
                    </a:lnTo>
                    <a:cubicBezTo>
                      <a:pt x="29984" y="1802284"/>
                      <a:pt x="11099" y="1762739"/>
                      <a:pt x="25022" y="1736943"/>
                    </a:cubicBezTo>
                    <a:cubicBezTo>
                      <a:pt x="38944" y="1711147"/>
                      <a:pt x="80400" y="1708870"/>
                      <a:pt x="117618" y="1731856"/>
                    </a:cubicBezTo>
                    <a:lnTo>
                      <a:pt x="138445" y="1744719"/>
                    </a:lnTo>
                    <a:lnTo>
                      <a:pt x="133451" y="1726441"/>
                    </a:lnTo>
                    <a:cubicBezTo>
                      <a:pt x="132612" y="1711265"/>
                      <a:pt x="138790" y="1698036"/>
                      <a:pt x="152185" y="1690349"/>
                    </a:cubicBezTo>
                    <a:cubicBezTo>
                      <a:pt x="158882" y="1686507"/>
                      <a:pt x="166750" y="1684413"/>
                      <a:pt x="175241" y="1683918"/>
                    </a:cubicBezTo>
                    <a:cubicBezTo>
                      <a:pt x="200718" y="1682435"/>
                      <a:pt x="231818" y="1695337"/>
                      <a:pt x="253830" y="1718543"/>
                    </a:cubicBezTo>
                    <a:lnTo>
                      <a:pt x="330008" y="1836093"/>
                    </a:lnTo>
                    <a:lnTo>
                      <a:pt x="342744" y="1847811"/>
                    </a:lnTo>
                    <a:lnTo>
                      <a:pt x="352259" y="1840477"/>
                    </a:lnTo>
                    <a:lnTo>
                      <a:pt x="346776" y="1808022"/>
                    </a:lnTo>
                    <a:lnTo>
                      <a:pt x="349403" y="1794656"/>
                    </a:lnTo>
                    <a:cubicBezTo>
                      <a:pt x="352639" y="1778194"/>
                      <a:pt x="372741" y="1772470"/>
                      <a:pt x="394303" y="1781869"/>
                    </a:cubicBezTo>
                    <a:cubicBezTo>
                      <a:pt x="415863" y="1791271"/>
                      <a:pt x="430719" y="1812237"/>
                      <a:pt x="427483" y="1828699"/>
                    </a:cubicBezTo>
                    <a:lnTo>
                      <a:pt x="414287" y="1895830"/>
                    </a:lnTo>
                    <a:lnTo>
                      <a:pt x="437769" y="1925239"/>
                    </a:lnTo>
                    <a:cubicBezTo>
                      <a:pt x="446632" y="1933304"/>
                      <a:pt x="456775" y="1940614"/>
                      <a:pt x="467705" y="1947345"/>
                    </a:cubicBezTo>
                    <a:lnTo>
                      <a:pt x="476188" y="1951905"/>
                    </a:lnTo>
                    <a:lnTo>
                      <a:pt x="484329" y="1765175"/>
                    </a:lnTo>
                    <a:lnTo>
                      <a:pt x="494914" y="1551584"/>
                    </a:lnTo>
                    <a:lnTo>
                      <a:pt x="450357" y="1511965"/>
                    </a:lnTo>
                    <a:cubicBezTo>
                      <a:pt x="379664" y="1450340"/>
                      <a:pt x="320141" y="1397816"/>
                      <a:pt x="351396" y="1356145"/>
                    </a:cubicBezTo>
                    <a:cubicBezTo>
                      <a:pt x="367023" y="1335310"/>
                      <a:pt x="391009" y="1321033"/>
                      <a:pt x="419094" y="1312891"/>
                    </a:cubicBezTo>
                    <a:lnTo>
                      <a:pt x="458865" y="1310113"/>
                    </a:lnTo>
                    <a:lnTo>
                      <a:pt x="422353" y="1289488"/>
                    </a:lnTo>
                    <a:cubicBezTo>
                      <a:pt x="361276" y="1261098"/>
                      <a:pt x="294248" y="1247471"/>
                      <a:pt x="227890" y="1250498"/>
                    </a:cubicBezTo>
                    <a:lnTo>
                      <a:pt x="229230" y="1247781"/>
                    </a:lnTo>
                    <a:lnTo>
                      <a:pt x="221004" y="1251407"/>
                    </a:lnTo>
                    <a:cubicBezTo>
                      <a:pt x="172915" y="1262313"/>
                      <a:pt x="128438" y="1253431"/>
                      <a:pt x="121662" y="1231571"/>
                    </a:cubicBezTo>
                    <a:cubicBezTo>
                      <a:pt x="119967" y="1226105"/>
                      <a:pt x="120790" y="1220346"/>
                      <a:pt x="123728" y="1214611"/>
                    </a:cubicBezTo>
                    <a:lnTo>
                      <a:pt x="132791" y="1204288"/>
                    </a:lnTo>
                    <a:lnTo>
                      <a:pt x="128112" y="1205081"/>
                    </a:lnTo>
                    <a:cubicBezTo>
                      <a:pt x="77883" y="1203424"/>
                      <a:pt x="35774" y="1161490"/>
                      <a:pt x="34057" y="1111416"/>
                    </a:cubicBezTo>
                    <a:cubicBezTo>
                      <a:pt x="34255" y="1077109"/>
                      <a:pt x="93956" y="1090589"/>
                      <a:pt x="123906" y="1080176"/>
                    </a:cubicBezTo>
                    <a:cubicBezTo>
                      <a:pt x="129098" y="1080131"/>
                      <a:pt x="136816" y="1070953"/>
                      <a:pt x="135322" y="1066623"/>
                    </a:cubicBezTo>
                    <a:cubicBezTo>
                      <a:pt x="133827" y="1062294"/>
                      <a:pt x="134825" y="1058388"/>
                      <a:pt x="120707" y="1057405"/>
                    </a:cubicBezTo>
                    <a:lnTo>
                      <a:pt x="49351" y="1062113"/>
                    </a:lnTo>
                    <a:lnTo>
                      <a:pt x="27779" y="1055542"/>
                    </a:lnTo>
                    <a:cubicBezTo>
                      <a:pt x="11032" y="1046594"/>
                      <a:pt x="455" y="1034646"/>
                      <a:pt x="14" y="1021819"/>
                    </a:cubicBezTo>
                    <a:cubicBezTo>
                      <a:pt x="-425" y="1008993"/>
                      <a:pt x="9357" y="997717"/>
                      <a:pt x="25527" y="989854"/>
                    </a:cubicBezTo>
                    <a:lnTo>
                      <a:pt x="52276" y="981425"/>
                    </a:lnTo>
                    <a:cubicBezTo>
                      <a:pt x="42947" y="972637"/>
                      <a:pt x="32758" y="966778"/>
                      <a:pt x="24289" y="955061"/>
                    </a:cubicBezTo>
                    <a:cubicBezTo>
                      <a:pt x="15820" y="943344"/>
                      <a:pt x="13845" y="926375"/>
                      <a:pt x="20132" y="915486"/>
                    </a:cubicBezTo>
                    <a:cubicBezTo>
                      <a:pt x="26418" y="904598"/>
                      <a:pt x="41520" y="898830"/>
                      <a:pt x="56484" y="899299"/>
                    </a:cubicBezTo>
                    <a:cubicBezTo>
                      <a:pt x="71447" y="899767"/>
                      <a:pt x="75523" y="905014"/>
                      <a:pt x="85043" y="907872"/>
                    </a:cubicBezTo>
                    <a:lnTo>
                      <a:pt x="80363" y="894874"/>
                    </a:lnTo>
                    <a:cubicBezTo>
                      <a:pt x="79088" y="876939"/>
                      <a:pt x="83962" y="862830"/>
                      <a:pt x="95290" y="856797"/>
                    </a:cubicBezTo>
                    <a:cubicBezTo>
                      <a:pt x="106619" y="850764"/>
                      <a:pt x="122255" y="853951"/>
                      <a:pt x="138377" y="863980"/>
                    </a:cubicBezTo>
                    <a:lnTo>
                      <a:pt x="154180" y="880548"/>
                    </a:lnTo>
                    <a:lnTo>
                      <a:pt x="186221" y="943932"/>
                    </a:lnTo>
                    <a:cubicBezTo>
                      <a:pt x="189674" y="949197"/>
                      <a:pt x="193901" y="951898"/>
                      <a:pt x="201032" y="950430"/>
                    </a:cubicBezTo>
                    <a:cubicBezTo>
                      <a:pt x="208163" y="948962"/>
                      <a:pt x="209203" y="940590"/>
                      <a:pt x="207540" y="935316"/>
                    </a:cubicBezTo>
                    <a:cubicBezTo>
                      <a:pt x="201445" y="904413"/>
                      <a:pt x="166536" y="855533"/>
                      <a:pt x="189253" y="842609"/>
                    </a:cubicBezTo>
                    <a:cubicBezTo>
                      <a:pt x="233477" y="819059"/>
                      <a:pt x="290848" y="834559"/>
                      <a:pt x="317396" y="877230"/>
                    </a:cubicBezTo>
                    <a:lnTo>
                      <a:pt x="319049" y="881679"/>
                    </a:lnTo>
                    <a:lnTo>
                      <a:pt x="323458" y="868668"/>
                    </a:lnTo>
                    <a:cubicBezTo>
                      <a:pt x="326955" y="863256"/>
                      <a:pt x="331532" y="859665"/>
                      <a:pt x="337112" y="858400"/>
                    </a:cubicBezTo>
                    <a:cubicBezTo>
                      <a:pt x="359432" y="853338"/>
                      <a:pt x="389363" y="887415"/>
                      <a:pt x="403963" y="934514"/>
                    </a:cubicBezTo>
                    <a:lnTo>
                      <a:pt x="404911" y="943221"/>
                    </a:lnTo>
                    <a:lnTo>
                      <a:pt x="407746" y="938977"/>
                    </a:lnTo>
                    <a:cubicBezTo>
                      <a:pt x="423024" y="968468"/>
                      <a:pt x="441992" y="996022"/>
                      <a:pt x="464031" y="1021041"/>
                    </a:cubicBezTo>
                    <a:lnTo>
                      <a:pt x="518779" y="1070028"/>
                    </a:lnTo>
                    <a:lnTo>
                      <a:pt x="520617" y="1032942"/>
                    </a:lnTo>
                    <a:lnTo>
                      <a:pt x="523282" y="988009"/>
                    </a:lnTo>
                    <a:lnTo>
                      <a:pt x="491717" y="921064"/>
                    </a:lnTo>
                    <a:cubicBezTo>
                      <a:pt x="474644" y="892016"/>
                      <a:pt x="455190" y="864965"/>
                      <a:pt x="434273" y="840966"/>
                    </a:cubicBezTo>
                    <a:lnTo>
                      <a:pt x="412799" y="820926"/>
                    </a:lnTo>
                    <a:lnTo>
                      <a:pt x="408592" y="818338"/>
                    </a:lnTo>
                    <a:lnTo>
                      <a:pt x="389136" y="798846"/>
                    </a:lnTo>
                    <a:lnTo>
                      <a:pt x="368060" y="779179"/>
                    </a:lnTo>
                    <a:lnTo>
                      <a:pt x="369299" y="778971"/>
                    </a:lnTo>
                    <a:lnTo>
                      <a:pt x="369048" y="778721"/>
                    </a:lnTo>
                    <a:cubicBezTo>
                      <a:pt x="348752" y="751530"/>
                      <a:pt x="341391" y="723856"/>
                      <a:pt x="351775" y="702143"/>
                    </a:cubicBezTo>
                    <a:cubicBezTo>
                      <a:pt x="362159" y="680430"/>
                      <a:pt x="388323" y="668790"/>
                      <a:pt x="422230" y="667521"/>
                    </a:cubicBezTo>
                    <a:lnTo>
                      <a:pt x="426940" y="668022"/>
                    </a:lnTo>
                    <a:lnTo>
                      <a:pt x="367363" y="621091"/>
                    </a:lnTo>
                    <a:lnTo>
                      <a:pt x="279669" y="581519"/>
                    </a:lnTo>
                    <a:lnTo>
                      <a:pt x="261953" y="580226"/>
                    </a:lnTo>
                    <a:cubicBezTo>
                      <a:pt x="221784" y="574080"/>
                      <a:pt x="193599" y="559694"/>
                      <a:pt x="193599" y="542925"/>
                    </a:cubicBezTo>
                    <a:cubicBezTo>
                      <a:pt x="193598" y="520567"/>
                      <a:pt x="243707" y="502443"/>
                      <a:pt x="305518" y="502443"/>
                    </a:cubicBezTo>
                    <a:lnTo>
                      <a:pt x="312598" y="503225"/>
                    </a:lnTo>
                    <a:lnTo>
                      <a:pt x="310272" y="500032"/>
                    </a:lnTo>
                    <a:lnTo>
                      <a:pt x="240918" y="449503"/>
                    </a:lnTo>
                    <a:lnTo>
                      <a:pt x="238684" y="449256"/>
                    </a:lnTo>
                    <a:cubicBezTo>
                      <a:pt x="212190" y="443110"/>
                      <a:pt x="193598" y="428724"/>
                      <a:pt x="193599" y="411956"/>
                    </a:cubicBezTo>
                    <a:cubicBezTo>
                      <a:pt x="193598" y="400777"/>
                      <a:pt x="201861" y="390658"/>
                      <a:pt x="215219" y="383332"/>
                    </a:cubicBezTo>
                    <a:lnTo>
                      <a:pt x="217553" y="382469"/>
                    </a:lnTo>
                    <a:lnTo>
                      <a:pt x="212649" y="366034"/>
                    </a:lnTo>
                    <a:cubicBezTo>
                      <a:pt x="212649" y="340672"/>
                      <a:pt x="243034" y="320112"/>
                      <a:pt x="280515" y="320112"/>
                    </a:cubicBezTo>
                    <a:lnTo>
                      <a:pt x="319966" y="331169"/>
                    </a:lnTo>
                    <a:lnTo>
                      <a:pt x="342428" y="324873"/>
                    </a:lnTo>
                    <a:cubicBezTo>
                      <a:pt x="370539" y="324874"/>
                      <a:pt x="394658" y="336439"/>
                      <a:pt x="404961" y="352920"/>
                    </a:cubicBezTo>
                    <a:lnTo>
                      <a:pt x="405954" y="356252"/>
                    </a:lnTo>
                    <a:lnTo>
                      <a:pt x="407100" y="354506"/>
                    </a:lnTo>
                    <a:cubicBezTo>
                      <a:pt x="421857" y="380174"/>
                      <a:pt x="440144" y="402973"/>
                      <a:pt x="461465" y="422449"/>
                    </a:cubicBezTo>
                    <a:lnTo>
                      <a:pt x="478863" y="433958"/>
                    </a:lnTo>
                    <a:lnTo>
                      <a:pt x="465934" y="376806"/>
                    </a:lnTo>
                    <a:cubicBezTo>
                      <a:pt x="456017" y="349576"/>
                      <a:pt x="442624" y="323545"/>
                      <a:pt x="425951" y="299433"/>
                    </a:cubicBezTo>
                    <a:lnTo>
                      <a:pt x="428767" y="299261"/>
                    </a:lnTo>
                    <a:lnTo>
                      <a:pt x="422010" y="294685"/>
                    </a:lnTo>
                    <a:cubicBezTo>
                      <a:pt x="390817" y="263491"/>
                      <a:pt x="377267" y="226467"/>
                      <a:pt x="391745" y="211989"/>
                    </a:cubicBezTo>
                    <a:cubicBezTo>
                      <a:pt x="395366" y="208369"/>
                      <a:pt x="400394" y="206501"/>
                      <a:pt x="406388" y="206223"/>
                    </a:cubicBezTo>
                    <a:lnTo>
                      <a:pt x="418937" y="208538"/>
                    </a:lnTo>
                    <a:lnTo>
                      <a:pt x="416118" y="205388"/>
                    </a:lnTo>
                    <a:cubicBezTo>
                      <a:pt x="394061" y="167185"/>
                      <a:pt x="408277" y="117684"/>
                      <a:pt x="447870" y="94825"/>
                    </a:cubicBezTo>
                    <a:cubicBezTo>
                      <a:pt x="475636" y="80188"/>
                      <a:pt x="492566" y="130558"/>
                      <a:pt x="514915" y="148424"/>
                    </a:cubicBezTo>
                    <a:cubicBezTo>
                      <a:pt x="517369" y="152280"/>
                      <a:pt x="528368" y="154086"/>
                      <a:pt x="531164" y="151104"/>
                    </a:cubicBezTo>
                    <a:cubicBezTo>
                      <a:pt x="533961" y="148124"/>
                      <a:pt x="537576" y="147185"/>
                      <a:pt x="531794" y="136224"/>
                    </a:cubicBezTo>
                    <a:lnTo>
                      <a:pt x="494764" y="84994"/>
                    </a:lnTo>
                    <a:lnTo>
                      <a:pt x="490017" y="66061"/>
                    </a:lnTo>
                    <a:cubicBezTo>
                      <a:pt x="489436" y="49706"/>
                      <a:pt x="494148" y="36662"/>
                      <a:pt x="504289" y="30806"/>
                    </a:cubicBezTo>
                    <a:cubicBezTo>
                      <a:pt x="514432" y="24951"/>
                      <a:pt x="528083" y="27393"/>
                      <a:pt x="541957" y="36073"/>
                    </a:cubicBezTo>
                    <a:lnTo>
                      <a:pt x="561214" y="52407"/>
                    </a:lnTo>
                    <a:cubicBezTo>
                      <a:pt x="563958" y="41656"/>
                      <a:pt x="563939" y="31527"/>
                      <a:pt x="569446" y="20157"/>
                    </a:cubicBezTo>
                    <a:cubicBezTo>
                      <a:pt x="574953" y="8786"/>
                      <a:pt x="587723" y="0"/>
                      <a:pt x="59943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70000">
                    <a:srgbClr val="006600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6" name="楕円 2">
                <a:extLst>
                  <a:ext uri="{FF2B5EF4-FFF2-40B4-BE49-F238E27FC236}">
                    <a16:creationId xmlns:a16="http://schemas.microsoft.com/office/drawing/2014/main" id="{71685298-C960-4673-A66D-FDECE6E05B66}"/>
                  </a:ext>
                </a:extLst>
              </p:cNvPr>
              <p:cNvSpPr/>
              <p:nvPr/>
            </p:nvSpPr>
            <p:spPr>
              <a:xfrm rot="21206374">
                <a:off x="2976752" y="1550433"/>
                <a:ext cx="100243" cy="3566002"/>
              </a:xfrm>
              <a:custGeom>
                <a:avLst/>
                <a:gdLst>
                  <a:gd name="connsiteX0" fmla="*/ 0 w 336550"/>
                  <a:gd name="connsiteY0" fmla="*/ 825500 h 1651000"/>
                  <a:gd name="connsiteX1" fmla="*/ 168275 w 336550"/>
                  <a:gd name="connsiteY1" fmla="*/ 0 h 1651000"/>
                  <a:gd name="connsiteX2" fmla="*/ 336550 w 336550"/>
                  <a:gd name="connsiteY2" fmla="*/ 825500 h 1651000"/>
                  <a:gd name="connsiteX3" fmla="*/ 168275 w 336550"/>
                  <a:gd name="connsiteY3" fmla="*/ 1651000 h 1651000"/>
                  <a:gd name="connsiteX4" fmla="*/ 0 w 336550"/>
                  <a:gd name="connsiteY4" fmla="*/ 825500 h 16510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62 w 337012"/>
                  <a:gd name="connsiteY0" fmla="*/ 3060700 h 3886200"/>
                  <a:gd name="connsiteX1" fmla="*/ 213187 w 337012"/>
                  <a:gd name="connsiteY1" fmla="*/ 0 h 3886200"/>
                  <a:gd name="connsiteX2" fmla="*/ 337012 w 337012"/>
                  <a:gd name="connsiteY2" fmla="*/ 3060700 h 3886200"/>
                  <a:gd name="connsiteX3" fmla="*/ 168737 w 337012"/>
                  <a:gd name="connsiteY3" fmla="*/ 3886200 h 3886200"/>
                  <a:gd name="connsiteX4" fmla="*/ 462 w 337012"/>
                  <a:gd name="connsiteY4" fmla="*/ 3060700 h 3886200"/>
                  <a:gd name="connsiteX0" fmla="*/ 497 w 286247"/>
                  <a:gd name="connsiteY0" fmla="*/ 3054350 h 3886202"/>
                  <a:gd name="connsiteX1" fmla="*/ 162422 w 286247"/>
                  <a:gd name="connsiteY1" fmla="*/ 0 h 3886202"/>
                  <a:gd name="connsiteX2" fmla="*/ 286247 w 286247"/>
                  <a:gd name="connsiteY2" fmla="*/ 3060700 h 3886202"/>
                  <a:gd name="connsiteX3" fmla="*/ 117972 w 286247"/>
                  <a:gd name="connsiteY3" fmla="*/ 3886200 h 3886202"/>
                  <a:gd name="connsiteX4" fmla="*/ 497 w 286247"/>
                  <a:gd name="connsiteY4" fmla="*/ 3054350 h 3886202"/>
                  <a:gd name="connsiteX0" fmla="*/ 437 w 216337"/>
                  <a:gd name="connsiteY0" fmla="*/ 3054350 h 3886202"/>
                  <a:gd name="connsiteX1" fmla="*/ 162362 w 216337"/>
                  <a:gd name="connsiteY1" fmla="*/ 0 h 3886202"/>
                  <a:gd name="connsiteX2" fmla="*/ 216337 w 216337"/>
                  <a:gd name="connsiteY2" fmla="*/ 3060700 h 3886202"/>
                  <a:gd name="connsiteX3" fmla="*/ 117912 w 216337"/>
                  <a:gd name="connsiteY3" fmla="*/ 3886200 h 3886202"/>
                  <a:gd name="connsiteX4" fmla="*/ 437 w 216337"/>
                  <a:gd name="connsiteY4" fmla="*/ 3054350 h 3886202"/>
                  <a:gd name="connsiteX0" fmla="*/ 2102 w 219292"/>
                  <a:gd name="connsiteY0" fmla="*/ 3054350 h 3886202"/>
                  <a:gd name="connsiteX1" fmla="*/ 164027 w 219292"/>
                  <a:gd name="connsiteY1" fmla="*/ 0 h 3886202"/>
                  <a:gd name="connsiteX2" fmla="*/ 218002 w 219292"/>
                  <a:gd name="connsiteY2" fmla="*/ 3060700 h 3886202"/>
                  <a:gd name="connsiteX3" fmla="*/ 119577 w 219292"/>
                  <a:gd name="connsiteY3" fmla="*/ 3886200 h 3886202"/>
                  <a:gd name="connsiteX4" fmla="*/ 2102 w 219292"/>
                  <a:gd name="connsiteY4" fmla="*/ 3054350 h 3886202"/>
                  <a:gd name="connsiteX0" fmla="*/ 4320 w 220311"/>
                  <a:gd name="connsiteY0" fmla="*/ 3054350 h 3571927"/>
                  <a:gd name="connsiteX1" fmla="*/ 166245 w 220311"/>
                  <a:gd name="connsiteY1" fmla="*/ 0 h 3571927"/>
                  <a:gd name="connsiteX2" fmla="*/ 220220 w 220311"/>
                  <a:gd name="connsiteY2" fmla="*/ 3060700 h 3571927"/>
                  <a:gd name="connsiteX3" fmla="*/ 109095 w 220311"/>
                  <a:gd name="connsiteY3" fmla="*/ 3568700 h 3571927"/>
                  <a:gd name="connsiteX4" fmla="*/ 4320 w 220311"/>
                  <a:gd name="connsiteY4" fmla="*/ 3054350 h 3571927"/>
                  <a:gd name="connsiteX0" fmla="*/ 1564 w 217464"/>
                  <a:gd name="connsiteY0" fmla="*/ 3054350 h 3569464"/>
                  <a:gd name="connsiteX1" fmla="*/ 163489 w 217464"/>
                  <a:gd name="connsiteY1" fmla="*/ 0 h 3569464"/>
                  <a:gd name="connsiteX2" fmla="*/ 217464 w 217464"/>
                  <a:gd name="connsiteY2" fmla="*/ 3060700 h 3569464"/>
                  <a:gd name="connsiteX3" fmla="*/ 106339 w 217464"/>
                  <a:gd name="connsiteY3" fmla="*/ 3568700 h 3569464"/>
                  <a:gd name="connsiteX4" fmla="*/ 1564 w 217464"/>
                  <a:gd name="connsiteY4" fmla="*/ 3054350 h 3569464"/>
                  <a:gd name="connsiteX0" fmla="*/ 7834 w 223734"/>
                  <a:gd name="connsiteY0" fmla="*/ 3054350 h 3569464"/>
                  <a:gd name="connsiteX1" fmla="*/ 169759 w 223734"/>
                  <a:gd name="connsiteY1" fmla="*/ 0 h 3569464"/>
                  <a:gd name="connsiteX2" fmla="*/ 223734 w 223734"/>
                  <a:gd name="connsiteY2" fmla="*/ 3060700 h 3569464"/>
                  <a:gd name="connsiteX3" fmla="*/ 112609 w 223734"/>
                  <a:gd name="connsiteY3" fmla="*/ 3568700 h 3569464"/>
                  <a:gd name="connsiteX4" fmla="*/ 7834 w 223734"/>
                  <a:gd name="connsiteY4" fmla="*/ 3054350 h 3569464"/>
                  <a:gd name="connsiteX0" fmla="*/ 7834 w 223734"/>
                  <a:gd name="connsiteY0" fmla="*/ 3054350 h 3569268"/>
                  <a:gd name="connsiteX1" fmla="*/ 169759 w 223734"/>
                  <a:gd name="connsiteY1" fmla="*/ 0 h 3569268"/>
                  <a:gd name="connsiteX2" fmla="*/ 223734 w 223734"/>
                  <a:gd name="connsiteY2" fmla="*/ 3060700 h 3569268"/>
                  <a:gd name="connsiteX3" fmla="*/ 112609 w 223734"/>
                  <a:gd name="connsiteY3" fmla="*/ 3568700 h 3569268"/>
                  <a:gd name="connsiteX4" fmla="*/ 7834 w 223734"/>
                  <a:gd name="connsiteY4" fmla="*/ 3054350 h 3569268"/>
                  <a:gd name="connsiteX0" fmla="*/ 7834 w 232168"/>
                  <a:gd name="connsiteY0" fmla="*/ 3054350 h 3568998"/>
                  <a:gd name="connsiteX1" fmla="*/ 169759 w 232168"/>
                  <a:gd name="connsiteY1" fmla="*/ 0 h 3568998"/>
                  <a:gd name="connsiteX2" fmla="*/ 223734 w 232168"/>
                  <a:gd name="connsiteY2" fmla="*/ 3060700 h 3568998"/>
                  <a:gd name="connsiteX3" fmla="*/ 112609 w 232168"/>
                  <a:gd name="connsiteY3" fmla="*/ 3568700 h 3568998"/>
                  <a:gd name="connsiteX4" fmla="*/ 7834 w 232168"/>
                  <a:gd name="connsiteY4" fmla="*/ 3054350 h 3568998"/>
                  <a:gd name="connsiteX0" fmla="*/ 7834 w 232168"/>
                  <a:gd name="connsiteY0" fmla="*/ 3054350 h 3568953"/>
                  <a:gd name="connsiteX1" fmla="*/ 169759 w 232168"/>
                  <a:gd name="connsiteY1" fmla="*/ 0 h 3568953"/>
                  <a:gd name="connsiteX2" fmla="*/ 223734 w 232168"/>
                  <a:gd name="connsiteY2" fmla="*/ 3060700 h 3568953"/>
                  <a:gd name="connsiteX3" fmla="*/ 112609 w 232168"/>
                  <a:gd name="connsiteY3" fmla="*/ 3568700 h 3568953"/>
                  <a:gd name="connsiteX4" fmla="*/ 7834 w 232168"/>
                  <a:gd name="connsiteY4" fmla="*/ 3054350 h 3568953"/>
                  <a:gd name="connsiteX0" fmla="*/ 757 w 216976"/>
                  <a:gd name="connsiteY0" fmla="*/ 3060303 h 3582242"/>
                  <a:gd name="connsiteX1" fmla="*/ 142140 w 216976"/>
                  <a:gd name="connsiteY1" fmla="*/ 0 h 3582242"/>
                  <a:gd name="connsiteX2" fmla="*/ 216657 w 216976"/>
                  <a:gd name="connsiteY2" fmla="*/ 3066653 h 3582242"/>
                  <a:gd name="connsiteX3" fmla="*/ 105532 w 216976"/>
                  <a:gd name="connsiteY3" fmla="*/ 3574653 h 3582242"/>
                  <a:gd name="connsiteX4" fmla="*/ 757 w 216976"/>
                  <a:gd name="connsiteY4" fmla="*/ 3060303 h 3582242"/>
                  <a:gd name="connsiteX0" fmla="*/ 179 w 216131"/>
                  <a:gd name="connsiteY0" fmla="*/ 3042443 h 3564006"/>
                  <a:gd name="connsiteX1" fmla="*/ 121019 w 216131"/>
                  <a:gd name="connsiteY1" fmla="*/ 0 h 3564006"/>
                  <a:gd name="connsiteX2" fmla="*/ 216079 w 216131"/>
                  <a:gd name="connsiteY2" fmla="*/ 3048793 h 3564006"/>
                  <a:gd name="connsiteX3" fmla="*/ 104954 w 216131"/>
                  <a:gd name="connsiteY3" fmla="*/ 3556793 h 3564006"/>
                  <a:gd name="connsiteX4" fmla="*/ 179 w 216131"/>
                  <a:gd name="connsiteY4" fmla="*/ 3042443 h 3564006"/>
                  <a:gd name="connsiteX0" fmla="*/ 179 w 216235"/>
                  <a:gd name="connsiteY0" fmla="*/ 3042443 h 3564006"/>
                  <a:gd name="connsiteX1" fmla="*/ 121019 w 216235"/>
                  <a:gd name="connsiteY1" fmla="*/ 0 h 3564006"/>
                  <a:gd name="connsiteX2" fmla="*/ 216079 w 216235"/>
                  <a:gd name="connsiteY2" fmla="*/ 3048793 h 3564006"/>
                  <a:gd name="connsiteX3" fmla="*/ 104954 w 216235"/>
                  <a:gd name="connsiteY3" fmla="*/ 3556793 h 3564006"/>
                  <a:gd name="connsiteX4" fmla="*/ 179 w 216235"/>
                  <a:gd name="connsiteY4" fmla="*/ 3042443 h 3564006"/>
                  <a:gd name="connsiteX0" fmla="*/ 179 w 216167"/>
                  <a:gd name="connsiteY0" fmla="*/ 3042443 h 3564006"/>
                  <a:gd name="connsiteX1" fmla="*/ 121019 w 216167"/>
                  <a:gd name="connsiteY1" fmla="*/ 0 h 3564006"/>
                  <a:gd name="connsiteX2" fmla="*/ 216079 w 216167"/>
                  <a:gd name="connsiteY2" fmla="*/ 3048793 h 3564006"/>
                  <a:gd name="connsiteX3" fmla="*/ 104954 w 216167"/>
                  <a:gd name="connsiteY3" fmla="*/ 3556793 h 3564006"/>
                  <a:gd name="connsiteX4" fmla="*/ 179 w 216167"/>
                  <a:gd name="connsiteY4" fmla="*/ 3042443 h 3564006"/>
                  <a:gd name="connsiteX0" fmla="*/ 179 w 224444"/>
                  <a:gd name="connsiteY0" fmla="*/ 3042443 h 3564006"/>
                  <a:gd name="connsiteX1" fmla="*/ 121019 w 224444"/>
                  <a:gd name="connsiteY1" fmla="*/ 0 h 3564006"/>
                  <a:gd name="connsiteX2" fmla="*/ 216079 w 224444"/>
                  <a:gd name="connsiteY2" fmla="*/ 3048793 h 3564006"/>
                  <a:gd name="connsiteX3" fmla="*/ 104954 w 224444"/>
                  <a:gd name="connsiteY3" fmla="*/ 3556793 h 3564006"/>
                  <a:gd name="connsiteX4" fmla="*/ 179 w 224444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40464"/>
                  <a:gd name="connsiteY0" fmla="*/ 3042443 h 3557455"/>
                  <a:gd name="connsiteX1" fmla="*/ 131846 w 240464"/>
                  <a:gd name="connsiteY1" fmla="*/ 0 h 3557455"/>
                  <a:gd name="connsiteX2" fmla="*/ 226906 w 240464"/>
                  <a:gd name="connsiteY2" fmla="*/ 3048793 h 3557455"/>
                  <a:gd name="connsiteX3" fmla="*/ 115781 w 240464"/>
                  <a:gd name="connsiteY3" fmla="*/ 3556793 h 3557455"/>
                  <a:gd name="connsiteX4" fmla="*/ 11006 w 240464"/>
                  <a:gd name="connsiteY4" fmla="*/ 3042443 h 3557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464" h="3557455">
                    <a:moveTo>
                      <a:pt x="11006" y="3042443"/>
                    </a:moveTo>
                    <a:cubicBezTo>
                      <a:pt x="47921" y="2640148"/>
                      <a:pt x="45260" y="2190750"/>
                      <a:pt x="131846" y="0"/>
                    </a:cubicBezTo>
                    <a:cubicBezTo>
                      <a:pt x="170617" y="2184797"/>
                      <a:pt x="181651" y="2581012"/>
                      <a:pt x="226906" y="3048793"/>
                    </a:cubicBezTo>
                    <a:cubicBezTo>
                      <a:pt x="272161" y="3516574"/>
                      <a:pt x="196214" y="3564201"/>
                      <a:pt x="115781" y="3556793"/>
                    </a:cubicBezTo>
                    <a:cubicBezTo>
                      <a:pt x="35348" y="3549385"/>
                      <a:pt x="-25909" y="3444738"/>
                      <a:pt x="11006" y="3042443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FF99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7" name="楕円 2">
                <a:extLst>
                  <a:ext uri="{FF2B5EF4-FFF2-40B4-BE49-F238E27FC236}">
                    <a16:creationId xmlns:a16="http://schemas.microsoft.com/office/drawing/2014/main" id="{21F67E4D-6F0A-4AF6-911C-FFA6B835B764}"/>
                  </a:ext>
                </a:extLst>
              </p:cNvPr>
              <p:cNvSpPr/>
              <p:nvPr/>
            </p:nvSpPr>
            <p:spPr>
              <a:xfrm rot="393626" flipH="1">
                <a:off x="3885173" y="1550561"/>
                <a:ext cx="100243" cy="3566002"/>
              </a:xfrm>
              <a:custGeom>
                <a:avLst/>
                <a:gdLst>
                  <a:gd name="connsiteX0" fmla="*/ 0 w 336550"/>
                  <a:gd name="connsiteY0" fmla="*/ 825500 h 1651000"/>
                  <a:gd name="connsiteX1" fmla="*/ 168275 w 336550"/>
                  <a:gd name="connsiteY1" fmla="*/ 0 h 1651000"/>
                  <a:gd name="connsiteX2" fmla="*/ 336550 w 336550"/>
                  <a:gd name="connsiteY2" fmla="*/ 825500 h 1651000"/>
                  <a:gd name="connsiteX3" fmla="*/ 168275 w 336550"/>
                  <a:gd name="connsiteY3" fmla="*/ 1651000 h 1651000"/>
                  <a:gd name="connsiteX4" fmla="*/ 0 w 336550"/>
                  <a:gd name="connsiteY4" fmla="*/ 825500 h 16510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62 w 337012"/>
                  <a:gd name="connsiteY0" fmla="*/ 3060700 h 3886200"/>
                  <a:gd name="connsiteX1" fmla="*/ 213187 w 337012"/>
                  <a:gd name="connsiteY1" fmla="*/ 0 h 3886200"/>
                  <a:gd name="connsiteX2" fmla="*/ 337012 w 337012"/>
                  <a:gd name="connsiteY2" fmla="*/ 3060700 h 3886200"/>
                  <a:gd name="connsiteX3" fmla="*/ 168737 w 337012"/>
                  <a:gd name="connsiteY3" fmla="*/ 3886200 h 3886200"/>
                  <a:gd name="connsiteX4" fmla="*/ 462 w 337012"/>
                  <a:gd name="connsiteY4" fmla="*/ 3060700 h 3886200"/>
                  <a:gd name="connsiteX0" fmla="*/ 497 w 286247"/>
                  <a:gd name="connsiteY0" fmla="*/ 3054350 h 3886202"/>
                  <a:gd name="connsiteX1" fmla="*/ 162422 w 286247"/>
                  <a:gd name="connsiteY1" fmla="*/ 0 h 3886202"/>
                  <a:gd name="connsiteX2" fmla="*/ 286247 w 286247"/>
                  <a:gd name="connsiteY2" fmla="*/ 3060700 h 3886202"/>
                  <a:gd name="connsiteX3" fmla="*/ 117972 w 286247"/>
                  <a:gd name="connsiteY3" fmla="*/ 3886200 h 3886202"/>
                  <a:gd name="connsiteX4" fmla="*/ 497 w 286247"/>
                  <a:gd name="connsiteY4" fmla="*/ 3054350 h 3886202"/>
                  <a:gd name="connsiteX0" fmla="*/ 437 w 216337"/>
                  <a:gd name="connsiteY0" fmla="*/ 3054350 h 3886202"/>
                  <a:gd name="connsiteX1" fmla="*/ 162362 w 216337"/>
                  <a:gd name="connsiteY1" fmla="*/ 0 h 3886202"/>
                  <a:gd name="connsiteX2" fmla="*/ 216337 w 216337"/>
                  <a:gd name="connsiteY2" fmla="*/ 3060700 h 3886202"/>
                  <a:gd name="connsiteX3" fmla="*/ 117912 w 216337"/>
                  <a:gd name="connsiteY3" fmla="*/ 3886200 h 3886202"/>
                  <a:gd name="connsiteX4" fmla="*/ 437 w 216337"/>
                  <a:gd name="connsiteY4" fmla="*/ 3054350 h 3886202"/>
                  <a:gd name="connsiteX0" fmla="*/ 2102 w 219292"/>
                  <a:gd name="connsiteY0" fmla="*/ 3054350 h 3886202"/>
                  <a:gd name="connsiteX1" fmla="*/ 164027 w 219292"/>
                  <a:gd name="connsiteY1" fmla="*/ 0 h 3886202"/>
                  <a:gd name="connsiteX2" fmla="*/ 218002 w 219292"/>
                  <a:gd name="connsiteY2" fmla="*/ 3060700 h 3886202"/>
                  <a:gd name="connsiteX3" fmla="*/ 119577 w 219292"/>
                  <a:gd name="connsiteY3" fmla="*/ 3886200 h 3886202"/>
                  <a:gd name="connsiteX4" fmla="*/ 2102 w 219292"/>
                  <a:gd name="connsiteY4" fmla="*/ 3054350 h 3886202"/>
                  <a:gd name="connsiteX0" fmla="*/ 4320 w 220311"/>
                  <a:gd name="connsiteY0" fmla="*/ 3054350 h 3571927"/>
                  <a:gd name="connsiteX1" fmla="*/ 166245 w 220311"/>
                  <a:gd name="connsiteY1" fmla="*/ 0 h 3571927"/>
                  <a:gd name="connsiteX2" fmla="*/ 220220 w 220311"/>
                  <a:gd name="connsiteY2" fmla="*/ 3060700 h 3571927"/>
                  <a:gd name="connsiteX3" fmla="*/ 109095 w 220311"/>
                  <a:gd name="connsiteY3" fmla="*/ 3568700 h 3571927"/>
                  <a:gd name="connsiteX4" fmla="*/ 4320 w 220311"/>
                  <a:gd name="connsiteY4" fmla="*/ 3054350 h 3571927"/>
                  <a:gd name="connsiteX0" fmla="*/ 1564 w 217464"/>
                  <a:gd name="connsiteY0" fmla="*/ 3054350 h 3569464"/>
                  <a:gd name="connsiteX1" fmla="*/ 163489 w 217464"/>
                  <a:gd name="connsiteY1" fmla="*/ 0 h 3569464"/>
                  <a:gd name="connsiteX2" fmla="*/ 217464 w 217464"/>
                  <a:gd name="connsiteY2" fmla="*/ 3060700 h 3569464"/>
                  <a:gd name="connsiteX3" fmla="*/ 106339 w 217464"/>
                  <a:gd name="connsiteY3" fmla="*/ 3568700 h 3569464"/>
                  <a:gd name="connsiteX4" fmla="*/ 1564 w 217464"/>
                  <a:gd name="connsiteY4" fmla="*/ 3054350 h 3569464"/>
                  <a:gd name="connsiteX0" fmla="*/ 7834 w 223734"/>
                  <a:gd name="connsiteY0" fmla="*/ 3054350 h 3569464"/>
                  <a:gd name="connsiteX1" fmla="*/ 169759 w 223734"/>
                  <a:gd name="connsiteY1" fmla="*/ 0 h 3569464"/>
                  <a:gd name="connsiteX2" fmla="*/ 223734 w 223734"/>
                  <a:gd name="connsiteY2" fmla="*/ 3060700 h 3569464"/>
                  <a:gd name="connsiteX3" fmla="*/ 112609 w 223734"/>
                  <a:gd name="connsiteY3" fmla="*/ 3568700 h 3569464"/>
                  <a:gd name="connsiteX4" fmla="*/ 7834 w 223734"/>
                  <a:gd name="connsiteY4" fmla="*/ 3054350 h 3569464"/>
                  <a:gd name="connsiteX0" fmla="*/ 7834 w 223734"/>
                  <a:gd name="connsiteY0" fmla="*/ 3054350 h 3569268"/>
                  <a:gd name="connsiteX1" fmla="*/ 169759 w 223734"/>
                  <a:gd name="connsiteY1" fmla="*/ 0 h 3569268"/>
                  <a:gd name="connsiteX2" fmla="*/ 223734 w 223734"/>
                  <a:gd name="connsiteY2" fmla="*/ 3060700 h 3569268"/>
                  <a:gd name="connsiteX3" fmla="*/ 112609 w 223734"/>
                  <a:gd name="connsiteY3" fmla="*/ 3568700 h 3569268"/>
                  <a:gd name="connsiteX4" fmla="*/ 7834 w 223734"/>
                  <a:gd name="connsiteY4" fmla="*/ 3054350 h 3569268"/>
                  <a:gd name="connsiteX0" fmla="*/ 7834 w 232168"/>
                  <a:gd name="connsiteY0" fmla="*/ 3054350 h 3568998"/>
                  <a:gd name="connsiteX1" fmla="*/ 169759 w 232168"/>
                  <a:gd name="connsiteY1" fmla="*/ 0 h 3568998"/>
                  <a:gd name="connsiteX2" fmla="*/ 223734 w 232168"/>
                  <a:gd name="connsiteY2" fmla="*/ 3060700 h 3568998"/>
                  <a:gd name="connsiteX3" fmla="*/ 112609 w 232168"/>
                  <a:gd name="connsiteY3" fmla="*/ 3568700 h 3568998"/>
                  <a:gd name="connsiteX4" fmla="*/ 7834 w 232168"/>
                  <a:gd name="connsiteY4" fmla="*/ 3054350 h 3568998"/>
                  <a:gd name="connsiteX0" fmla="*/ 7834 w 232168"/>
                  <a:gd name="connsiteY0" fmla="*/ 3054350 h 3568953"/>
                  <a:gd name="connsiteX1" fmla="*/ 169759 w 232168"/>
                  <a:gd name="connsiteY1" fmla="*/ 0 h 3568953"/>
                  <a:gd name="connsiteX2" fmla="*/ 223734 w 232168"/>
                  <a:gd name="connsiteY2" fmla="*/ 3060700 h 3568953"/>
                  <a:gd name="connsiteX3" fmla="*/ 112609 w 232168"/>
                  <a:gd name="connsiteY3" fmla="*/ 3568700 h 3568953"/>
                  <a:gd name="connsiteX4" fmla="*/ 7834 w 232168"/>
                  <a:gd name="connsiteY4" fmla="*/ 3054350 h 3568953"/>
                  <a:gd name="connsiteX0" fmla="*/ 757 w 216976"/>
                  <a:gd name="connsiteY0" fmla="*/ 3060303 h 3582242"/>
                  <a:gd name="connsiteX1" fmla="*/ 142140 w 216976"/>
                  <a:gd name="connsiteY1" fmla="*/ 0 h 3582242"/>
                  <a:gd name="connsiteX2" fmla="*/ 216657 w 216976"/>
                  <a:gd name="connsiteY2" fmla="*/ 3066653 h 3582242"/>
                  <a:gd name="connsiteX3" fmla="*/ 105532 w 216976"/>
                  <a:gd name="connsiteY3" fmla="*/ 3574653 h 3582242"/>
                  <a:gd name="connsiteX4" fmla="*/ 757 w 216976"/>
                  <a:gd name="connsiteY4" fmla="*/ 3060303 h 3582242"/>
                  <a:gd name="connsiteX0" fmla="*/ 179 w 216131"/>
                  <a:gd name="connsiteY0" fmla="*/ 3042443 h 3564006"/>
                  <a:gd name="connsiteX1" fmla="*/ 121019 w 216131"/>
                  <a:gd name="connsiteY1" fmla="*/ 0 h 3564006"/>
                  <a:gd name="connsiteX2" fmla="*/ 216079 w 216131"/>
                  <a:gd name="connsiteY2" fmla="*/ 3048793 h 3564006"/>
                  <a:gd name="connsiteX3" fmla="*/ 104954 w 216131"/>
                  <a:gd name="connsiteY3" fmla="*/ 3556793 h 3564006"/>
                  <a:gd name="connsiteX4" fmla="*/ 179 w 216131"/>
                  <a:gd name="connsiteY4" fmla="*/ 3042443 h 3564006"/>
                  <a:gd name="connsiteX0" fmla="*/ 179 w 216235"/>
                  <a:gd name="connsiteY0" fmla="*/ 3042443 h 3564006"/>
                  <a:gd name="connsiteX1" fmla="*/ 121019 w 216235"/>
                  <a:gd name="connsiteY1" fmla="*/ 0 h 3564006"/>
                  <a:gd name="connsiteX2" fmla="*/ 216079 w 216235"/>
                  <a:gd name="connsiteY2" fmla="*/ 3048793 h 3564006"/>
                  <a:gd name="connsiteX3" fmla="*/ 104954 w 216235"/>
                  <a:gd name="connsiteY3" fmla="*/ 3556793 h 3564006"/>
                  <a:gd name="connsiteX4" fmla="*/ 179 w 216235"/>
                  <a:gd name="connsiteY4" fmla="*/ 3042443 h 3564006"/>
                  <a:gd name="connsiteX0" fmla="*/ 179 w 216167"/>
                  <a:gd name="connsiteY0" fmla="*/ 3042443 h 3564006"/>
                  <a:gd name="connsiteX1" fmla="*/ 121019 w 216167"/>
                  <a:gd name="connsiteY1" fmla="*/ 0 h 3564006"/>
                  <a:gd name="connsiteX2" fmla="*/ 216079 w 216167"/>
                  <a:gd name="connsiteY2" fmla="*/ 3048793 h 3564006"/>
                  <a:gd name="connsiteX3" fmla="*/ 104954 w 216167"/>
                  <a:gd name="connsiteY3" fmla="*/ 3556793 h 3564006"/>
                  <a:gd name="connsiteX4" fmla="*/ 179 w 216167"/>
                  <a:gd name="connsiteY4" fmla="*/ 3042443 h 3564006"/>
                  <a:gd name="connsiteX0" fmla="*/ 179 w 224444"/>
                  <a:gd name="connsiteY0" fmla="*/ 3042443 h 3564006"/>
                  <a:gd name="connsiteX1" fmla="*/ 121019 w 224444"/>
                  <a:gd name="connsiteY1" fmla="*/ 0 h 3564006"/>
                  <a:gd name="connsiteX2" fmla="*/ 216079 w 224444"/>
                  <a:gd name="connsiteY2" fmla="*/ 3048793 h 3564006"/>
                  <a:gd name="connsiteX3" fmla="*/ 104954 w 224444"/>
                  <a:gd name="connsiteY3" fmla="*/ 3556793 h 3564006"/>
                  <a:gd name="connsiteX4" fmla="*/ 179 w 224444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40464"/>
                  <a:gd name="connsiteY0" fmla="*/ 3042443 h 3557455"/>
                  <a:gd name="connsiteX1" fmla="*/ 131846 w 240464"/>
                  <a:gd name="connsiteY1" fmla="*/ 0 h 3557455"/>
                  <a:gd name="connsiteX2" fmla="*/ 226906 w 240464"/>
                  <a:gd name="connsiteY2" fmla="*/ 3048793 h 3557455"/>
                  <a:gd name="connsiteX3" fmla="*/ 115781 w 240464"/>
                  <a:gd name="connsiteY3" fmla="*/ 3556793 h 3557455"/>
                  <a:gd name="connsiteX4" fmla="*/ 11006 w 240464"/>
                  <a:gd name="connsiteY4" fmla="*/ 3042443 h 3557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464" h="3557455">
                    <a:moveTo>
                      <a:pt x="11006" y="3042443"/>
                    </a:moveTo>
                    <a:cubicBezTo>
                      <a:pt x="47921" y="2640148"/>
                      <a:pt x="45260" y="2190750"/>
                      <a:pt x="131846" y="0"/>
                    </a:cubicBezTo>
                    <a:cubicBezTo>
                      <a:pt x="170617" y="2184797"/>
                      <a:pt x="181651" y="2581012"/>
                      <a:pt x="226906" y="3048793"/>
                    </a:cubicBezTo>
                    <a:cubicBezTo>
                      <a:pt x="272161" y="3516574"/>
                      <a:pt x="196214" y="3564201"/>
                      <a:pt x="115781" y="3556793"/>
                    </a:cubicBezTo>
                    <a:cubicBezTo>
                      <a:pt x="35348" y="3549385"/>
                      <a:pt x="-25909" y="3444738"/>
                      <a:pt x="11006" y="3042443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FF99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14781F80-3460-4214-B979-D4B11C55B4EF}"/>
                  </a:ext>
                </a:extLst>
              </p:cNvPr>
              <p:cNvGrpSpPr/>
              <p:nvPr/>
            </p:nvGrpSpPr>
            <p:grpSpPr>
              <a:xfrm>
                <a:off x="2896766" y="1128713"/>
                <a:ext cx="1221976" cy="3989387"/>
                <a:chOff x="2896766" y="1128713"/>
                <a:chExt cx="1221976" cy="3989387"/>
              </a:xfrm>
            </p:grpSpPr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29B8FE51-E88C-4F05-A6A7-884C14A2488B}"/>
                    </a:ext>
                  </a:extLst>
                </p:cNvPr>
                <p:cNvSpPr/>
                <p:nvPr/>
              </p:nvSpPr>
              <p:spPr>
                <a:xfrm>
                  <a:off x="2896766" y="1128713"/>
                  <a:ext cx="1221976" cy="3874421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339933"/>
                    </a:gs>
                    <a:gs pos="50000">
                      <a:srgbClr val="0066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0" name="楕円 2">
                  <a:extLst>
                    <a:ext uri="{FF2B5EF4-FFF2-40B4-BE49-F238E27FC236}">
                      <a16:creationId xmlns:a16="http://schemas.microsoft.com/office/drawing/2014/main" id="{899D6167-6A47-4463-9D98-738512FE9675}"/>
                    </a:ext>
                  </a:extLst>
                </p:cNvPr>
                <p:cNvSpPr/>
                <p:nvPr/>
              </p:nvSpPr>
              <p:spPr>
                <a:xfrm>
                  <a:off x="3436706" y="1416047"/>
                  <a:ext cx="100243" cy="3702053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465DCFFD-697D-467C-965F-B01F21954014}"/>
                </a:ext>
              </a:extLst>
            </p:cNvPr>
            <p:cNvGrpSpPr/>
            <p:nvPr/>
          </p:nvGrpSpPr>
          <p:grpSpPr>
            <a:xfrm>
              <a:off x="2414536" y="1128713"/>
              <a:ext cx="2131979" cy="3989387"/>
              <a:chOff x="2414536" y="1128713"/>
              <a:chExt cx="2131979" cy="3989387"/>
            </a:xfrm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1D3D3131-7546-4392-BCC0-7C26A6007D2C}"/>
                  </a:ext>
                </a:extLst>
              </p:cNvPr>
              <p:cNvSpPr/>
              <p:nvPr/>
            </p:nvSpPr>
            <p:spPr>
              <a:xfrm rot="21206374">
                <a:off x="2414536" y="1272536"/>
                <a:ext cx="1221976" cy="3732035"/>
              </a:xfrm>
              <a:custGeom>
                <a:avLst/>
                <a:gdLst>
                  <a:gd name="connsiteX0" fmla="*/ 599434 w 1221976"/>
                  <a:gd name="connsiteY0" fmla="*/ 0 h 3874421"/>
                  <a:gd name="connsiteX1" fmla="*/ 629421 w 1221976"/>
                  <a:gd name="connsiteY1" fmla="*/ 20157 h 3874421"/>
                  <a:gd name="connsiteX2" fmla="*/ 635807 w 1221976"/>
                  <a:gd name="connsiteY2" fmla="*/ 45167 h 3874421"/>
                  <a:gd name="connsiteX3" fmla="*/ 644112 w 1221976"/>
                  <a:gd name="connsiteY3" fmla="*/ 36073 h 3874421"/>
                  <a:gd name="connsiteX4" fmla="*/ 681779 w 1221976"/>
                  <a:gd name="connsiteY4" fmla="*/ 30806 h 3874421"/>
                  <a:gd name="connsiteX5" fmla="*/ 696052 w 1221976"/>
                  <a:gd name="connsiteY5" fmla="*/ 66061 h 3874421"/>
                  <a:gd name="connsiteX6" fmla="*/ 690047 w 1221976"/>
                  <a:gd name="connsiteY6" fmla="*/ 84996 h 3874421"/>
                  <a:gd name="connsiteX7" fmla="*/ 653839 w 1221976"/>
                  <a:gd name="connsiteY7" fmla="*/ 136224 h 3874421"/>
                  <a:gd name="connsiteX8" fmla="*/ 655496 w 1221976"/>
                  <a:gd name="connsiteY8" fmla="*/ 150079 h 3874421"/>
                  <a:gd name="connsiteX9" fmla="*/ 670719 w 1221976"/>
                  <a:gd name="connsiteY9" fmla="*/ 148424 h 3874421"/>
                  <a:gd name="connsiteX10" fmla="*/ 736985 w 1221976"/>
                  <a:gd name="connsiteY10" fmla="*/ 94825 h 3874421"/>
                  <a:gd name="connsiteX11" fmla="*/ 768737 w 1221976"/>
                  <a:gd name="connsiteY11" fmla="*/ 205388 h 3874421"/>
                  <a:gd name="connsiteX12" fmla="*/ 765918 w 1221976"/>
                  <a:gd name="connsiteY12" fmla="*/ 208538 h 3874421"/>
                  <a:gd name="connsiteX13" fmla="*/ 778467 w 1221976"/>
                  <a:gd name="connsiteY13" fmla="*/ 206223 h 3874421"/>
                  <a:gd name="connsiteX14" fmla="*/ 793110 w 1221976"/>
                  <a:gd name="connsiteY14" fmla="*/ 211989 h 3874421"/>
                  <a:gd name="connsiteX15" fmla="*/ 762845 w 1221976"/>
                  <a:gd name="connsiteY15" fmla="*/ 294685 h 3874421"/>
                  <a:gd name="connsiteX16" fmla="*/ 756263 w 1221976"/>
                  <a:gd name="connsiteY16" fmla="*/ 299145 h 3874421"/>
                  <a:gd name="connsiteX17" fmla="*/ 761006 w 1221976"/>
                  <a:gd name="connsiteY17" fmla="*/ 299432 h 3874421"/>
                  <a:gd name="connsiteX18" fmla="*/ 721023 w 1221976"/>
                  <a:gd name="connsiteY18" fmla="*/ 376806 h 3874421"/>
                  <a:gd name="connsiteX19" fmla="*/ 703600 w 1221976"/>
                  <a:gd name="connsiteY19" fmla="*/ 453827 h 3874421"/>
                  <a:gd name="connsiteX20" fmla="*/ 751032 w 1221976"/>
                  <a:gd name="connsiteY20" fmla="*/ 422449 h 3874421"/>
                  <a:gd name="connsiteX21" fmla="*/ 805397 w 1221976"/>
                  <a:gd name="connsiteY21" fmla="*/ 354506 h 3874421"/>
                  <a:gd name="connsiteX22" fmla="*/ 806543 w 1221976"/>
                  <a:gd name="connsiteY22" fmla="*/ 356252 h 3874421"/>
                  <a:gd name="connsiteX23" fmla="*/ 807536 w 1221976"/>
                  <a:gd name="connsiteY23" fmla="*/ 352920 h 3874421"/>
                  <a:gd name="connsiteX24" fmla="*/ 870069 w 1221976"/>
                  <a:gd name="connsiteY24" fmla="*/ 324873 h 3874421"/>
                  <a:gd name="connsiteX25" fmla="*/ 892531 w 1221976"/>
                  <a:gd name="connsiteY25" fmla="*/ 331169 h 3874421"/>
                  <a:gd name="connsiteX26" fmla="*/ 931982 w 1221976"/>
                  <a:gd name="connsiteY26" fmla="*/ 320112 h 3874421"/>
                  <a:gd name="connsiteX27" fmla="*/ 999848 w 1221976"/>
                  <a:gd name="connsiteY27" fmla="*/ 366034 h 3874421"/>
                  <a:gd name="connsiteX28" fmla="*/ 994944 w 1221976"/>
                  <a:gd name="connsiteY28" fmla="*/ 382469 h 3874421"/>
                  <a:gd name="connsiteX29" fmla="*/ 997278 w 1221976"/>
                  <a:gd name="connsiteY29" fmla="*/ 383332 h 3874421"/>
                  <a:gd name="connsiteX30" fmla="*/ 1018898 w 1221976"/>
                  <a:gd name="connsiteY30" fmla="*/ 411956 h 3874421"/>
                  <a:gd name="connsiteX31" fmla="*/ 973813 w 1221976"/>
                  <a:gd name="connsiteY31" fmla="*/ 449256 h 3874421"/>
                  <a:gd name="connsiteX32" fmla="*/ 971579 w 1221976"/>
                  <a:gd name="connsiteY32" fmla="*/ 449503 h 3874421"/>
                  <a:gd name="connsiteX33" fmla="*/ 902225 w 1221976"/>
                  <a:gd name="connsiteY33" fmla="*/ 500032 h 3874421"/>
                  <a:gd name="connsiteX34" fmla="*/ 899899 w 1221976"/>
                  <a:gd name="connsiteY34" fmla="*/ 503225 h 3874421"/>
                  <a:gd name="connsiteX35" fmla="*/ 906979 w 1221976"/>
                  <a:gd name="connsiteY35" fmla="*/ 502443 h 3874421"/>
                  <a:gd name="connsiteX36" fmla="*/ 1018898 w 1221976"/>
                  <a:gd name="connsiteY36" fmla="*/ 542925 h 3874421"/>
                  <a:gd name="connsiteX37" fmla="*/ 950544 w 1221976"/>
                  <a:gd name="connsiteY37" fmla="*/ 580226 h 3874421"/>
                  <a:gd name="connsiteX38" fmla="*/ 932828 w 1221976"/>
                  <a:gd name="connsiteY38" fmla="*/ 581519 h 3874421"/>
                  <a:gd name="connsiteX39" fmla="*/ 845134 w 1221976"/>
                  <a:gd name="connsiteY39" fmla="*/ 621091 h 3874421"/>
                  <a:gd name="connsiteX40" fmla="*/ 784513 w 1221976"/>
                  <a:gd name="connsiteY40" fmla="*/ 668845 h 3874421"/>
                  <a:gd name="connsiteX41" fmla="*/ 796944 w 1221976"/>
                  <a:gd name="connsiteY41" fmla="*/ 667524 h 3874421"/>
                  <a:gd name="connsiteX42" fmla="*/ 867399 w 1221976"/>
                  <a:gd name="connsiteY42" fmla="*/ 702145 h 3874421"/>
                  <a:gd name="connsiteX43" fmla="*/ 850126 w 1221976"/>
                  <a:gd name="connsiteY43" fmla="*/ 778723 h 3874421"/>
                  <a:gd name="connsiteX44" fmla="*/ 849875 w 1221976"/>
                  <a:gd name="connsiteY44" fmla="*/ 778973 h 3874421"/>
                  <a:gd name="connsiteX45" fmla="*/ 851114 w 1221976"/>
                  <a:gd name="connsiteY45" fmla="*/ 779182 h 3874421"/>
                  <a:gd name="connsiteX46" fmla="*/ 830038 w 1221976"/>
                  <a:gd name="connsiteY46" fmla="*/ 798848 h 3874421"/>
                  <a:gd name="connsiteX47" fmla="*/ 810582 w 1221976"/>
                  <a:gd name="connsiteY47" fmla="*/ 818340 h 3874421"/>
                  <a:gd name="connsiteX48" fmla="*/ 806375 w 1221976"/>
                  <a:gd name="connsiteY48" fmla="*/ 820928 h 3874421"/>
                  <a:gd name="connsiteX49" fmla="*/ 784901 w 1221976"/>
                  <a:gd name="connsiteY49" fmla="*/ 840968 h 3874421"/>
                  <a:gd name="connsiteX50" fmla="*/ 727457 w 1221976"/>
                  <a:gd name="connsiteY50" fmla="*/ 921066 h 3874421"/>
                  <a:gd name="connsiteX51" fmla="*/ 685421 w 1221976"/>
                  <a:gd name="connsiteY51" fmla="*/ 1010221 h 3874421"/>
                  <a:gd name="connsiteX52" fmla="*/ 678914 w 1221976"/>
                  <a:gd name="connsiteY52" fmla="*/ 1036493 h 3874421"/>
                  <a:gd name="connsiteX53" fmla="*/ 681256 w 1221976"/>
                  <a:gd name="connsiteY53" fmla="*/ 1089059 h 3874421"/>
                  <a:gd name="connsiteX54" fmla="*/ 683234 w 1221976"/>
                  <a:gd name="connsiteY54" fmla="*/ 1087891 h 3874421"/>
                  <a:gd name="connsiteX55" fmla="*/ 814232 w 1221976"/>
                  <a:gd name="connsiteY55" fmla="*/ 938978 h 3874421"/>
                  <a:gd name="connsiteX56" fmla="*/ 817066 w 1221976"/>
                  <a:gd name="connsiteY56" fmla="*/ 943221 h 3874421"/>
                  <a:gd name="connsiteX57" fmla="*/ 818015 w 1221976"/>
                  <a:gd name="connsiteY57" fmla="*/ 934514 h 3874421"/>
                  <a:gd name="connsiteX58" fmla="*/ 884865 w 1221976"/>
                  <a:gd name="connsiteY58" fmla="*/ 858400 h 3874421"/>
                  <a:gd name="connsiteX59" fmla="*/ 898519 w 1221976"/>
                  <a:gd name="connsiteY59" fmla="*/ 868668 h 3874421"/>
                  <a:gd name="connsiteX60" fmla="*/ 902928 w 1221976"/>
                  <a:gd name="connsiteY60" fmla="*/ 881679 h 3874421"/>
                  <a:gd name="connsiteX61" fmla="*/ 904581 w 1221976"/>
                  <a:gd name="connsiteY61" fmla="*/ 877231 h 3874421"/>
                  <a:gd name="connsiteX62" fmla="*/ 1032723 w 1221976"/>
                  <a:gd name="connsiteY62" fmla="*/ 842609 h 3874421"/>
                  <a:gd name="connsiteX63" fmla="*/ 1014436 w 1221976"/>
                  <a:gd name="connsiteY63" fmla="*/ 935316 h 3874421"/>
                  <a:gd name="connsiteX64" fmla="*/ 1020945 w 1221976"/>
                  <a:gd name="connsiteY64" fmla="*/ 950431 h 3874421"/>
                  <a:gd name="connsiteX65" fmla="*/ 1035756 w 1221976"/>
                  <a:gd name="connsiteY65" fmla="*/ 943932 h 3874421"/>
                  <a:gd name="connsiteX66" fmla="*/ 1067796 w 1221976"/>
                  <a:gd name="connsiteY66" fmla="*/ 880549 h 3874421"/>
                  <a:gd name="connsiteX67" fmla="*/ 1083599 w 1221976"/>
                  <a:gd name="connsiteY67" fmla="*/ 863980 h 3874421"/>
                  <a:gd name="connsiteX68" fmla="*/ 1126686 w 1221976"/>
                  <a:gd name="connsiteY68" fmla="*/ 856797 h 3874421"/>
                  <a:gd name="connsiteX69" fmla="*/ 1141613 w 1221976"/>
                  <a:gd name="connsiteY69" fmla="*/ 894874 h 3874421"/>
                  <a:gd name="connsiteX70" fmla="*/ 1136933 w 1221976"/>
                  <a:gd name="connsiteY70" fmla="*/ 907873 h 3874421"/>
                  <a:gd name="connsiteX71" fmla="*/ 1165493 w 1221976"/>
                  <a:gd name="connsiteY71" fmla="*/ 899299 h 3874421"/>
                  <a:gd name="connsiteX72" fmla="*/ 1201844 w 1221976"/>
                  <a:gd name="connsiteY72" fmla="*/ 915487 h 3874421"/>
                  <a:gd name="connsiteX73" fmla="*/ 1197687 w 1221976"/>
                  <a:gd name="connsiteY73" fmla="*/ 955062 h 3874421"/>
                  <a:gd name="connsiteX74" fmla="*/ 1169700 w 1221976"/>
                  <a:gd name="connsiteY74" fmla="*/ 981425 h 3874421"/>
                  <a:gd name="connsiteX75" fmla="*/ 1196450 w 1221976"/>
                  <a:gd name="connsiteY75" fmla="*/ 989854 h 3874421"/>
                  <a:gd name="connsiteX76" fmla="*/ 1221962 w 1221976"/>
                  <a:gd name="connsiteY76" fmla="*/ 1021820 h 3874421"/>
                  <a:gd name="connsiteX77" fmla="*/ 1194198 w 1221976"/>
                  <a:gd name="connsiteY77" fmla="*/ 1055543 h 3874421"/>
                  <a:gd name="connsiteX78" fmla="*/ 1172625 w 1221976"/>
                  <a:gd name="connsiteY78" fmla="*/ 1062113 h 3874421"/>
                  <a:gd name="connsiteX79" fmla="*/ 1101269 w 1221976"/>
                  <a:gd name="connsiteY79" fmla="*/ 1057405 h 3874421"/>
                  <a:gd name="connsiteX80" fmla="*/ 1086655 w 1221976"/>
                  <a:gd name="connsiteY80" fmla="*/ 1066623 h 3874421"/>
                  <a:gd name="connsiteX81" fmla="*/ 1098071 w 1221976"/>
                  <a:gd name="connsiteY81" fmla="*/ 1080176 h 3874421"/>
                  <a:gd name="connsiteX82" fmla="*/ 1187919 w 1221976"/>
                  <a:gd name="connsiteY82" fmla="*/ 1111417 h 3874421"/>
                  <a:gd name="connsiteX83" fmla="*/ 1093865 w 1221976"/>
                  <a:gd name="connsiteY83" fmla="*/ 1205081 h 3874421"/>
                  <a:gd name="connsiteX84" fmla="*/ 1089186 w 1221976"/>
                  <a:gd name="connsiteY84" fmla="*/ 1204288 h 3874421"/>
                  <a:gd name="connsiteX85" fmla="*/ 1098249 w 1221976"/>
                  <a:gd name="connsiteY85" fmla="*/ 1214612 h 3874421"/>
                  <a:gd name="connsiteX86" fmla="*/ 1100315 w 1221976"/>
                  <a:gd name="connsiteY86" fmla="*/ 1231571 h 3874421"/>
                  <a:gd name="connsiteX87" fmla="*/ 1000973 w 1221976"/>
                  <a:gd name="connsiteY87" fmla="*/ 1251407 h 3874421"/>
                  <a:gd name="connsiteX88" fmla="*/ 992747 w 1221976"/>
                  <a:gd name="connsiteY88" fmla="*/ 1247781 h 3874421"/>
                  <a:gd name="connsiteX89" fmla="*/ 994087 w 1221976"/>
                  <a:gd name="connsiteY89" fmla="*/ 1250498 h 3874421"/>
                  <a:gd name="connsiteX90" fmla="*/ 799625 w 1221976"/>
                  <a:gd name="connsiteY90" fmla="*/ 1289488 h 3874421"/>
                  <a:gd name="connsiteX91" fmla="*/ 763404 w 1221976"/>
                  <a:gd name="connsiteY91" fmla="*/ 1309948 h 3874421"/>
                  <a:gd name="connsiteX92" fmla="*/ 805536 w 1221976"/>
                  <a:gd name="connsiteY92" fmla="*/ 1312891 h 3874421"/>
                  <a:gd name="connsiteX93" fmla="*/ 873234 w 1221976"/>
                  <a:gd name="connsiteY93" fmla="*/ 1356145 h 3874421"/>
                  <a:gd name="connsiteX94" fmla="*/ 720402 w 1221976"/>
                  <a:gd name="connsiteY94" fmla="*/ 1559864 h 3874421"/>
                  <a:gd name="connsiteX95" fmla="*/ 703009 w 1221976"/>
                  <a:gd name="connsiteY95" fmla="*/ 1577447 h 3874421"/>
                  <a:gd name="connsiteX96" fmla="*/ 709950 w 1221976"/>
                  <a:gd name="connsiteY96" fmla="*/ 1733276 h 3874421"/>
                  <a:gd name="connsiteX97" fmla="*/ 719471 w 1221976"/>
                  <a:gd name="connsiteY97" fmla="*/ 1985327 h 3874421"/>
                  <a:gd name="connsiteX98" fmla="*/ 728110 w 1221976"/>
                  <a:gd name="connsiteY98" fmla="*/ 1980683 h 3874421"/>
                  <a:gd name="connsiteX99" fmla="*/ 758047 w 1221976"/>
                  <a:gd name="connsiteY99" fmla="*/ 1958577 h 3874421"/>
                  <a:gd name="connsiteX100" fmla="*/ 781528 w 1221976"/>
                  <a:gd name="connsiteY100" fmla="*/ 1929168 h 3874421"/>
                  <a:gd name="connsiteX101" fmla="*/ 768333 w 1221976"/>
                  <a:gd name="connsiteY101" fmla="*/ 1862037 h 3874421"/>
                  <a:gd name="connsiteX102" fmla="*/ 801513 w 1221976"/>
                  <a:gd name="connsiteY102" fmla="*/ 1815207 h 3874421"/>
                  <a:gd name="connsiteX103" fmla="*/ 846412 w 1221976"/>
                  <a:gd name="connsiteY103" fmla="*/ 1827994 h 3874421"/>
                  <a:gd name="connsiteX104" fmla="*/ 849039 w 1221976"/>
                  <a:gd name="connsiteY104" fmla="*/ 1841360 h 3874421"/>
                  <a:gd name="connsiteX105" fmla="*/ 843556 w 1221976"/>
                  <a:gd name="connsiteY105" fmla="*/ 1873815 h 3874421"/>
                  <a:gd name="connsiteX106" fmla="*/ 853072 w 1221976"/>
                  <a:gd name="connsiteY106" fmla="*/ 1881149 h 3874421"/>
                  <a:gd name="connsiteX107" fmla="*/ 865807 w 1221976"/>
                  <a:gd name="connsiteY107" fmla="*/ 1869431 h 3874421"/>
                  <a:gd name="connsiteX108" fmla="*/ 941985 w 1221976"/>
                  <a:gd name="connsiteY108" fmla="*/ 1751881 h 3874421"/>
                  <a:gd name="connsiteX109" fmla="*/ 1020574 w 1221976"/>
                  <a:gd name="connsiteY109" fmla="*/ 1717256 h 3874421"/>
                  <a:gd name="connsiteX110" fmla="*/ 1043630 w 1221976"/>
                  <a:gd name="connsiteY110" fmla="*/ 1723687 h 3874421"/>
                  <a:gd name="connsiteX111" fmla="*/ 1062364 w 1221976"/>
                  <a:gd name="connsiteY111" fmla="*/ 1759779 h 3874421"/>
                  <a:gd name="connsiteX112" fmla="*/ 1057370 w 1221976"/>
                  <a:gd name="connsiteY112" fmla="*/ 1778057 h 3874421"/>
                  <a:gd name="connsiteX113" fmla="*/ 1078197 w 1221976"/>
                  <a:gd name="connsiteY113" fmla="*/ 1765194 h 3874421"/>
                  <a:gd name="connsiteX114" fmla="*/ 1170793 w 1221976"/>
                  <a:gd name="connsiteY114" fmla="*/ 1770281 h 3874421"/>
                  <a:gd name="connsiteX115" fmla="*/ 1128614 w 1221976"/>
                  <a:gd name="connsiteY115" fmla="*/ 1858608 h 3874421"/>
                  <a:gd name="connsiteX116" fmla="*/ 1100171 w 1221976"/>
                  <a:gd name="connsiteY116" fmla="*/ 1876174 h 3874421"/>
                  <a:gd name="connsiteX117" fmla="*/ 1105483 w 1221976"/>
                  <a:gd name="connsiteY117" fmla="*/ 1875481 h 3874421"/>
                  <a:gd name="connsiteX118" fmla="*/ 1147829 w 1221976"/>
                  <a:gd name="connsiteY118" fmla="*/ 1916751 h 3874421"/>
                  <a:gd name="connsiteX119" fmla="*/ 1074181 w 1221976"/>
                  <a:gd name="connsiteY119" fmla="*/ 1996819 h 3874421"/>
                  <a:gd name="connsiteX120" fmla="*/ 946896 w 1221976"/>
                  <a:gd name="connsiteY120" fmla="*/ 2019674 h 3874421"/>
                  <a:gd name="connsiteX121" fmla="*/ 931042 w 1221976"/>
                  <a:gd name="connsiteY121" fmla="*/ 2025612 h 3874421"/>
                  <a:gd name="connsiteX122" fmla="*/ 932220 w 1221976"/>
                  <a:gd name="connsiteY122" fmla="*/ 2038096 h 3874421"/>
                  <a:gd name="connsiteX123" fmla="*/ 966967 w 1221976"/>
                  <a:gd name="connsiteY123" fmla="*/ 2051445 h 3874421"/>
                  <a:gd name="connsiteX124" fmla="*/ 972170 w 1221976"/>
                  <a:gd name="connsiteY124" fmla="*/ 2073773 h 3874421"/>
                  <a:gd name="connsiteX125" fmla="*/ 954834 w 1221976"/>
                  <a:gd name="connsiteY125" fmla="*/ 2099284 h 3874421"/>
                  <a:gd name="connsiteX126" fmla="*/ 900332 w 1221976"/>
                  <a:gd name="connsiteY126" fmla="*/ 2106608 h 3874421"/>
                  <a:gd name="connsiteX127" fmla="*/ 856506 w 1221976"/>
                  <a:gd name="connsiteY127" fmla="*/ 2064582 h 3874421"/>
                  <a:gd name="connsiteX128" fmla="*/ 856102 w 1221976"/>
                  <a:gd name="connsiteY128" fmla="*/ 2064750 h 3874421"/>
                  <a:gd name="connsiteX129" fmla="*/ 857613 w 1221976"/>
                  <a:gd name="connsiteY129" fmla="*/ 2066273 h 3874421"/>
                  <a:gd name="connsiteX130" fmla="*/ 726961 w 1221976"/>
                  <a:gd name="connsiteY130" fmla="*/ 2176509 h 3874421"/>
                  <a:gd name="connsiteX131" fmla="*/ 726704 w 1221976"/>
                  <a:gd name="connsiteY131" fmla="*/ 2176792 h 3874421"/>
                  <a:gd name="connsiteX132" fmla="*/ 730580 w 1221976"/>
                  <a:gd name="connsiteY132" fmla="*/ 2279387 h 3874421"/>
                  <a:gd name="connsiteX133" fmla="*/ 734681 w 1221976"/>
                  <a:gd name="connsiteY133" fmla="*/ 2403798 h 3874421"/>
                  <a:gd name="connsiteX134" fmla="*/ 737556 w 1221976"/>
                  <a:gd name="connsiteY134" fmla="*/ 2406768 h 3874421"/>
                  <a:gd name="connsiteX135" fmla="*/ 739929 w 1221976"/>
                  <a:gd name="connsiteY135" fmla="*/ 2418842 h 3874421"/>
                  <a:gd name="connsiteX136" fmla="*/ 735952 w 1221976"/>
                  <a:gd name="connsiteY136" fmla="*/ 2442380 h 3874421"/>
                  <a:gd name="connsiteX137" fmla="*/ 736173 w 1221976"/>
                  <a:gd name="connsiteY137" fmla="*/ 2449080 h 3874421"/>
                  <a:gd name="connsiteX138" fmla="*/ 743572 w 1221976"/>
                  <a:gd name="connsiteY138" fmla="*/ 2454782 h 3874421"/>
                  <a:gd name="connsiteX139" fmla="*/ 755076 w 1221976"/>
                  <a:gd name="connsiteY139" fmla="*/ 2444198 h 3874421"/>
                  <a:gd name="connsiteX140" fmla="*/ 823886 w 1221976"/>
                  <a:gd name="connsiteY140" fmla="*/ 2338017 h 3874421"/>
                  <a:gd name="connsiteX141" fmla="*/ 894874 w 1221976"/>
                  <a:gd name="connsiteY141" fmla="*/ 2306741 h 3874421"/>
                  <a:gd name="connsiteX142" fmla="*/ 915700 w 1221976"/>
                  <a:gd name="connsiteY142" fmla="*/ 2312550 h 3874421"/>
                  <a:gd name="connsiteX143" fmla="*/ 932622 w 1221976"/>
                  <a:gd name="connsiteY143" fmla="*/ 2345151 h 3874421"/>
                  <a:gd name="connsiteX144" fmla="*/ 928111 w 1221976"/>
                  <a:gd name="connsiteY144" fmla="*/ 2361662 h 3874421"/>
                  <a:gd name="connsiteX145" fmla="*/ 946924 w 1221976"/>
                  <a:gd name="connsiteY145" fmla="*/ 2350042 h 3874421"/>
                  <a:gd name="connsiteX146" fmla="*/ 1030564 w 1221976"/>
                  <a:gd name="connsiteY146" fmla="*/ 2354637 h 3874421"/>
                  <a:gd name="connsiteX147" fmla="*/ 992465 w 1221976"/>
                  <a:gd name="connsiteY147" fmla="*/ 2434421 h 3874421"/>
                  <a:gd name="connsiteX148" fmla="*/ 966772 w 1221976"/>
                  <a:gd name="connsiteY148" fmla="*/ 2450288 h 3874421"/>
                  <a:gd name="connsiteX149" fmla="*/ 971571 w 1221976"/>
                  <a:gd name="connsiteY149" fmla="*/ 2449663 h 3874421"/>
                  <a:gd name="connsiteX150" fmla="*/ 1009821 w 1221976"/>
                  <a:gd name="connsiteY150" fmla="*/ 2486941 h 3874421"/>
                  <a:gd name="connsiteX151" fmla="*/ 943296 w 1221976"/>
                  <a:gd name="connsiteY151" fmla="*/ 2559265 h 3874421"/>
                  <a:gd name="connsiteX152" fmla="*/ 828321 w 1221976"/>
                  <a:gd name="connsiteY152" fmla="*/ 2579909 h 3874421"/>
                  <a:gd name="connsiteX153" fmla="*/ 814001 w 1221976"/>
                  <a:gd name="connsiteY153" fmla="*/ 2585274 h 3874421"/>
                  <a:gd name="connsiteX154" fmla="*/ 815065 w 1221976"/>
                  <a:gd name="connsiteY154" fmla="*/ 2596550 h 3874421"/>
                  <a:gd name="connsiteX155" fmla="*/ 846452 w 1221976"/>
                  <a:gd name="connsiteY155" fmla="*/ 2608608 h 3874421"/>
                  <a:gd name="connsiteX156" fmla="*/ 851152 w 1221976"/>
                  <a:gd name="connsiteY156" fmla="*/ 2628776 h 3874421"/>
                  <a:gd name="connsiteX157" fmla="*/ 835492 w 1221976"/>
                  <a:gd name="connsiteY157" fmla="*/ 2651820 h 3874421"/>
                  <a:gd name="connsiteX158" fmla="*/ 786262 w 1221976"/>
                  <a:gd name="connsiteY158" fmla="*/ 2658435 h 3874421"/>
                  <a:gd name="connsiteX159" fmla="*/ 746674 w 1221976"/>
                  <a:gd name="connsiteY159" fmla="*/ 2620474 h 3874421"/>
                  <a:gd name="connsiteX160" fmla="*/ 746309 w 1221976"/>
                  <a:gd name="connsiteY160" fmla="*/ 2620626 h 3874421"/>
                  <a:gd name="connsiteX161" fmla="*/ 747674 w 1221976"/>
                  <a:gd name="connsiteY161" fmla="*/ 2622002 h 3874421"/>
                  <a:gd name="connsiteX162" fmla="*/ 741984 w 1221976"/>
                  <a:gd name="connsiteY162" fmla="*/ 2625363 h 3874421"/>
                  <a:gd name="connsiteX163" fmla="*/ 742947 w 1221976"/>
                  <a:gd name="connsiteY163" fmla="*/ 2654589 h 3874421"/>
                  <a:gd name="connsiteX164" fmla="*/ 749992 w 1221976"/>
                  <a:gd name="connsiteY164" fmla="*/ 2900992 h 3874421"/>
                  <a:gd name="connsiteX165" fmla="*/ 750452 w 1221976"/>
                  <a:gd name="connsiteY165" fmla="*/ 2920694 h 3874421"/>
                  <a:gd name="connsiteX166" fmla="*/ 765776 w 1221976"/>
                  <a:gd name="connsiteY166" fmla="*/ 2924235 h 3874421"/>
                  <a:gd name="connsiteX167" fmla="*/ 769024 w 1221976"/>
                  <a:gd name="connsiteY167" fmla="*/ 2949946 h 3874421"/>
                  <a:gd name="connsiteX168" fmla="*/ 761237 w 1221976"/>
                  <a:gd name="connsiteY168" fmla="*/ 2960389 h 3874421"/>
                  <a:gd name="connsiteX169" fmla="*/ 751503 w 1221976"/>
                  <a:gd name="connsiteY169" fmla="*/ 2965718 h 3874421"/>
                  <a:gd name="connsiteX170" fmla="*/ 751944 w 1221976"/>
                  <a:gd name="connsiteY170" fmla="*/ 2984649 h 3874421"/>
                  <a:gd name="connsiteX171" fmla="*/ 764598 w 1221976"/>
                  <a:gd name="connsiteY171" fmla="*/ 2978607 h 3874421"/>
                  <a:gd name="connsiteX172" fmla="*/ 795096 w 1221976"/>
                  <a:gd name="connsiteY172" fmla="*/ 2979194 h 3874421"/>
                  <a:gd name="connsiteX173" fmla="*/ 795291 w 1221976"/>
                  <a:gd name="connsiteY173" fmla="*/ 3056302 h 3874421"/>
                  <a:gd name="connsiteX174" fmla="*/ 792438 w 1221976"/>
                  <a:gd name="connsiteY174" fmla="*/ 3057490 h 3874421"/>
                  <a:gd name="connsiteX175" fmla="*/ 802580 w 1221976"/>
                  <a:gd name="connsiteY175" fmla="*/ 3059458 h 3874421"/>
                  <a:gd name="connsiteX176" fmla="*/ 812563 w 1221976"/>
                  <a:gd name="connsiteY176" fmla="*/ 3067000 h 3874421"/>
                  <a:gd name="connsiteX177" fmla="*/ 806420 w 1221976"/>
                  <a:gd name="connsiteY177" fmla="*/ 3089274 h 3874421"/>
                  <a:gd name="connsiteX178" fmla="*/ 795511 w 1221976"/>
                  <a:gd name="connsiteY178" fmla="*/ 3095709 h 3874421"/>
                  <a:gd name="connsiteX179" fmla="*/ 794424 w 1221976"/>
                  <a:gd name="connsiteY179" fmla="*/ 3102346 h 3874421"/>
                  <a:gd name="connsiteX180" fmla="*/ 786637 w 1221976"/>
                  <a:gd name="connsiteY180" fmla="*/ 3112789 h 3874421"/>
                  <a:gd name="connsiteX181" fmla="*/ 755129 w 1221976"/>
                  <a:gd name="connsiteY181" fmla="*/ 3130037 h 3874421"/>
                  <a:gd name="connsiteX182" fmla="*/ 755144 w 1221976"/>
                  <a:gd name="connsiteY182" fmla="*/ 3131072 h 3874421"/>
                  <a:gd name="connsiteX183" fmla="*/ 782394 w 1221976"/>
                  <a:gd name="connsiteY183" fmla="*/ 3131596 h 3874421"/>
                  <a:gd name="connsiteX184" fmla="*/ 784012 w 1221976"/>
                  <a:gd name="connsiteY184" fmla="*/ 3133866 h 3874421"/>
                  <a:gd name="connsiteX185" fmla="*/ 789998 w 1221976"/>
                  <a:gd name="connsiteY185" fmla="*/ 3131007 h 3874421"/>
                  <a:gd name="connsiteX186" fmla="*/ 820496 w 1221976"/>
                  <a:gd name="connsiteY186" fmla="*/ 3131594 h 3874421"/>
                  <a:gd name="connsiteX187" fmla="*/ 820691 w 1221976"/>
                  <a:gd name="connsiteY187" fmla="*/ 3208702 h 3874421"/>
                  <a:gd name="connsiteX188" fmla="*/ 817838 w 1221976"/>
                  <a:gd name="connsiteY188" fmla="*/ 3209890 h 3874421"/>
                  <a:gd name="connsiteX189" fmla="*/ 827980 w 1221976"/>
                  <a:gd name="connsiteY189" fmla="*/ 3211858 h 3874421"/>
                  <a:gd name="connsiteX190" fmla="*/ 837963 w 1221976"/>
                  <a:gd name="connsiteY190" fmla="*/ 3219400 h 3874421"/>
                  <a:gd name="connsiteX191" fmla="*/ 838787 w 1221976"/>
                  <a:gd name="connsiteY191" fmla="*/ 3226565 h 3874421"/>
                  <a:gd name="connsiteX192" fmla="*/ 839545 w 1221976"/>
                  <a:gd name="connsiteY192" fmla="*/ 3226844 h 3874421"/>
                  <a:gd name="connsiteX193" fmla="*/ 839742 w 1221976"/>
                  <a:gd name="connsiteY193" fmla="*/ 3303953 h 3874421"/>
                  <a:gd name="connsiteX194" fmla="*/ 836887 w 1221976"/>
                  <a:gd name="connsiteY194" fmla="*/ 3305140 h 3874421"/>
                  <a:gd name="connsiteX195" fmla="*/ 847030 w 1221976"/>
                  <a:gd name="connsiteY195" fmla="*/ 3307107 h 3874421"/>
                  <a:gd name="connsiteX196" fmla="*/ 857012 w 1221976"/>
                  <a:gd name="connsiteY196" fmla="*/ 3314650 h 3874421"/>
                  <a:gd name="connsiteX197" fmla="*/ 815683 w 1221976"/>
                  <a:gd name="connsiteY197" fmla="*/ 3357679 h 3874421"/>
                  <a:gd name="connsiteX198" fmla="*/ 810246 w 1221976"/>
                  <a:gd name="connsiteY198" fmla="*/ 3358561 h 3874421"/>
                  <a:gd name="connsiteX199" fmla="*/ 809966 w 1221976"/>
                  <a:gd name="connsiteY199" fmla="*/ 3358876 h 3874421"/>
                  <a:gd name="connsiteX200" fmla="*/ 811618 w 1221976"/>
                  <a:gd name="connsiteY200" fmla="*/ 3359552 h 3874421"/>
                  <a:gd name="connsiteX201" fmla="*/ 807510 w 1221976"/>
                  <a:gd name="connsiteY201" fmla="*/ 3362752 h 3874421"/>
                  <a:gd name="connsiteX202" fmla="*/ 815278 w 1221976"/>
                  <a:gd name="connsiteY202" fmla="*/ 3364260 h 3874421"/>
                  <a:gd name="connsiteX203" fmla="*/ 825261 w 1221976"/>
                  <a:gd name="connsiteY203" fmla="*/ 3371802 h 3874421"/>
                  <a:gd name="connsiteX204" fmla="*/ 826085 w 1221976"/>
                  <a:gd name="connsiteY204" fmla="*/ 3378967 h 3874421"/>
                  <a:gd name="connsiteX205" fmla="*/ 826843 w 1221976"/>
                  <a:gd name="connsiteY205" fmla="*/ 3379246 h 3874421"/>
                  <a:gd name="connsiteX206" fmla="*/ 827040 w 1221976"/>
                  <a:gd name="connsiteY206" fmla="*/ 3456355 h 3874421"/>
                  <a:gd name="connsiteX207" fmla="*/ 824185 w 1221976"/>
                  <a:gd name="connsiteY207" fmla="*/ 3457542 h 3874421"/>
                  <a:gd name="connsiteX208" fmla="*/ 834328 w 1221976"/>
                  <a:gd name="connsiteY208" fmla="*/ 3459509 h 3874421"/>
                  <a:gd name="connsiteX209" fmla="*/ 844310 w 1221976"/>
                  <a:gd name="connsiteY209" fmla="*/ 3467052 h 3874421"/>
                  <a:gd name="connsiteX210" fmla="*/ 802981 w 1221976"/>
                  <a:gd name="connsiteY210" fmla="*/ 3510081 h 3874421"/>
                  <a:gd name="connsiteX211" fmla="*/ 796792 w 1221976"/>
                  <a:gd name="connsiteY211" fmla="*/ 3511085 h 3874421"/>
                  <a:gd name="connsiteX212" fmla="*/ 798916 w 1221976"/>
                  <a:gd name="connsiteY212" fmla="*/ 3511954 h 3874421"/>
                  <a:gd name="connsiteX213" fmla="*/ 751289 w 1221976"/>
                  <a:gd name="connsiteY213" fmla="*/ 3549051 h 3874421"/>
                  <a:gd name="connsiteX214" fmla="*/ 740410 w 1221976"/>
                  <a:gd name="connsiteY214" fmla="*/ 3564525 h 3874421"/>
                  <a:gd name="connsiteX215" fmla="*/ 740257 w 1221976"/>
                  <a:gd name="connsiteY215" fmla="*/ 3566519 h 3874421"/>
                  <a:gd name="connsiteX216" fmla="*/ 583568 w 1221976"/>
                  <a:gd name="connsiteY216" fmla="*/ 3874419 h 3874421"/>
                  <a:gd name="connsiteX217" fmla="*/ 456492 w 1221976"/>
                  <a:gd name="connsiteY217" fmla="*/ 3669625 h 3874421"/>
                  <a:gd name="connsiteX218" fmla="*/ 437661 w 1221976"/>
                  <a:gd name="connsiteY218" fmla="*/ 3547225 h 3874421"/>
                  <a:gd name="connsiteX219" fmla="*/ 392376 w 1221976"/>
                  <a:gd name="connsiteY219" fmla="*/ 3511953 h 3874421"/>
                  <a:gd name="connsiteX220" fmla="*/ 394500 w 1221976"/>
                  <a:gd name="connsiteY220" fmla="*/ 3511084 h 3874421"/>
                  <a:gd name="connsiteX221" fmla="*/ 388311 w 1221976"/>
                  <a:gd name="connsiteY221" fmla="*/ 3510080 h 3874421"/>
                  <a:gd name="connsiteX222" fmla="*/ 346982 w 1221976"/>
                  <a:gd name="connsiteY222" fmla="*/ 3467051 h 3874421"/>
                  <a:gd name="connsiteX223" fmla="*/ 356964 w 1221976"/>
                  <a:gd name="connsiteY223" fmla="*/ 3459508 h 3874421"/>
                  <a:gd name="connsiteX224" fmla="*/ 367107 w 1221976"/>
                  <a:gd name="connsiteY224" fmla="*/ 3457541 h 3874421"/>
                  <a:gd name="connsiteX225" fmla="*/ 364252 w 1221976"/>
                  <a:gd name="connsiteY225" fmla="*/ 3456354 h 3874421"/>
                  <a:gd name="connsiteX226" fmla="*/ 364449 w 1221976"/>
                  <a:gd name="connsiteY226" fmla="*/ 3379245 h 3874421"/>
                  <a:gd name="connsiteX227" fmla="*/ 365207 w 1221976"/>
                  <a:gd name="connsiteY227" fmla="*/ 3378966 h 3874421"/>
                  <a:gd name="connsiteX228" fmla="*/ 366031 w 1221976"/>
                  <a:gd name="connsiteY228" fmla="*/ 3371801 h 3874421"/>
                  <a:gd name="connsiteX229" fmla="*/ 376014 w 1221976"/>
                  <a:gd name="connsiteY229" fmla="*/ 3364259 h 3874421"/>
                  <a:gd name="connsiteX230" fmla="*/ 386156 w 1221976"/>
                  <a:gd name="connsiteY230" fmla="*/ 3362291 h 3874421"/>
                  <a:gd name="connsiteX231" fmla="*/ 383303 w 1221976"/>
                  <a:gd name="connsiteY231" fmla="*/ 3361103 h 3874421"/>
                  <a:gd name="connsiteX232" fmla="*/ 371416 w 1221976"/>
                  <a:gd name="connsiteY232" fmla="*/ 3347713 h 3874421"/>
                  <a:gd name="connsiteX233" fmla="*/ 353125 w 1221976"/>
                  <a:gd name="connsiteY233" fmla="*/ 3336924 h 3874421"/>
                  <a:gd name="connsiteX234" fmla="*/ 346983 w 1221976"/>
                  <a:gd name="connsiteY234" fmla="*/ 3314650 h 3874421"/>
                  <a:gd name="connsiteX235" fmla="*/ 356965 w 1221976"/>
                  <a:gd name="connsiteY235" fmla="*/ 3307107 h 3874421"/>
                  <a:gd name="connsiteX236" fmla="*/ 367108 w 1221976"/>
                  <a:gd name="connsiteY236" fmla="*/ 3305140 h 3874421"/>
                  <a:gd name="connsiteX237" fmla="*/ 364253 w 1221976"/>
                  <a:gd name="connsiteY237" fmla="*/ 3303953 h 3874421"/>
                  <a:gd name="connsiteX238" fmla="*/ 364450 w 1221976"/>
                  <a:gd name="connsiteY238" fmla="*/ 3226844 h 3874421"/>
                  <a:gd name="connsiteX239" fmla="*/ 365208 w 1221976"/>
                  <a:gd name="connsiteY239" fmla="*/ 3226565 h 3874421"/>
                  <a:gd name="connsiteX240" fmla="*/ 366032 w 1221976"/>
                  <a:gd name="connsiteY240" fmla="*/ 3219400 h 3874421"/>
                  <a:gd name="connsiteX241" fmla="*/ 376015 w 1221976"/>
                  <a:gd name="connsiteY241" fmla="*/ 3211858 h 3874421"/>
                  <a:gd name="connsiteX242" fmla="*/ 386157 w 1221976"/>
                  <a:gd name="connsiteY242" fmla="*/ 3209890 h 3874421"/>
                  <a:gd name="connsiteX243" fmla="*/ 383304 w 1221976"/>
                  <a:gd name="connsiteY243" fmla="*/ 3208702 h 3874421"/>
                  <a:gd name="connsiteX244" fmla="*/ 383499 w 1221976"/>
                  <a:gd name="connsiteY244" fmla="*/ 3131594 h 3874421"/>
                  <a:gd name="connsiteX245" fmla="*/ 413997 w 1221976"/>
                  <a:gd name="connsiteY245" fmla="*/ 3131007 h 3874421"/>
                  <a:gd name="connsiteX246" fmla="*/ 414984 w 1221976"/>
                  <a:gd name="connsiteY246" fmla="*/ 3131478 h 3874421"/>
                  <a:gd name="connsiteX247" fmla="*/ 430241 w 1221976"/>
                  <a:gd name="connsiteY247" fmla="*/ 3131184 h 3874421"/>
                  <a:gd name="connsiteX248" fmla="*/ 430602 w 1221976"/>
                  <a:gd name="connsiteY248" fmla="*/ 3120039 h 3874421"/>
                  <a:gd name="connsiteX249" fmla="*/ 417358 w 1221976"/>
                  <a:gd name="connsiteY249" fmla="*/ 3112789 h 3874421"/>
                  <a:gd name="connsiteX250" fmla="*/ 409571 w 1221976"/>
                  <a:gd name="connsiteY250" fmla="*/ 3102346 h 3874421"/>
                  <a:gd name="connsiteX251" fmla="*/ 408484 w 1221976"/>
                  <a:gd name="connsiteY251" fmla="*/ 3095709 h 3874421"/>
                  <a:gd name="connsiteX252" fmla="*/ 397575 w 1221976"/>
                  <a:gd name="connsiteY252" fmla="*/ 3089274 h 3874421"/>
                  <a:gd name="connsiteX253" fmla="*/ 391432 w 1221976"/>
                  <a:gd name="connsiteY253" fmla="*/ 3067000 h 3874421"/>
                  <a:gd name="connsiteX254" fmla="*/ 401415 w 1221976"/>
                  <a:gd name="connsiteY254" fmla="*/ 3059458 h 3874421"/>
                  <a:gd name="connsiteX255" fmla="*/ 411557 w 1221976"/>
                  <a:gd name="connsiteY255" fmla="*/ 3057490 h 3874421"/>
                  <a:gd name="connsiteX256" fmla="*/ 408704 w 1221976"/>
                  <a:gd name="connsiteY256" fmla="*/ 3056302 h 3874421"/>
                  <a:gd name="connsiteX257" fmla="*/ 408899 w 1221976"/>
                  <a:gd name="connsiteY257" fmla="*/ 2979194 h 3874421"/>
                  <a:gd name="connsiteX258" fmla="*/ 435179 w 1221976"/>
                  <a:gd name="connsiteY258" fmla="*/ 2978688 h 3874421"/>
                  <a:gd name="connsiteX259" fmla="*/ 436062 w 1221976"/>
                  <a:gd name="connsiteY259" fmla="*/ 2951409 h 3874421"/>
                  <a:gd name="connsiteX260" fmla="*/ 434971 w 1221976"/>
                  <a:gd name="connsiteY260" fmla="*/ 2949946 h 3874421"/>
                  <a:gd name="connsiteX261" fmla="*/ 432646 w 1221976"/>
                  <a:gd name="connsiteY261" fmla="*/ 2935741 h 3874421"/>
                  <a:gd name="connsiteX262" fmla="*/ 436877 w 1221976"/>
                  <a:gd name="connsiteY262" fmla="*/ 2927005 h 3874421"/>
                  <a:gd name="connsiteX263" fmla="*/ 445478 w 1221976"/>
                  <a:gd name="connsiteY263" fmla="*/ 2690080 h 3874421"/>
                  <a:gd name="connsiteX264" fmla="*/ 447865 w 1221976"/>
                  <a:gd name="connsiteY264" fmla="*/ 2629915 h 3874421"/>
                  <a:gd name="connsiteX265" fmla="*/ 434469 w 1221976"/>
                  <a:gd name="connsiteY265" fmla="*/ 2622002 h 3874421"/>
                  <a:gd name="connsiteX266" fmla="*/ 435834 w 1221976"/>
                  <a:gd name="connsiteY266" fmla="*/ 2620626 h 3874421"/>
                  <a:gd name="connsiteX267" fmla="*/ 435469 w 1221976"/>
                  <a:gd name="connsiteY267" fmla="*/ 2620474 h 3874421"/>
                  <a:gd name="connsiteX268" fmla="*/ 395882 w 1221976"/>
                  <a:gd name="connsiteY268" fmla="*/ 2658435 h 3874421"/>
                  <a:gd name="connsiteX269" fmla="*/ 346651 w 1221976"/>
                  <a:gd name="connsiteY269" fmla="*/ 2651820 h 3874421"/>
                  <a:gd name="connsiteX270" fmla="*/ 330991 w 1221976"/>
                  <a:gd name="connsiteY270" fmla="*/ 2628776 h 3874421"/>
                  <a:gd name="connsiteX271" fmla="*/ 335691 w 1221976"/>
                  <a:gd name="connsiteY271" fmla="*/ 2608608 h 3874421"/>
                  <a:gd name="connsiteX272" fmla="*/ 367078 w 1221976"/>
                  <a:gd name="connsiteY272" fmla="*/ 2596550 h 3874421"/>
                  <a:gd name="connsiteX273" fmla="*/ 368142 w 1221976"/>
                  <a:gd name="connsiteY273" fmla="*/ 2585274 h 3874421"/>
                  <a:gd name="connsiteX274" fmla="*/ 353822 w 1221976"/>
                  <a:gd name="connsiteY274" fmla="*/ 2579909 h 3874421"/>
                  <a:gd name="connsiteX275" fmla="*/ 238847 w 1221976"/>
                  <a:gd name="connsiteY275" fmla="*/ 2559265 h 3874421"/>
                  <a:gd name="connsiteX276" fmla="*/ 172322 w 1221976"/>
                  <a:gd name="connsiteY276" fmla="*/ 2486941 h 3874421"/>
                  <a:gd name="connsiteX277" fmla="*/ 210572 w 1221976"/>
                  <a:gd name="connsiteY277" fmla="*/ 2449663 h 3874421"/>
                  <a:gd name="connsiteX278" fmla="*/ 215371 w 1221976"/>
                  <a:gd name="connsiteY278" fmla="*/ 2450288 h 3874421"/>
                  <a:gd name="connsiteX279" fmla="*/ 189678 w 1221976"/>
                  <a:gd name="connsiteY279" fmla="*/ 2434421 h 3874421"/>
                  <a:gd name="connsiteX280" fmla="*/ 151579 w 1221976"/>
                  <a:gd name="connsiteY280" fmla="*/ 2354637 h 3874421"/>
                  <a:gd name="connsiteX281" fmla="*/ 235219 w 1221976"/>
                  <a:gd name="connsiteY281" fmla="*/ 2350042 h 3874421"/>
                  <a:gd name="connsiteX282" fmla="*/ 254032 w 1221976"/>
                  <a:gd name="connsiteY282" fmla="*/ 2361662 h 3874421"/>
                  <a:gd name="connsiteX283" fmla="*/ 249521 w 1221976"/>
                  <a:gd name="connsiteY283" fmla="*/ 2345151 h 3874421"/>
                  <a:gd name="connsiteX284" fmla="*/ 266443 w 1221976"/>
                  <a:gd name="connsiteY284" fmla="*/ 2312550 h 3874421"/>
                  <a:gd name="connsiteX285" fmla="*/ 287270 w 1221976"/>
                  <a:gd name="connsiteY285" fmla="*/ 2306741 h 3874421"/>
                  <a:gd name="connsiteX286" fmla="*/ 358257 w 1221976"/>
                  <a:gd name="connsiteY286" fmla="*/ 2338017 h 3874421"/>
                  <a:gd name="connsiteX287" fmla="*/ 427068 w 1221976"/>
                  <a:gd name="connsiteY287" fmla="*/ 2444198 h 3874421"/>
                  <a:gd name="connsiteX288" fmla="*/ 438571 w 1221976"/>
                  <a:gd name="connsiteY288" fmla="*/ 2454782 h 3874421"/>
                  <a:gd name="connsiteX289" fmla="*/ 447167 w 1221976"/>
                  <a:gd name="connsiteY289" fmla="*/ 2448158 h 3874421"/>
                  <a:gd name="connsiteX290" fmla="*/ 442214 w 1221976"/>
                  <a:gd name="connsiteY290" fmla="*/ 2418842 h 3874421"/>
                  <a:gd name="connsiteX291" fmla="*/ 444587 w 1221976"/>
                  <a:gd name="connsiteY291" fmla="*/ 2406768 h 3874421"/>
                  <a:gd name="connsiteX292" fmla="*/ 457235 w 1221976"/>
                  <a:gd name="connsiteY292" fmla="*/ 2393703 h 3874421"/>
                  <a:gd name="connsiteX293" fmla="*/ 460342 w 1221976"/>
                  <a:gd name="connsiteY293" fmla="*/ 2315375 h 3874421"/>
                  <a:gd name="connsiteX294" fmla="*/ 467897 w 1221976"/>
                  <a:gd name="connsiteY294" fmla="*/ 2142092 h 3874421"/>
                  <a:gd name="connsiteX295" fmla="*/ 407359 w 1221976"/>
                  <a:gd name="connsiteY295" fmla="*/ 2073790 h 3874421"/>
                  <a:gd name="connsiteX296" fmla="*/ 338202 w 1221976"/>
                  <a:gd name="connsiteY296" fmla="*/ 2032935 h 3874421"/>
                  <a:gd name="connsiteX297" fmla="*/ 339713 w 1221976"/>
                  <a:gd name="connsiteY297" fmla="*/ 2031412 h 3874421"/>
                  <a:gd name="connsiteX298" fmla="*/ 339309 w 1221976"/>
                  <a:gd name="connsiteY298" fmla="*/ 2031244 h 3874421"/>
                  <a:gd name="connsiteX299" fmla="*/ 295483 w 1221976"/>
                  <a:gd name="connsiteY299" fmla="*/ 2073270 h 3874421"/>
                  <a:gd name="connsiteX300" fmla="*/ 240981 w 1221976"/>
                  <a:gd name="connsiteY300" fmla="*/ 2065946 h 3874421"/>
                  <a:gd name="connsiteX301" fmla="*/ 223645 w 1221976"/>
                  <a:gd name="connsiteY301" fmla="*/ 2040435 h 3874421"/>
                  <a:gd name="connsiteX302" fmla="*/ 228848 w 1221976"/>
                  <a:gd name="connsiteY302" fmla="*/ 2018107 h 3874421"/>
                  <a:gd name="connsiteX303" fmla="*/ 263595 w 1221976"/>
                  <a:gd name="connsiteY303" fmla="*/ 2004758 h 3874421"/>
                  <a:gd name="connsiteX304" fmla="*/ 264773 w 1221976"/>
                  <a:gd name="connsiteY304" fmla="*/ 1992274 h 3874421"/>
                  <a:gd name="connsiteX305" fmla="*/ 248920 w 1221976"/>
                  <a:gd name="connsiteY305" fmla="*/ 1986336 h 3874421"/>
                  <a:gd name="connsiteX306" fmla="*/ 121634 w 1221976"/>
                  <a:gd name="connsiteY306" fmla="*/ 1963481 h 3874421"/>
                  <a:gd name="connsiteX307" fmla="*/ 47986 w 1221976"/>
                  <a:gd name="connsiteY307" fmla="*/ 1883413 h 3874421"/>
                  <a:gd name="connsiteX308" fmla="*/ 90332 w 1221976"/>
                  <a:gd name="connsiteY308" fmla="*/ 1842143 h 3874421"/>
                  <a:gd name="connsiteX309" fmla="*/ 95644 w 1221976"/>
                  <a:gd name="connsiteY309" fmla="*/ 1842836 h 3874421"/>
                  <a:gd name="connsiteX310" fmla="*/ 67201 w 1221976"/>
                  <a:gd name="connsiteY310" fmla="*/ 1825270 h 3874421"/>
                  <a:gd name="connsiteX311" fmla="*/ 25022 w 1221976"/>
                  <a:gd name="connsiteY311" fmla="*/ 1736943 h 3874421"/>
                  <a:gd name="connsiteX312" fmla="*/ 117618 w 1221976"/>
                  <a:gd name="connsiteY312" fmla="*/ 1731856 h 3874421"/>
                  <a:gd name="connsiteX313" fmla="*/ 138445 w 1221976"/>
                  <a:gd name="connsiteY313" fmla="*/ 1744719 h 3874421"/>
                  <a:gd name="connsiteX314" fmla="*/ 133451 w 1221976"/>
                  <a:gd name="connsiteY314" fmla="*/ 1726441 h 3874421"/>
                  <a:gd name="connsiteX315" fmla="*/ 152185 w 1221976"/>
                  <a:gd name="connsiteY315" fmla="*/ 1690349 h 3874421"/>
                  <a:gd name="connsiteX316" fmla="*/ 175241 w 1221976"/>
                  <a:gd name="connsiteY316" fmla="*/ 1683918 h 3874421"/>
                  <a:gd name="connsiteX317" fmla="*/ 253830 w 1221976"/>
                  <a:gd name="connsiteY317" fmla="*/ 1718543 h 3874421"/>
                  <a:gd name="connsiteX318" fmla="*/ 330008 w 1221976"/>
                  <a:gd name="connsiteY318" fmla="*/ 1836093 h 3874421"/>
                  <a:gd name="connsiteX319" fmla="*/ 342744 w 1221976"/>
                  <a:gd name="connsiteY319" fmla="*/ 1847811 h 3874421"/>
                  <a:gd name="connsiteX320" fmla="*/ 352259 w 1221976"/>
                  <a:gd name="connsiteY320" fmla="*/ 1840477 h 3874421"/>
                  <a:gd name="connsiteX321" fmla="*/ 346776 w 1221976"/>
                  <a:gd name="connsiteY321" fmla="*/ 1808022 h 3874421"/>
                  <a:gd name="connsiteX322" fmla="*/ 349403 w 1221976"/>
                  <a:gd name="connsiteY322" fmla="*/ 1794656 h 3874421"/>
                  <a:gd name="connsiteX323" fmla="*/ 394303 w 1221976"/>
                  <a:gd name="connsiteY323" fmla="*/ 1781869 h 3874421"/>
                  <a:gd name="connsiteX324" fmla="*/ 427483 w 1221976"/>
                  <a:gd name="connsiteY324" fmla="*/ 1828699 h 3874421"/>
                  <a:gd name="connsiteX325" fmla="*/ 414287 w 1221976"/>
                  <a:gd name="connsiteY325" fmla="*/ 1895830 h 3874421"/>
                  <a:gd name="connsiteX326" fmla="*/ 437769 w 1221976"/>
                  <a:gd name="connsiteY326" fmla="*/ 1925239 h 3874421"/>
                  <a:gd name="connsiteX327" fmla="*/ 467705 w 1221976"/>
                  <a:gd name="connsiteY327" fmla="*/ 1947345 h 3874421"/>
                  <a:gd name="connsiteX328" fmla="*/ 476188 w 1221976"/>
                  <a:gd name="connsiteY328" fmla="*/ 1951905 h 3874421"/>
                  <a:gd name="connsiteX329" fmla="*/ 484329 w 1221976"/>
                  <a:gd name="connsiteY329" fmla="*/ 1765175 h 3874421"/>
                  <a:gd name="connsiteX330" fmla="*/ 494914 w 1221976"/>
                  <a:gd name="connsiteY330" fmla="*/ 1551584 h 3874421"/>
                  <a:gd name="connsiteX331" fmla="*/ 450357 w 1221976"/>
                  <a:gd name="connsiteY331" fmla="*/ 1511965 h 3874421"/>
                  <a:gd name="connsiteX332" fmla="*/ 351396 w 1221976"/>
                  <a:gd name="connsiteY332" fmla="*/ 1356145 h 3874421"/>
                  <a:gd name="connsiteX333" fmla="*/ 419094 w 1221976"/>
                  <a:gd name="connsiteY333" fmla="*/ 1312891 h 3874421"/>
                  <a:gd name="connsiteX334" fmla="*/ 458865 w 1221976"/>
                  <a:gd name="connsiteY334" fmla="*/ 1310113 h 3874421"/>
                  <a:gd name="connsiteX335" fmla="*/ 422353 w 1221976"/>
                  <a:gd name="connsiteY335" fmla="*/ 1289488 h 3874421"/>
                  <a:gd name="connsiteX336" fmla="*/ 227890 w 1221976"/>
                  <a:gd name="connsiteY336" fmla="*/ 1250498 h 3874421"/>
                  <a:gd name="connsiteX337" fmla="*/ 229230 w 1221976"/>
                  <a:gd name="connsiteY337" fmla="*/ 1247781 h 3874421"/>
                  <a:gd name="connsiteX338" fmla="*/ 221004 w 1221976"/>
                  <a:gd name="connsiteY338" fmla="*/ 1251407 h 3874421"/>
                  <a:gd name="connsiteX339" fmla="*/ 121662 w 1221976"/>
                  <a:gd name="connsiteY339" fmla="*/ 1231571 h 3874421"/>
                  <a:gd name="connsiteX340" fmla="*/ 123728 w 1221976"/>
                  <a:gd name="connsiteY340" fmla="*/ 1214611 h 3874421"/>
                  <a:gd name="connsiteX341" fmla="*/ 132791 w 1221976"/>
                  <a:gd name="connsiteY341" fmla="*/ 1204288 h 3874421"/>
                  <a:gd name="connsiteX342" fmla="*/ 128112 w 1221976"/>
                  <a:gd name="connsiteY342" fmla="*/ 1205081 h 3874421"/>
                  <a:gd name="connsiteX343" fmla="*/ 34057 w 1221976"/>
                  <a:gd name="connsiteY343" fmla="*/ 1111416 h 3874421"/>
                  <a:gd name="connsiteX344" fmla="*/ 123906 w 1221976"/>
                  <a:gd name="connsiteY344" fmla="*/ 1080176 h 3874421"/>
                  <a:gd name="connsiteX345" fmla="*/ 135322 w 1221976"/>
                  <a:gd name="connsiteY345" fmla="*/ 1066623 h 3874421"/>
                  <a:gd name="connsiteX346" fmla="*/ 120707 w 1221976"/>
                  <a:gd name="connsiteY346" fmla="*/ 1057405 h 3874421"/>
                  <a:gd name="connsiteX347" fmla="*/ 49351 w 1221976"/>
                  <a:gd name="connsiteY347" fmla="*/ 1062113 h 3874421"/>
                  <a:gd name="connsiteX348" fmla="*/ 27779 w 1221976"/>
                  <a:gd name="connsiteY348" fmla="*/ 1055542 h 3874421"/>
                  <a:gd name="connsiteX349" fmla="*/ 14 w 1221976"/>
                  <a:gd name="connsiteY349" fmla="*/ 1021819 h 3874421"/>
                  <a:gd name="connsiteX350" fmla="*/ 25527 w 1221976"/>
                  <a:gd name="connsiteY350" fmla="*/ 989854 h 3874421"/>
                  <a:gd name="connsiteX351" fmla="*/ 52276 w 1221976"/>
                  <a:gd name="connsiteY351" fmla="*/ 981425 h 3874421"/>
                  <a:gd name="connsiteX352" fmla="*/ 24289 w 1221976"/>
                  <a:gd name="connsiteY352" fmla="*/ 955061 h 3874421"/>
                  <a:gd name="connsiteX353" fmla="*/ 20132 w 1221976"/>
                  <a:gd name="connsiteY353" fmla="*/ 915486 h 3874421"/>
                  <a:gd name="connsiteX354" fmla="*/ 56484 w 1221976"/>
                  <a:gd name="connsiteY354" fmla="*/ 899299 h 3874421"/>
                  <a:gd name="connsiteX355" fmla="*/ 85043 w 1221976"/>
                  <a:gd name="connsiteY355" fmla="*/ 907872 h 3874421"/>
                  <a:gd name="connsiteX356" fmla="*/ 80363 w 1221976"/>
                  <a:gd name="connsiteY356" fmla="*/ 894874 h 3874421"/>
                  <a:gd name="connsiteX357" fmla="*/ 95290 w 1221976"/>
                  <a:gd name="connsiteY357" fmla="*/ 856797 h 3874421"/>
                  <a:gd name="connsiteX358" fmla="*/ 138377 w 1221976"/>
                  <a:gd name="connsiteY358" fmla="*/ 863980 h 3874421"/>
                  <a:gd name="connsiteX359" fmla="*/ 154180 w 1221976"/>
                  <a:gd name="connsiteY359" fmla="*/ 880548 h 3874421"/>
                  <a:gd name="connsiteX360" fmla="*/ 186221 w 1221976"/>
                  <a:gd name="connsiteY360" fmla="*/ 943932 h 3874421"/>
                  <a:gd name="connsiteX361" fmla="*/ 201032 w 1221976"/>
                  <a:gd name="connsiteY361" fmla="*/ 950430 h 3874421"/>
                  <a:gd name="connsiteX362" fmla="*/ 207540 w 1221976"/>
                  <a:gd name="connsiteY362" fmla="*/ 935316 h 3874421"/>
                  <a:gd name="connsiteX363" fmla="*/ 189253 w 1221976"/>
                  <a:gd name="connsiteY363" fmla="*/ 842609 h 3874421"/>
                  <a:gd name="connsiteX364" fmla="*/ 317396 w 1221976"/>
                  <a:gd name="connsiteY364" fmla="*/ 877230 h 3874421"/>
                  <a:gd name="connsiteX365" fmla="*/ 319049 w 1221976"/>
                  <a:gd name="connsiteY365" fmla="*/ 881679 h 3874421"/>
                  <a:gd name="connsiteX366" fmla="*/ 323458 w 1221976"/>
                  <a:gd name="connsiteY366" fmla="*/ 868668 h 3874421"/>
                  <a:gd name="connsiteX367" fmla="*/ 337112 w 1221976"/>
                  <a:gd name="connsiteY367" fmla="*/ 858400 h 3874421"/>
                  <a:gd name="connsiteX368" fmla="*/ 403963 w 1221976"/>
                  <a:gd name="connsiteY368" fmla="*/ 934514 h 3874421"/>
                  <a:gd name="connsiteX369" fmla="*/ 404911 w 1221976"/>
                  <a:gd name="connsiteY369" fmla="*/ 943221 h 3874421"/>
                  <a:gd name="connsiteX370" fmla="*/ 407746 w 1221976"/>
                  <a:gd name="connsiteY370" fmla="*/ 938977 h 3874421"/>
                  <a:gd name="connsiteX371" fmla="*/ 464031 w 1221976"/>
                  <a:gd name="connsiteY371" fmla="*/ 1021041 h 3874421"/>
                  <a:gd name="connsiteX372" fmla="*/ 518779 w 1221976"/>
                  <a:gd name="connsiteY372" fmla="*/ 1070028 h 3874421"/>
                  <a:gd name="connsiteX373" fmla="*/ 520617 w 1221976"/>
                  <a:gd name="connsiteY373" fmla="*/ 1032942 h 3874421"/>
                  <a:gd name="connsiteX374" fmla="*/ 523282 w 1221976"/>
                  <a:gd name="connsiteY374" fmla="*/ 988009 h 3874421"/>
                  <a:gd name="connsiteX375" fmla="*/ 491717 w 1221976"/>
                  <a:gd name="connsiteY375" fmla="*/ 921064 h 3874421"/>
                  <a:gd name="connsiteX376" fmla="*/ 434273 w 1221976"/>
                  <a:gd name="connsiteY376" fmla="*/ 840966 h 3874421"/>
                  <a:gd name="connsiteX377" fmla="*/ 412799 w 1221976"/>
                  <a:gd name="connsiteY377" fmla="*/ 820926 h 3874421"/>
                  <a:gd name="connsiteX378" fmla="*/ 408592 w 1221976"/>
                  <a:gd name="connsiteY378" fmla="*/ 818338 h 3874421"/>
                  <a:gd name="connsiteX379" fmla="*/ 389136 w 1221976"/>
                  <a:gd name="connsiteY379" fmla="*/ 798846 h 3874421"/>
                  <a:gd name="connsiteX380" fmla="*/ 368060 w 1221976"/>
                  <a:gd name="connsiteY380" fmla="*/ 779179 h 3874421"/>
                  <a:gd name="connsiteX381" fmla="*/ 369299 w 1221976"/>
                  <a:gd name="connsiteY381" fmla="*/ 778971 h 3874421"/>
                  <a:gd name="connsiteX382" fmla="*/ 369048 w 1221976"/>
                  <a:gd name="connsiteY382" fmla="*/ 778721 h 3874421"/>
                  <a:gd name="connsiteX383" fmla="*/ 351775 w 1221976"/>
                  <a:gd name="connsiteY383" fmla="*/ 702143 h 3874421"/>
                  <a:gd name="connsiteX384" fmla="*/ 422230 w 1221976"/>
                  <a:gd name="connsiteY384" fmla="*/ 667521 h 3874421"/>
                  <a:gd name="connsiteX385" fmla="*/ 426940 w 1221976"/>
                  <a:gd name="connsiteY385" fmla="*/ 668022 h 3874421"/>
                  <a:gd name="connsiteX386" fmla="*/ 367363 w 1221976"/>
                  <a:gd name="connsiteY386" fmla="*/ 621091 h 3874421"/>
                  <a:gd name="connsiteX387" fmla="*/ 279669 w 1221976"/>
                  <a:gd name="connsiteY387" fmla="*/ 581519 h 3874421"/>
                  <a:gd name="connsiteX388" fmla="*/ 261953 w 1221976"/>
                  <a:gd name="connsiteY388" fmla="*/ 580226 h 3874421"/>
                  <a:gd name="connsiteX389" fmla="*/ 193599 w 1221976"/>
                  <a:gd name="connsiteY389" fmla="*/ 542925 h 3874421"/>
                  <a:gd name="connsiteX390" fmla="*/ 305518 w 1221976"/>
                  <a:gd name="connsiteY390" fmla="*/ 502443 h 3874421"/>
                  <a:gd name="connsiteX391" fmla="*/ 312598 w 1221976"/>
                  <a:gd name="connsiteY391" fmla="*/ 503225 h 3874421"/>
                  <a:gd name="connsiteX392" fmla="*/ 310272 w 1221976"/>
                  <a:gd name="connsiteY392" fmla="*/ 500032 h 3874421"/>
                  <a:gd name="connsiteX393" fmla="*/ 240918 w 1221976"/>
                  <a:gd name="connsiteY393" fmla="*/ 449503 h 3874421"/>
                  <a:gd name="connsiteX394" fmla="*/ 238684 w 1221976"/>
                  <a:gd name="connsiteY394" fmla="*/ 449256 h 3874421"/>
                  <a:gd name="connsiteX395" fmla="*/ 193599 w 1221976"/>
                  <a:gd name="connsiteY395" fmla="*/ 411956 h 3874421"/>
                  <a:gd name="connsiteX396" fmla="*/ 215219 w 1221976"/>
                  <a:gd name="connsiteY396" fmla="*/ 383332 h 3874421"/>
                  <a:gd name="connsiteX397" fmla="*/ 217553 w 1221976"/>
                  <a:gd name="connsiteY397" fmla="*/ 382469 h 3874421"/>
                  <a:gd name="connsiteX398" fmla="*/ 212649 w 1221976"/>
                  <a:gd name="connsiteY398" fmla="*/ 366034 h 3874421"/>
                  <a:gd name="connsiteX399" fmla="*/ 280515 w 1221976"/>
                  <a:gd name="connsiteY399" fmla="*/ 320112 h 3874421"/>
                  <a:gd name="connsiteX400" fmla="*/ 319966 w 1221976"/>
                  <a:gd name="connsiteY400" fmla="*/ 331169 h 3874421"/>
                  <a:gd name="connsiteX401" fmla="*/ 342428 w 1221976"/>
                  <a:gd name="connsiteY401" fmla="*/ 324873 h 3874421"/>
                  <a:gd name="connsiteX402" fmla="*/ 404961 w 1221976"/>
                  <a:gd name="connsiteY402" fmla="*/ 352920 h 3874421"/>
                  <a:gd name="connsiteX403" fmla="*/ 405954 w 1221976"/>
                  <a:gd name="connsiteY403" fmla="*/ 356252 h 3874421"/>
                  <a:gd name="connsiteX404" fmla="*/ 407100 w 1221976"/>
                  <a:gd name="connsiteY404" fmla="*/ 354506 h 3874421"/>
                  <a:gd name="connsiteX405" fmla="*/ 461465 w 1221976"/>
                  <a:gd name="connsiteY405" fmla="*/ 422449 h 3874421"/>
                  <a:gd name="connsiteX406" fmla="*/ 478863 w 1221976"/>
                  <a:gd name="connsiteY406" fmla="*/ 433958 h 3874421"/>
                  <a:gd name="connsiteX407" fmla="*/ 465934 w 1221976"/>
                  <a:gd name="connsiteY407" fmla="*/ 376806 h 3874421"/>
                  <a:gd name="connsiteX408" fmla="*/ 425951 w 1221976"/>
                  <a:gd name="connsiteY408" fmla="*/ 299433 h 3874421"/>
                  <a:gd name="connsiteX409" fmla="*/ 428767 w 1221976"/>
                  <a:gd name="connsiteY409" fmla="*/ 299261 h 3874421"/>
                  <a:gd name="connsiteX410" fmla="*/ 422010 w 1221976"/>
                  <a:gd name="connsiteY410" fmla="*/ 294685 h 3874421"/>
                  <a:gd name="connsiteX411" fmla="*/ 391745 w 1221976"/>
                  <a:gd name="connsiteY411" fmla="*/ 211989 h 3874421"/>
                  <a:gd name="connsiteX412" fmla="*/ 406388 w 1221976"/>
                  <a:gd name="connsiteY412" fmla="*/ 206223 h 3874421"/>
                  <a:gd name="connsiteX413" fmla="*/ 418937 w 1221976"/>
                  <a:gd name="connsiteY413" fmla="*/ 208538 h 3874421"/>
                  <a:gd name="connsiteX414" fmla="*/ 416118 w 1221976"/>
                  <a:gd name="connsiteY414" fmla="*/ 205388 h 3874421"/>
                  <a:gd name="connsiteX415" fmla="*/ 447870 w 1221976"/>
                  <a:gd name="connsiteY415" fmla="*/ 94825 h 3874421"/>
                  <a:gd name="connsiteX416" fmla="*/ 514915 w 1221976"/>
                  <a:gd name="connsiteY416" fmla="*/ 148424 h 3874421"/>
                  <a:gd name="connsiteX417" fmla="*/ 531164 w 1221976"/>
                  <a:gd name="connsiteY417" fmla="*/ 151104 h 3874421"/>
                  <a:gd name="connsiteX418" fmla="*/ 531794 w 1221976"/>
                  <a:gd name="connsiteY418" fmla="*/ 136224 h 3874421"/>
                  <a:gd name="connsiteX419" fmla="*/ 494764 w 1221976"/>
                  <a:gd name="connsiteY419" fmla="*/ 84994 h 3874421"/>
                  <a:gd name="connsiteX420" fmla="*/ 490017 w 1221976"/>
                  <a:gd name="connsiteY420" fmla="*/ 66061 h 3874421"/>
                  <a:gd name="connsiteX421" fmla="*/ 504289 w 1221976"/>
                  <a:gd name="connsiteY421" fmla="*/ 30806 h 3874421"/>
                  <a:gd name="connsiteX422" fmla="*/ 541957 w 1221976"/>
                  <a:gd name="connsiteY422" fmla="*/ 36073 h 3874421"/>
                  <a:gd name="connsiteX423" fmla="*/ 561214 w 1221976"/>
                  <a:gd name="connsiteY423" fmla="*/ 52407 h 3874421"/>
                  <a:gd name="connsiteX424" fmla="*/ 569446 w 1221976"/>
                  <a:gd name="connsiteY424" fmla="*/ 20157 h 3874421"/>
                  <a:gd name="connsiteX425" fmla="*/ 599434 w 1221976"/>
                  <a:gd name="connsiteY425" fmla="*/ 0 h 3874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</a:cxnLst>
                <a:rect l="l" t="t" r="r" b="b"/>
                <a:pathLst>
                  <a:path w="1221976" h="3874421">
                    <a:moveTo>
                      <a:pt x="599434" y="0"/>
                    </a:moveTo>
                    <a:cubicBezTo>
                      <a:pt x="611145" y="0"/>
                      <a:pt x="622830" y="8786"/>
                      <a:pt x="629421" y="20157"/>
                    </a:cubicBezTo>
                    <a:cubicBezTo>
                      <a:pt x="636012" y="31527"/>
                      <a:pt x="633679" y="36830"/>
                      <a:pt x="635807" y="45167"/>
                    </a:cubicBezTo>
                    <a:lnTo>
                      <a:pt x="644112" y="36073"/>
                    </a:lnTo>
                    <a:cubicBezTo>
                      <a:pt x="657986" y="27393"/>
                      <a:pt x="671637" y="24951"/>
                      <a:pt x="681779" y="30806"/>
                    </a:cubicBezTo>
                    <a:cubicBezTo>
                      <a:pt x="691922" y="36662"/>
                      <a:pt x="696633" y="49706"/>
                      <a:pt x="696052" y="66061"/>
                    </a:cubicBezTo>
                    <a:lnTo>
                      <a:pt x="690047" y="84996"/>
                    </a:lnTo>
                    <a:lnTo>
                      <a:pt x="653839" y="136224"/>
                    </a:lnTo>
                    <a:cubicBezTo>
                      <a:pt x="651201" y="141070"/>
                      <a:pt x="650990" y="145390"/>
                      <a:pt x="655496" y="150079"/>
                    </a:cubicBezTo>
                    <a:cubicBezTo>
                      <a:pt x="660001" y="154769"/>
                      <a:pt x="667239" y="151937"/>
                      <a:pt x="670719" y="148424"/>
                    </a:cubicBezTo>
                    <a:cubicBezTo>
                      <a:pt x="692808" y="130558"/>
                      <a:pt x="715980" y="83439"/>
                      <a:pt x="736985" y="94825"/>
                    </a:cubicBezTo>
                    <a:cubicBezTo>
                      <a:pt x="776578" y="117684"/>
                      <a:pt x="790794" y="167185"/>
                      <a:pt x="768737" y="205388"/>
                    </a:cubicBezTo>
                    <a:lnTo>
                      <a:pt x="765918" y="208538"/>
                    </a:lnTo>
                    <a:lnTo>
                      <a:pt x="778467" y="206223"/>
                    </a:lnTo>
                    <a:cubicBezTo>
                      <a:pt x="784461" y="206501"/>
                      <a:pt x="789490" y="208369"/>
                      <a:pt x="793110" y="211989"/>
                    </a:cubicBezTo>
                    <a:cubicBezTo>
                      <a:pt x="807588" y="226467"/>
                      <a:pt x="794038" y="263491"/>
                      <a:pt x="762845" y="294685"/>
                    </a:cubicBezTo>
                    <a:lnTo>
                      <a:pt x="756263" y="299145"/>
                    </a:lnTo>
                    <a:lnTo>
                      <a:pt x="761006" y="299432"/>
                    </a:lnTo>
                    <a:cubicBezTo>
                      <a:pt x="744333" y="323544"/>
                      <a:pt x="730940" y="349575"/>
                      <a:pt x="721023" y="376806"/>
                    </a:cubicBezTo>
                    <a:lnTo>
                      <a:pt x="703600" y="453827"/>
                    </a:lnTo>
                    <a:lnTo>
                      <a:pt x="751032" y="422449"/>
                    </a:lnTo>
                    <a:cubicBezTo>
                      <a:pt x="772353" y="402973"/>
                      <a:pt x="790640" y="380174"/>
                      <a:pt x="805397" y="354506"/>
                    </a:cubicBezTo>
                    <a:lnTo>
                      <a:pt x="806543" y="356252"/>
                    </a:lnTo>
                    <a:lnTo>
                      <a:pt x="807536" y="352920"/>
                    </a:lnTo>
                    <a:cubicBezTo>
                      <a:pt x="817839" y="336439"/>
                      <a:pt x="841958" y="324874"/>
                      <a:pt x="870069" y="324873"/>
                    </a:cubicBezTo>
                    <a:lnTo>
                      <a:pt x="892531" y="331169"/>
                    </a:lnTo>
                    <a:lnTo>
                      <a:pt x="931982" y="320112"/>
                    </a:lnTo>
                    <a:cubicBezTo>
                      <a:pt x="969463" y="320112"/>
                      <a:pt x="999848" y="340672"/>
                      <a:pt x="999848" y="366034"/>
                    </a:cubicBezTo>
                    <a:lnTo>
                      <a:pt x="994944" y="382469"/>
                    </a:lnTo>
                    <a:lnTo>
                      <a:pt x="997278" y="383332"/>
                    </a:lnTo>
                    <a:cubicBezTo>
                      <a:pt x="1010636" y="390658"/>
                      <a:pt x="1018899" y="400777"/>
                      <a:pt x="1018898" y="411956"/>
                    </a:cubicBezTo>
                    <a:cubicBezTo>
                      <a:pt x="1018899" y="428724"/>
                      <a:pt x="1000307" y="443110"/>
                      <a:pt x="973813" y="449256"/>
                    </a:cubicBezTo>
                    <a:lnTo>
                      <a:pt x="971579" y="449503"/>
                    </a:lnTo>
                    <a:lnTo>
                      <a:pt x="902225" y="500032"/>
                    </a:lnTo>
                    <a:lnTo>
                      <a:pt x="899899" y="503225"/>
                    </a:lnTo>
                    <a:lnTo>
                      <a:pt x="906979" y="502443"/>
                    </a:lnTo>
                    <a:cubicBezTo>
                      <a:pt x="968790" y="502443"/>
                      <a:pt x="1018899" y="520567"/>
                      <a:pt x="1018898" y="542925"/>
                    </a:cubicBezTo>
                    <a:cubicBezTo>
                      <a:pt x="1018898" y="559694"/>
                      <a:pt x="990713" y="574080"/>
                      <a:pt x="950544" y="580226"/>
                    </a:cubicBezTo>
                    <a:lnTo>
                      <a:pt x="932828" y="581519"/>
                    </a:lnTo>
                    <a:lnTo>
                      <a:pt x="845134" y="621091"/>
                    </a:lnTo>
                    <a:lnTo>
                      <a:pt x="784513" y="668845"/>
                    </a:lnTo>
                    <a:lnTo>
                      <a:pt x="796944" y="667524"/>
                    </a:lnTo>
                    <a:cubicBezTo>
                      <a:pt x="830851" y="668792"/>
                      <a:pt x="857015" y="680432"/>
                      <a:pt x="867399" y="702145"/>
                    </a:cubicBezTo>
                    <a:cubicBezTo>
                      <a:pt x="877783" y="723858"/>
                      <a:pt x="870422" y="751532"/>
                      <a:pt x="850126" y="778723"/>
                    </a:cubicBezTo>
                    <a:lnTo>
                      <a:pt x="849875" y="778973"/>
                    </a:lnTo>
                    <a:lnTo>
                      <a:pt x="851114" y="779182"/>
                    </a:lnTo>
                    <a:lnTo>
                      <a:pt x="830038" y="798848"/>
                    </a:lnTo>
                    <a:lnTo>
                      <a:pt x="810582" y="818340"/>
                    </a:lnTo>
                    <a:lnTo>
                      <a:pt x="806375" y="820928"/>
                    </a:lnTo>
                    <a:lnTo>
                      <a:pt x="784901" y="840968"/>
                    </a:lnTo>
                    <a:cubicBezTo>
                      <a:pt x="763984" y="864967"/>
                      <a:pt x="744530" y="892018"/>
                      <a:pt x="727457" y="921066"/>
                    </a:cubicBezTo>
                    <a:cubicBezTo>
                      <a:pt x="710383" y="950114"/>
                      <a:pt x="696213" y="980272"/>
                      <a:pt x="685421" y="1010221"/>
                    </a:cubicBezTo>
                    <a:lnTo>
                      <a:pt x="678914" y="1036493"/>
                    </a:lnTo>
                    <a:lnTo>
                      <a:pt x="681256" y="1089059"/>
                    </a:lnTo>
                    <a:lnTo>
                      <a:pt x="683234" y="1087891"/>
                    </a:lnTo>
                    <a:cubicBezTo>
                      <a:pt x="738359" y="1049193"/>
                      <a:pt x="783674" y="997959"/>
                      <a:pt x="814232" y="938978"/>
                    </a:cubicBezTo>
                    <a:lnTo>
                      <a:pt x="817066" y="943221"/>
                    </a:lnTo>
                    <a:lnTo>
                      <a:pt x="818015" y="934514"/>
                    </a:lnTo>
                    <a:cubicBezTo>
                      <a:pt x="832615" y="887415"/>
                      <a:pt x="862544" y="853338"/>
                      <a:pt x="884865" y="858400"/>
                    </a:cubicBezTo>
                    <a:cubicBezTo>
                      <a:pt x="890445" y="859665"/>
                      <a:pt x="895022" y="863257"/>
                      <a:pt x="898519" y="868668"/>
                    </a:cubicBezTo>
                    <a:lnTo>
                      <a:pt x="902928" y="881679"/>
                    </a:lnTo>
                    <a:lnTo>
                      <a:pt x="904581" y="877231"/>
                    </a:lnTo>
                    <a:cubicBezTo>
                      <a:pt x="931129" y="834559"/>
                      <a:pt x="988500" y="819060"/>
                      <a:pt x="1032723" y="842609"/>
                    </a:cubicBezTo>
                    <a:cubicBezTo>
                      <a:pt x="1055440" y="855534"/>
                      <a:pt x="1020532" y="904414"/>
                      <a:pt x="1014436" y="935316"/>
                    </a:cubicBezTo>
                    <a:cubicBezTo>
                      <a:pt x="1012774" y="940590"/>
                      <a:pt x="1013814" y="948963"/>
                      <a:pt x="1020945" y="950431"/>
                    </a:cubicBezTo>
                    <a:cubicBezTo>
                      <a:pt x="1028075" y="951899"/>
                      <a:pt x="1032303" y="949197"/>
                      <a:pt x="1035756" y="943932"/>
                    </a:cubicBezTo>
                    <a:lnTo>
                      <a:pt x="1067796" y="880549"/>
                    </a:lnTo>
                    <a:lnTo>
                      <a:pt x="1083599" y="863980"/>
                    </a:lnTo>
                    <a:cubicBezTo>
                      <a:pt x="1099722" y="853952"/>
                      <a:pt x="1115357" y="850764"/>
                      <a:pt x="1126686" y="856797"/>
                    </a:cubicBezTo>
                    <a:cubicBezTo>
                      <a:pt x="1138014" y="862830"/>
                      <a:pt x="1142889" y="876939"/>
                      <a:pt x="1141613" y="894874"/>
                    </a:cubicBezTo>
                    <a:lnTo>
                      <a:pt x="1136933" y="907873"/>
                    </a:lnTo>
                    <a:cubicBezTo>
                      <a:pt x="1146453" y="905014"/>
                      <a:pt x="1150530" y="899768"/>
                      <a:pt x="1165493" y="899299"/>
                    </a:cubicBezTo>
                    <a:cubicBezTo>
                      <a:pt x="1180456" y="898831"/>
                      <a:pt x="1195558" y="904598"/>
                      <a:pt x="1201844" y="915487"/>
                    </a:cubicBezTo>
                    <a:cubicBezTo>
                      <a:pt x="1208131" y="926375"/>
                      <a:pt x="1206156" y="943345"/>
                      <a:pt x="1197687" y="955062"/>
                    </a:cubicBezTo>
                    <a:cubicBezTo>
                      <a:pt x="1189218" y="966778"/>
                      <a:pt x="1179030" y="972637"/>
                      <a:pt x="1169700" y="981425"/>
                    </a:cubicBezTo>
                    <a:lnTo>
                      <a:pt x="1196450" y="989854"/>
                    </a:lnTo>
                    <a:cubicBezTo>
                      <a:pt x="1212620" y="997717"/>
                      <a:pt x="1222401" y="1008993"/>
                      <a:pt x="1221962" y="1021820"/>
                    </a:cubicBezTo>
                    <a:cubicBezTo>
                      <a:pt x="1221522" y="1034646"/>
                      <a:pt x="1210944" y="1046594"/>
                      <a:pt x="1194198" y="1055543"/>
                    </a:cubicBezTo>
                    <a:lnTo>
                      <a:pt x="1172625" y="1062113"/>
                    </a:lnTo>
                    <a:lnTo>
                      <a:pt x="1101269" y="1057405"/>
                    </a:lnTo>
                    <a:cubicBezTo>
                      <a:pt x="1087152" y="1058389"/>
                      <a:pt x="1088149" y="1062294"/>
                      <a:pt x="1086655" y="1066623"/>
                    </a:cubicBezTo>
                    <a:cubicBezTo>
                      <a:pt x="1085161" y="1070953"/>
                      <a:pt x="1092879" y="1080131"/>
                      <a:pt x="1098071" y="1080176"/>
                    </a:cubicBezTo>
                    <a:cubicBezTo>
                      <a:pt x="1128021" y="1090590"/>
                      <a:pt x="1187722" y="1077110"/>
                      <a:pt x="1187919" y="1111417"/>
                    </a:cubicBezTo>
                    <a:cubicBezTo>
                      <a:pt x="1186202" y="1161490"/>
                      <a:pt x="1144094" y="1203425"/>
                      <a:pt x="1093865" y="1205081"/>
                    </a:cubicBezTo>
                    <a:lnTo>
                      <a:pt x="1089186" y="1204288"/>
                    </a:lnTo>
                    <a:lnTo>
                      <a:pt x="1098249" y="1214612"/>
                    </a:lnTo>
                    <a:cubicBezTo>
                      <a:pt x="1101187" y="1220346"/>
                      <a:pt x="1102009" y="1226105"/>
                      <a:pt x="1100315" y="1231571"/>
                    </a:cubicBezTo>
                    <a:cubicBezTo>
                      <a:pt x="1093539" y="1253431"/>
                      <a:pt x="1049062" y="1262313"/>
                      <a:pt x="1000973" y="1251407"/>
                    </a:cubicBezTo>
                    <a:lnTo>
                      <a:pt x="992747" y="1247781"/>
                    </a:lnTo>
                    <a:lnTo>
                      <a:pt x="994087" y="1250498"/>
                    </a:lnTo>
                    <a:cubicBezTo>
                      <a:pt x="927729" y="1247471"/>
                      <a:pt x="860701" y="1261098"/>
                      <a:pt x="799625" y="1289488"/>
                    </a:cubicBezTo>
                    <a:lnTo>
                      <a:pt x="763404" y="1309948"/>
                    </a:lnTo>
                    <a:lnTo>
                      <a:pt x="805536" y="1312891"/>
                    </a:lnTo>
                    <a:cubicBezTo>
                      <a:pt x="833621" y="1321033"/>
                      <a:pt x="857607" y="1335310"/>
                      <a:pt x="873234" y="1356145"/>
                    </a:cubicBezTo>
                    <a:cubicBezTo>
                      <a:pt x="912301" y="1408234"/>
                      <a:pt x="809530" y="1477280"/>
                      <a:pt x="720402" y="1559864"/>
                    </a:cubicBezTo>
                    <a:lnTo>
                      <a:pt x="703009" y="1577447"/>
                    </a:lnTo>
                    <a:lnTo>
                      <a:pt x="709950" y="1733276"/>
                    </a:lnTo>
                    <a:lnTo>
                      <a:pt x="719471" y="1985327"/>
                    </a:lnTo>
                    <a:lnTo>
                      <a:pt x="728110" y="1980683"/>
                    </a:lnTo>
                    <a:cubicBezTo>
                      <a:pt x="739041" y="1973952"/>
                      <a:pt x="749183" y="1966642"/>
                      <a:pt x="758047" y="1958577"/>
                    </a:cubicBezTo>
                    <a:lnTo>
                      <a:pt x="781528" y="1929168"/>
                    </a:lnTo>
                    <a:lnTo>
                      <a:pt x="768333" y="1862037"/>
                    </a:lnTo>
                    <a:cubicBezTo>
                      <a:pt x="765096" y="1845575"/>
                      <a:pt x="779952" y="1824609"/>
                      <a:pt x="801513" y="1815207"/>
                    </a:cubicBezTo>
                    <a:cubicBezTo>
                      <a:pt x="823074" y="1805808"/>
                      <a:pt x="843176" y="1811532"/>
                      <a:pt x="846412" y="1827994"/>
                    </a:cubicBezTo>
                    <a:lnTo>
                      <a:pt x="849039" y="1841360"/>
                    </a:lnTo>
                    <a:lnTo>
                      <a:pt x="843556" y="1873815"/>
                    </a:lnTo>
                    <a:lnTo>
                      <a:pt x="853072" y="1881149"/>
                    </a:lnTo>
                    <a:lnTo>
                      <a:pt x="865807" y="1869431"/>
                    </a:lnTo>
                    <a:lnTo>
                      <a:pt x="941985" y="1751881"/>
                    </a:lnTo>
                    <a:cubicBezTo>
                      <a:pt x="963997" y="1728675"/>
                      <a:pt x="995097" y="1715773"/>
                      <a:pt x="1020574" y="1717256"/>
                    </a:cubicBezTo>
                    <a:cubicBezTo>
                      <a:pt x="1029065" y="1717751"/>
                      <a:pt x="1036933" y="1719845"/>
                      <a:pt x="1043630" y="1723687"/>
                    </a:cubicBezTo>
                    <a:cubicBezTo>
                      <a:pt x="1057025" y="1731374"/>
                      <a:pt x="1063203" y="1744603"/>
                      <a:pt x="1062364" y="1759779"/>
                    </a:cubicBezTo>
                    <a:lnTo>
                      <a:pt x="1057370" y="1778057"/>
                    </a:lnTo>
                    <a:lnTo>
                      <a:pt x="1078197" y="1765194"/>
                    </a:lnTo>
                    <a:cubicBezTo>
                      <a:pt x="1115415" y="1742208"/>
                      <a:pt x="1156871" y="1744485"/>
                      <a:pt x="1170793" y="1770281"/>
                    </a:cubicBezTo>
                    <a:cubicBezTo>
                      <a:pt x="1184716" y="1796077"/>
                      <a:pt x="1165831" y="1835622"/>
                      <a:pt x="1128614" y="1858608"/>
                    </a:cubicBezTo>
                    <a:lnTo>
                      <a:pt x="1100171" y="1876174"/>
                    </a:lnTo>
                    <a:lnTo>
                      <a:pt x="1105483" y="1875481"/>
                    </a:lnTo>
                    <a:cubicBezTo>
                      <a:pt x="1131039" y="1876801"/>
                      <a:pt x="1148541" y="1892372"/>
                      <a:pt x="1147829" y="1916751"/>
                    </a:cubicBezTo>
                    <a:cubicBezTo>
                      <a:pt x="1146879" y="1949254"/>
                      <a:pt x="1113907" y="1985100"/>
                      <a:pt x="1074181" y="1996819"/>
                    </a:cubicBezTo>
                    <a:lnTo>
                      <a:pt x="946896" y="2019674"/>
                    </a:lnTo>
                    <a:lnTo>
                      <a:pt x="931042" y="2025612"/>
                    </a:lnTo>
                    <a:lnTo>
                      <a:pt x="932220" y="2038096"/>
                    </a:lnTo>
                    <a:lnTo>
                      <a:pt x="966967" y="2051445"/>
                    </a:lnTo>
                    <a:lnTo>
                      <a:pt x="972170" y="2073773"/>
                    </a:lnTo>
                    <a:cubicBezTo>
                      <a:pt x="969982" y="2082457"/>
                      <a:pt x="964029" y="2091647"/>
                      <a:pt x="954834" y="2099284"/>
                    </a:cubicBezTo>
                    <a:cubicBezTo>
                      <a:pt x="936444" y="2114558"/>
                      <a:pt x="912042" y="2117837"/>
                      <a:pt x="900332" y="2106608"/>
                    </a:cubicBezTo>
                    <a:lnTo>
                      <a:pt x="856506" y="2064582"/>
                    </a:lnTo>
                    <a:lnTo>
                      <a:pt x="856102" y="2064750"/>
                    </a:lnTo>
                    <a:lnTo>
                      <a:pt x="857613" y="2066273"/>
                    </a:lnTo>
                    <a:cubicBezTo>
                      <a:pt x="809136" y="2075189"/>
                      <a:pt x="765223" y="2129558"/>
                      <a:pt x="726961" y="2176509"/>
                    </a:cubicBezTo>
                    <a:lnTo>
                      <a:pt x="726704" y="2176792"/>
                    </a:lnTo>
                    <a:lnTo>
                      <a:pt x="730580" y="2279387"/>
                    </a:lnTo>
                    <a:lnTo>
                      <a:pt x="734681" y="2403798"/>
                    </a:lnTo>
                    <a:lnTo>
                      <a:pt x="737556" y="2406768"/>
                    </a:lnTo>
                    <a:lnTo>
                      <a:pt x="739929" y="2418842"/>
                    </a:lnTo>
                    <a:lnTo>
                      <a:pt x="735952" y="2442380"/>
                    </a:lnTo>
                    <a:lnTo>
                      <a:pt x="736173" y="2449080"/>
                    </a:lnTo>
                    <a:lnTo>
                      <a:pt x="743572" y="2454782"/>
                    </a:lnTo>
                    <a:lnTo>
                      <a:pt x="755076" y="2444198"/>
                    </a:lnTo>
                    <a:lnTo>
                      <a:pt x="823886" y="2338017"/>
                    </a:lnTo>
                    <a:cubicBezTo>
                      <a:pt x="843769" y="2317055"/>
                      <a:pt x="871861" y="2305401"/>
                      <a:pt x="894874" y="2306741"/>
                    </a:cubicBezTo>
                    <a:cubicBezTo>
                      <a:pt x="902544" y="2307188"/>
                      <a:pt x="909651" y="2309079"/>
                      <a:pt x="915700" y="2312550"/>
                    </a:cubicBezTo>
                    <a:cubicBezTo>
                      <a:pt x="927799" y="2319493"/>
                      <a:pt x="933380" y="2331443"/>
                      <a:pt x="932622" y="2345151"/>
                    </a:cubicBezTo>
                    <a:lnTo>
                      <a:pt x="928111" y="2361662"/>
                    </a:lnTo>
                    <a:lnTo>
                      <a:pt x="946924" y="2350042"/>
                    </a:lnTo>
                    <a:cubicBezTo>
                      <a:pt x="980542" y="2329280"/>
                      <a:pt x="1017988" y="2331336"/>
                      <a:pt x="1030564" y="2354637"/>
                    </a:cubicBezTo>
                    <a:cubicBezTo>
                      <a:pt x="1043141" y="2377938"/>
                      <a:pt x="1026082" y="2413659"/>
                      <a:pt x="992465" y="2434421"/>
                    </a:cubicBezTo>
                    <a:lnTo>
                      <a:pt x="966772" y="2450288"/>
                    </a:lnTo>
                    <a:lnTo>
                      <a:pt x="971571" y="2449663"/>
                    </a:lnTo>
                    <a:cubicBezTo>
                      <a:pt x="994655" y="2450855"/>
                      <a:pt x="1010464" y="2464920"/>
                      <a:pt x="1009821" y="2486941"/>
                    </a:cubicBezTo>
                    <a:cubicBezTo>
                      <a:pt x="1008963" y="2516300"/>
                      <a:pt x="979180" y="2548680"/>
                      <a:pt x="943296" y="2559265"/>
                    </a:cubicBezTo>
                    <a:lnTo>
                      <a:pt x="828321" y="2579909"/>
                    </a:lnTo>
                    <a:lnTo>
                      <a:pt x="814001" y="2585274"/>
                    </a:lnTo>
                    <a:lnTo>
                      <a:pt x="815065" y="2596550"/>
                    </a:lnTo>
                    <a:lnTo>
                      <a:pt x="846452" y="2608608"/>
                    </a:lnTo>
                    <a:lnTo>
                      <a:pt x="851152" y="2628776"/>
                    </a:lnTo>
                    <a:cubicBezTo>
                      <a:pt x="849175" y="2636620"/>
                      <a:pt x="843798" y="2644921"/>
                      <a:pt x="835492" y="2651820"/>
                    </a:cubicBezTo>
                    <a:cubicBezTo>
                      <a:pt x="818880" y="2665617"/>
                      <a:pt x="796838" y="2668579"/>
                      <a:pt x="786262" y="2658435"/>
                    </a:cubicBezTo>
                    <a:lnTo>
                      <a:pt x="746674" y="2620474"/>
                    </a:lnTo>
                    <a:lnTo>
                      <a:pt x="746309" y="2620626"/>
                    </a:lnTo>
                    <a:lnTo>
                      <a:pt x="747674" y="2622002"/>
                    </a:lnTo>
                    <a:lnTo>
                      <a:pt x="741984" y="2625363"/>
                    </a:lnTo>
                    <a:lnTo>
                      <a:pt x="742947" y="2654589"/>
                    </a:lnTo>
                    <a:cubicBezTo>
                      <a:pt x="745637" y="2742448"/>
                      <a:pt x="748002" y="2825127"/>
                      <a:pt x="749992" y="2900992"/>
                    </a:cubicBezTo>
                    <a:lnTo>
                      <a:pt x="750452" y="2920694"/>
                    </a:lnTo>
                    <a:lnTo>
                      <a:pt x="765776" y="2924235"/>
                    </a:lnTo>
                    <a:cubicBezTo>
                      <a:pt x="772283" y="2930612"/>
                      <a:pt x="773048" y="2939971"/>
                      <a:pt x="769024" y="2949946"/>
                    </a:cubicBezTo>
                    <a:lnTo>
                      <a:pt x="761237" y="2960389"/>
                    </a:lnTo>
                    <a:lnTo>
                      <a:pt x="751503" y="2965718"/>
                    </a:lnTo>
                    <a:lnTo>
                      <a:pt x="751944" y="2984649"/>
                    </a:lnTo>
                    <a:lnTo>
                      <a:pt x="764598" y="2978607"/>
                    </a:lnTo>
                    <a:cubicBezTo>
                      <a:pt x="775502" y="2973401"/>
                      <a:pt x="786036" y="2970896"/>
                      <a:pt x="795096" y="2979194"/>
                    </a:cubicBezTo>
                    <a:cubicBezTo>
                      <a:pt x="820497" y="3004091"/>
                      <a:pt x="820585" y="3038613"/>
                      <a:pt x="795291" y="3056302"/>
                    </a:cubicBezTo>
                    <a:lnTo>
                      <a:pt x="792438" y="3057490"/>
                    </a:lnTo>
                    <a:lnTo>
                      <a:pt x="802580" y="3059458"/>
                    </a:lnTo>
                    <a:cubicBezTo>
                      <a:pt x="807122" y="3061254"/>
                      <a:pt x="810575" y="3063776"/>
                      <a:pt x="812563" y="3067000"/>
                    </a:cubicBezTo>
                    <a:cubicBezTo>
                      <a:pt x="816538" y="3073448"/>
                      <a:pt x="813900" y="3081487"/>
                      <a:pt x="806420" y="3089274"/>
                    </a:cubicBezTo>
                    <a:lnTo>
                      <a:pt x="795511" y="3095709"/>
                    </a:lnTo>
                    <a:lnTo>
                      <a:pt x="794424" y="3102346"/>
                    </a:lnTo>
                    <a:lnTo>
                      <a:pt x="786637" y="3112789"/>
                    </a:lnTo>
                    <a:lnTo>
                      <a:pt x="755129" y="3130037"/>
                    </a:lnTo>
                    <a:lnTo>
                      <a:pt x="755144" y="3131072"/>
                    </a:lnTo>
                    <a:lnTo>
                      <a:pt x="782394" y="3131596"/>
                    </a:lnTo>
                    <a:lnTo>
                      <a:pt x="784012" y="3133866"/>
                    </a:lnTo>
                    <a:lnTo>
                      <a:pt x="789998" y="3131007"/>
                    </a:lnTo>
                    <a:cubicBezTo>
                      <a:pt x="800902" y="3125801"/>
                      <a:pt x="811435" y="3123296"/>
                      <a:pt x="820496" y="3131594"/>
                    </a:cubicBezTo>
                    <a:cubicBezTo>
                      <a:pt x="845897" y="3156491"/>
                      <a:pt x="845985" y="3191013"/>
                      <a:pt x="820691" y="3208702"/>
                    </a:cubicBezTo>
                    <a:lnTo>
                      <a:pt x="817838" y="3209890"/>
                    </a:lnTo>
                    <a:lnTo>
                      <a:pt x="827980" y="3211858"/>
                    </a:lnTo>
                    <a:cubicBezTo>
                      <a:pt x="832522" y="3213655"/>
                      <a:pt x="835975" y="3216176"/>
                      <a:pt x="837963" y="3219400"/>
                    </a:cubicBezTo>
                    <a:lnTo>
                      <a:pt x="838787" y="3226565"/>
                    </a:lnTo>
                    <a:lnTo>
                      <a:pt x="839545" y="3226844"/>
                    </a:lnTo>
                    <a:cubicBezTo>
                      <a:pt x="864948" y="3251741"/>
                      <a:pt x="865035" y="3286263"/>
                      <a:pt x="839742" y="3303953"/>
                    </a:cubicBezTo>
                    <a:lnTo>
                      <a:pt x="836887" y="3305140"/>
                    </a:lnTo>
                    <a:lnTo>
                      <a:pt x="847030" y="3307107"/>
                    </a:lnTo>
                    <a:cubicBezTo>
                      <a:pt x="851572" y="3308905"/>
                      <a:pt x="855025" y="3311425"/>
                      <a:pt x="857012" y="3314650"/>
                    </a:cubicBezTo>
                    <a:cubicBezTo>
                      <a:pt x="864963" y="3327546"/>
                      <a:pt x="846459" y="3346809"/>
                      <a:pt x="815683" y="3357679"/>
                    </a:cubicBezTo>
                    <a:lnTo>
                      <a:pt x="810246" y="3358561"/>
                    </a:lnTo>
                    <a:lnTo>
                      <a:pt x="809966" y="3358876"/>
                    </a:lnTo>
                    <a:lnTo>
                      <a:pt x="811618" y="3359552"/>
                    </a:lnTo>
                    <a:lnTo>
                      <a:pt x="807510" y="3362752"/>
                    </a:lnTo>
                    <a:lnTo>
                      <a:pt x="815278" y="3364260"/>
                    </a:lnTo>
                    <a:cubicBezTo>
                      <a:pt x="819820" y="3366057"/>
                      <a:pt x="823273" y="3368578"/>
                      <a:pt x="825261" y="3371802"/>
                    </a:cubicBezTo>
                    <a:lnTo>
                      <a:pt x="826085" y="3378967"/>
                    </a:lnTo>
                    <a:lnTo>
                      <a:pt x="826843" y="3379246"/>
                    </a:lnTo>
                    <a:cubicBezTo>
                      <a:pt x="852246" y="3404143"/>
                      <a:pt x="852333" y="3438665"/>
                      <a:pt x="827040" y="3456355"/>
                    </a:cubicBezTo>
                    <a:lnTo>
                      <a:pt x="824185" y="3457542"/>
                    </a:lnTo>
                    <a:lnTo>
                      <a:pt x="834328" y="3459509"/>
                    </a:lnTo>
                    <a:cubicBezTo>
                      <a:pt x="838870" y="3461307"/>
                      <a:pt x="842323" y="3463827"/>
                      <a:pt x="844310" y="3467052"/>
                    </a:cubicBezTo>
                    <a:cubicBezTo>
                      <a:pt x="852261" y="3479948"/>
                      <a:pt x="833757" y="3499211"/>
                      <a:pt x="802981" y="3510081"/>
                    </a:cubicBezTo>
                    <a:lnTo>
                      <a:pt x="796792" y="3511085"/>
                    </a:lnTo>
                    <a:lnTo>
                      <a:pt x="798916" y="3511954"/>
                    </a:lnTo>
                    <a:cubicBezTo>
                      <a:pt x="780839" y="3522372"/>
                      <a:pt x="764861" y="3534869"/>
                      <a:pt x="751289" y="3549051"/>
                    </a:cubicBezTo>
                    <a:lnTo>
                      <a:pt x="740410" y="3564525"/>
                    </a:lnTo>
                    <a:lnTo>
                      <a:pt x="740257" y="3566519"/>
                    </a:lnTo>
                    <a:cubicBezTo>
                      <a:pt x="715797" y="3755445"/>
                      <a:pt x="665733" y="3873633"/>
                      <a:pt x="583568" y="3874419"/>
                    </a:cubicBezTo>
                    <a:cubicBezTo>
                      <a:pt x="521944" y="3875009"/>
                      <a:pt x="481195" y="3788124"/>
                      <a:pt x="456492" y="3669625"/>
                    </a:cubicBezTo>
                    <a:lnTo>
                      <a:pt x="437661" y="3547225"/>
                    </a:lnTo>
                    <a:lnTo>
                      <a:pt x="392376" y="3511953"/>
                    </a:lnTo>
                    <a:lnTo>
                      <a:pt x="394500" y="3511084"/>
                    </a:lnTo>
                    <a:lnTo>
                      <a:pt x="388311" y="3510080"/>
                    </a:lnTo>
                    <a:cubicBezTo>
                      <a:pt x="357535" y="3499210"/>
                      <a:pt x="339032" y="3479947"/>
                      <a:pt x="346982" y="3467051"/>
                    </a:cubicBezTo>
                    <a:cubicBezTo>
                      <a:pt x="348969" y="3463826"/>
                      <a:pt x="352422" y="3461306"/>
                      <a:pt x="356964" y="3459508"/>
                    </a:cubicBezTo>
                    <a:lnTo>
                      <a:pt x="367107" y="3457541"/>
                    </a:lnTo>
                    <a:lnTo>
                      <a:pt x="364252" y="3456354"/>
                    </a:lnTo>
                    <a:cubicBezTo>
                      <a:pt x="338959" y="3438664"/>
                      <a:pt x="339046" y="3404142"/>
                      <a:pt x="364449" y="3379245"/>
                    </a:cubicBezTo>
                    <a:lnTo>
                      <a:pt x="365207" y="3378966"/>
                    </a:lnTo>
                    <a:lnTo>
                      <a:pt x="366031" y="3371801"/>
                    </a:lnTo>
                    <a:cubicBezTo>
                      <a:pt x="368019" y="3368577"/>
                      <a:pt x="371472" y="3366056"/>
                      <a:pt x="376014" y="3364259"/>
                    </a:cubicBezTo>
                    <a:lnTo>
                      <a:pt x="386156" y="3362291"/>
                    </a:lnTo>
                    <a:lnTo>
                      <a:pt x="383303" y="3361103"/>
                    </a:lnTo>
                    <a:lnTo>
                      <a:pt x="371416" y="3347713"/>
                    </a:lnTo>
                    <a:lnTo>
                      <a:pt x="353125" y="3336924"/>
                    </a:lnTo>
                    <a:cubicBezTo>
                      <a:pt x="345646" y="3329138"/>
                      <a:pt x="343008" y="3321098"/>
                      <a:pt x="346983" y="3314650"/>
                    </a:cubicBezTo>
                    <a:cubicBezTo>
                      <a:pt x="348970" y="3311425"/>
                      <a:pt x="352423" y="3308905"/>
                      <a:pt x="356965" y="3307107"/>
                    </a:cubicBezTo>
                    <a:lnTo>
                      <a:pt x="367108" y="3305140"/>
                    </a:lnTo>
                    <a:lnTo>
                      <a:pt x="364253" y="3303953"/>
                    </a:lnTo>
                    <a:cubicBezTo>
                      <a:pt x="338960" y="3286263"/>
                      <a:pt x="339047" y="3251741"/>
                      <a:pt x="364450" y="3226844"/>
                    </a:cubicBezTo>
                    <a:lnTo>
                      <a:pt x="365208" y="3226565"/>
                    </a:lnTo>
                    <a:lnTo>
                      <a:pt x="366032" y="3219400"/>
                    </a:lnTo>
                    <a:cubicBezTo>
                      <a:pt x="368020" y="3216176"/>
                      <a:pt x="371473" y="3213655"/>
                      <a:pt x="376015" y="3211858"/>
                    </a:cubicBezTo>
                    <a:lnTo>
                      <a:pt x="386157" y="3209890"/>
                    </a:lnTo>
                    <a:lnTo>
                      <a:pt x="383304" y="3208702"/>
                    </a:lnTo>
                    <a:cubicBezTo>
                      <a:pt x="358010" y="3191013"/>
                      <a:pt x="358098" y="3156491"/>
                      <a:pt x="383499" y="3131594"/>
                    </a:cubicBezTo>
                    <a:cubicBezTo>
                      <a:pt x="392560" y="3123296"/>
                      <a:pt x="403093" y="3125801"/>
                      <a:pt x="413997" y="3131007"/>
                    </a:cubicBezTo>
                    <a:lnTo>
                      <a:pt x="414984" y="3131478"/>
                    </a:lnTo>
                    <a:lnTo>
                      <a:pt x="430241" y="3131184"/>
                    </a:lnTo>
                    <a:lnTo>
                      <a:pt x="430602" y="3120039"/>
                    </a:lnTo>
                    <a:lnTo>
                      <a:pt x="417358" y="3112789"/>
                    </a:lnTo>
                    <a:lnTo>
                      <a:pt x="409571" y="3102346"/>
                    </a:lnTo>
                    <a:lnTo>
                      <a:pt x="408484" y="3095709"/>
                    </a:lnTo>
                    <a:lnTo>
                      <a:pt x="397575" y="3089274"/>
                    </a:lnTo>
                    <a:cubicBezTo>
                      <a:pt x="390095" y="3081487"/>
                      <a:pt x="387457" y="3073448"/>
                      <a:pt x="391432" y="3067000"/>
                    </a:cubicBezTo>
                    <a:cubicBezTo>
                      <a:pt x="393420" y="3063776"/>
                      <a:pt x="396873" y="3061254"/>
                      <a:pt x="401415" y="3059458"/>
                    </a:cubicBezTo>
                    <a:lnTo>
                      <a:pt x="411557" y="3057490"/>
                    </a:lnTo>
                    <a:lnTo>
                      <a:pt x="408704" y="3056302"/>
                    </a:lnTo>
                    <a:cubicBezTo>
                      <a:pt x="383410" y="3038613"/>
                      <a:pt x="383498" y="3004091"/>
                      <a:pt x="408899" y="2979194"/>
                    </a:cubicBezTo>
                    <a:lnTo>
                      <a:pt x="435179" y="2978688"/>
                    </a:lnTo>
                    <a:lnTo>
                      <a:pt x="436062" y="2951409"/>
                    </a:lnTo>
                    <a:lnTo>
                      <a:pt x="434971" y="2949946"/>
                    </a:lnTo>
                    <a:cubicBezTo>
                      <a:pt x="432959" y="2944958"/>
                      <a:pt x="432145" y="2940125"/>
                      <a:pt x="432646" y="2935741"/>
                    </a:cubicBezTo>
                    <a:lnTo>
                      <a:pt x="436877" y="2927005"/>
                    </a:lnTo>
                    <a:lnTo>
                      <a:pt x="445478" y="2690080"/>
                    </a:lnTo>
                    <a:lnTo>
                      <a:pt x="447865" y="2629915"/>
                    </a:lnTo>
                    <a:lnTo>
                      <a:pt x="434469" y="2622002"/>
                    </a:lnTo>
                    <a:lnTo>
                      <a:pt x="435834" y="2620626"/>
                    </a:lnTo>
                    <a:lnTo>
                      <a:pt x="435469" y="2620474"/>
                    </a:lnTo>
                    <a:lnTo>
                      <a:pt x="395882" y="2658435"/>
                    </a:lnTo>
                    <a:cubicBezTo>
                      <a:pt x="385305" y="2668579"/>
                      <a:pt x="363263" y="2665617"/>
                      <a:pt x="346651" y="2651820"/>
                    </a:cubicBezTo>
                    <a:cubicBezTo>
                      <a:pt x="338345" y="2644921"/>
                      <a:pt x="332968" y="2636620"/>
                      <a:pt x="330991" y="2628776"/>
                    </a:cubicBezTo>
                    <a:lnTo>
                      <a:pt x="335691" y="2608608"/>
                    </a:lnTo>
                    <a:lnTo>
                      <a:pt x="367078" y="2596550"/>
                    </a:lnTo>
                    <a:lnTo>
                      <a:pt x="368142" y="2585274"/>
                    </a:lnTo>
                    <a:lnTo>
                      <a:pt x="353822" y="2579909"/>
                    </a:lnTo>
                    <a:lnTo>
                      <a:pt x="238847" y="2559265"/>
                    </a:lnTo>
                    <a:cubicBezTo>
                      <a:pt x="202963" y="2548680"/>
                      <a:pt x="173180" y="2516300"/>
                      <a:pt x="172322" y="2486941"/>
                    </a:cubicBezTo>
                    <a:cubicBezTo>
                      <a:pt x="171679" y="2464920"/>
                      <a:pt x="187488" y="2450855"/>
                      <a:pt x="210572" y="2449663"/>
                    </a:cubicBezTo>
                    <a:lnTo>
                      <a:pt x="215371" y="2450288"/>
                    </a:lnTo>
                    <a:lnTo>
                      <a:pt x="189678" y="2434421"/>
                    </a:lnTo>
                    <a:cubicBezTo>
                      <a:pt x="156061" y="2413659"/>
                      <a:pt x="139003" y="2377938"/>
                      <a:pt x="151579" y="2354637"/>
                    </a:cubicBezTo>
                    <a:cubicBezTo>
                      <a:pt x="164155" y="2331336"/>
                      <a:pt x="201601" y="2329280"/>
                      <a:pt x="235219" y="2350042"/>
                    </a:cubicBezTo>
                    <a:lnTo>
                      <a:pt x="254032" y="2361662"/>
                    </a:lnTo>
                    <a:lnTo>
                      <a:pt x="249521" y="2345151"/>
                    </a:lnTo>
                    <a:cubicBezTo>
                      <a:pt x="248763" y="2331443"/>
                      <a:pt x="254344" y="2319493"/>
                      <a:pt x="266443" y="2312550"/>
                    </a:cubicBezTo>
                    <a:cubicBezTo>
                      <a:pt x="272492" y="2309079"/>
                      <a:pt x="279600" y="2307188"/>
                      <a:pt x="287270" y="2306741"/>
                    </a:cubicBezTo>
                    <a:cubicBezTo>
                      <a:pt x="310282" y="2305401"/>
                      <a:pt x="338374" y="2317055"/>
                      <a:pt x="358257" y="2338017"/>
                    </a:cubicBezTo>
                    <a:lnTo>
                      <a:pt x="427068" y="2444198"/>
                    </a:lnTo>
                    <a:lnTo>
                      <a:pt x="438571" y="2454782"/>
                    </a:lnTo>
                    <a:lnTo>
                      <a:pt x="447167" y="2448158"/>
                    </a:lnTo>
                    <a:lnTo>
                      <a:pt x="442214" y="2418842"/>
                    </a:lnTo>
                    <a:lnTo>
                      <a:pt x="444587" y="2406768"/>
                    </a:lnTo>
                    <a:lnTo>
                      <a:pt x="457235" y="2393703"/>
                    </a:lnTo>
                    <a:lnTo>
                      <a:pt x="460342" y="2315375"/>
                    </a:lnTo>
                    <a:lnTo>
                      <a:pt x="467897" y="2142092"/>
                    </a:lnTo>
                    <a:lnTo>
                      <a:pt x="407359" y="2073790"/>
                    </a:lnTo>
                    <a:cubicBezTo>
                      <a:pt x="385538" y="2053214"/>
                      <a:pt x="362441" y="2037393"/>
                      <a:pt x="338202" y="2032935"/>
                    </a:cubicBezTo>
                    <a:lnTo>
                      <a:pt x="339713" y="2031412"/>
                    </a:lnTo>
                    <a:lnTo>
                      <a:pt x="339309" y="2031244"/>
                    </a:lnTo>
                    <a:lnTo>
                      <a:pt x="295483" y="2073270"/>
                    </a:lnTo>
                    <a:cubicBezTo>
                      <a:pt x="283773" y="2084499"/>
                      <a:pt x="259371" y="2081220"/>
                      <a:pt x="240981" y="2065946"/>
                    </a:cubicBezTo>
                    <a:cubicBezTo>
                      <a:pt x="231786" y="2058309"/>
                      <a:pt x="225833" y="2049119"/>
                      <a:pt x="223645" y="2040435"/>
                    </a:cubicBezTo>
                    <a:lnTo>
                      <a:pt x="228848" y="2018107"/>
                    </a:lnTo>
                    <a:lnTo>
                      <a:pt x="263595" y="2004758"/>
                    </a:lnTo>
                    <a:lnTo>
                      <a:pt x="264773" y="1992274"/>
                    </a:lnTo>
                    <a:lnTo>
                      <a:pt x="248920" y="1986336"/>
                    </a:lnTo>
                    <a:lnTo>
                      <a:pt x="121634" y="1963481"/>
                    </a:lnTo>
                    <a:cubicBezTo>
                      <a:pt x="81908" y="1951762"/>
                      <a:pt x="48936" y="1915916"/>
                      <a:pt x="47986" y="1883413"/>
                    </a:cubicBezTo>
                    <a:cubicBezTo>
                      <a:pt x="47274" y="1859034"/>
                      <a:pt x="64776" y="1843463"/>
                      <a:pt x="90332" y="1842143"/>
                    </a:cubicBezTo>
                    <a:lnTo>
                      <a:pt x="95644" y="1842836"/>
                    </a:lnTo>
                    <a:lnTo>
                      <a:pt x="67201" y="1825270"/>
                    </a:lnTo>
                    <a:cubicBezTo>
                      <a:pt x="29984" y="1802284"/>
                      <a:pt x="11099" y="1762739"/>
                      <a:pt x="25022" y="1736943"/>
                    </a:cubicBezTo>
                    <a:cubicBezTo>
                      <a:pt x="38944" y="1711147"/>
                      <a:pt x="80400" y="1708870"/>
                      <a:pt x="117618" y="1731856"/>
                    </a:cubicBezTo>
                    <a:lnTo>
                      <a:pt x="138445" y="1744719"/>
                    </a:lnTo>
                    <a:lnTo>
                      <a:pt x="133451" y="1726441"/>
                    </a:lnTo>
                    <a:cubicBezTo>
                      <a:pt x="132612" y="1711265"/>
                      <a:pt x="138790" y="1698036"/>
                      <a:pt x="152185" y="1690349"/>
                    </a:cubicBezTo>
                    <a:cubicBezTo>
                      <a:pt x="158882" y="1686507"/>
                      <a:pt x="166750" y="1684413"/>
                      <a:pt x="175241" y="1683918"/>
                    </a:cubicBezTo>
                    <a:cubicBezTo>
                      <a:pt x="200718" y="1682435"/>
                      <a:pt x="231818" y="1695337"/>
                      <a:pt x="253830" y="1718543"/>
                    </a:cubicBezTo>
                    <a:lnTo>
                      <a:pt x="330008" y="1836093"/>
                    </a:lnTo>
                    <a:lnTo>
                      <a:pt x="342744" y="1847811"/>
                    </a:lnTo>
                    <a:lnTo>
                      <a:pt x="352259" y="1840477"/>
                    </a:lnTo>
                    <a:lnTo>
                      <a:pt x="346776" y="1808022"/>
                    </a:lnTo>
                    <a:lnTo>
                      <a:pt x="349403" y="1794656"/>
                    </a:lnTo>
                    <a:cubicBezTo>
                      <a:pt x="352639" y="1778194"/>
                      <a:pt x="372741" y="1772470"/>
                      <a:pt x="394303" y="1781869"/>
                    </a:cubicBezTo>
                    <a:cubicBezTo>
                      <a:pt x="415863" y="1791271"/>
                      <a:pt x="430719" y="1812237"/>
                      <a:pt x="427483" y="1828699"/>
                    </a:cubicBezTo>
                    <a:lnTo>
                      <a:pt x="414287" y="1895830"/>
                    </a:lnTo>
                    <a:lnTo>
                      <a:pt x="437769" y="1925239"/>
                    </a:lnTo>
                    <a:cubicBezTo>
                      <a:pt x="446632" y="1933304"/>
                      <a:pt x="456775" y="1940614"/>
                      <a:pt x="467705" y="1947345"/>
                    </a:cubicBezTo>
                    <a:lnTo>
                      <a:pt x="476188" y="1951905"/>
                    </a:lnTo>
                    <a:lnTo>
                      <a:pt x="484329" y="1765175"/>
                    </a:lnTo>
                    <a:lnTo>
                      <a:pt x="494914" y="1551584"/>
                    </a:lnTo>
                    <a:lnTo>
                      <a:pt x="450357" y="1511965"/>
                    </a:lnTo>
                    <a:cubicBezTo>
                      <a:pt x="379664" y="1450340"/>
                      <a:pt x="320141" y="1397816"/>
                      <a:pt x="351396" y="1356145"/>
                    </a:cubicBezTo>
                    <a:cubicBezTo>
                      <a:pt x="367023" y="1335310"/>
                      <a:pt x="391009" y="1321033"/>
                      <a:pt x="419094" y="1312891"/>
                    </a:cubicBezTo>
                    <a:lnTo>
                      <a:pt x="458865" y="1310113"/>
                    </a:lnTo>
                    <a:lnTo>
                      <a:pt x="422353" y="1289488"/>
                    </a:lnTo>
                    <a:cubicBezTo>
                      <a:pt x="361276" y="1261098"/>
                      <a:pt x="294248" y="1247471"/>
                      <a:pt x="227890" y="1250498"/>
                    </a:cubicBezTo>
                    <a:lnTo>
                      <a:pt x="229230" y="1247781"/>
                    </a:lnTo>
                    <a:lnTo>
                      <a:pt x="221004" y="1251407"/>
                    </a:lnTo>
                    <a:cubicBezTo>
                      <a:pt x="172915" y="1262313"/>
                      <a:pt x="128438" y="1253431"/>
                      <a:pt x="121662" y="1231571"/>
                    </a:cubicBezTo>
                    <a:cubicBezTo>
                      <a:pt x="119967" y="1226105"/>
                      <a:pt x="120790" y="1220346"/>
                      <a:pt x="123728" y="1214611"/>
                    </a:cubicBezTo>
                    <a:lnTo>
                      <a:pt x="132791" y="1204288"/>
                    </a:lnTo>
                    <a:lnTo>
                      <a:pt x="128112" y="1205081"/>
                    </a:lnTo>
                    <a:cubicBezTo>
                      <a:pt x="77883" y="1203424"/>
                      <a:pt x="35774" y="1161490"/>
                      <a:pt x="34057" y="1111416"/>
                    </a:cubicBezTo>
                    <a:cubicBezTo>
                      <a:pt x="34255" y="1077109"/>
                      <a:pt x="93956" y="1090589"/>
                      <a:pt x="123906" y="1080176"/>
                    </a:cubicBezTo>
                    <a:cubicBezTo>
                      <a:pt x="129098" y="1080131"/>
                      <a:pt x="136816" y="1070953"/>
                      <a:pt x="135322" y="1066623"/>
                    </a:cubicBezTo>
                    <a:cubicBezTo>
                      <a:pt x="133827" y="1062294"/>
                      <a:pt x="134825" y="1058388"/>
                      <a:pt x="120707" y="1057405"/>
                    </a:cubicBezTo>
                    <a:lnTo>
                      <a:pt x="49351" y="1062113"/>
                    </a:lnTo>
                    <a:lnTo>
                      <a:pt x="27779" y="1055542"/>
                    </a:lnTo>
                    <a:cubicBezTo>
                      <a:pt x="11032" y="1046594"/>
                      <a:pt x="455" y="1034646"/>
                      <a:pt x="14" y="1021819"/>
                    </a:cubicBezTo>
                    <a:cubicBezTo>
                      <a:pt x="-425" y="1008993"/>
                      <a:pt x="9357" y="997717"/>
                      <a:pt x="25527" y="989854"/>
                    </a:cubicBezTo>
                    <a:lnTo>
                      <a:pt x="52276" y="981425"/>
                    </a:lnTo>
                    <a:cubicBezTo>
                      <a:pt x="42947" y="972637"/>
                      <a:pt x="32758" y="966778"/>
                      <a:pt x="24289" y="955061"/>
                    </a:cubicBezTo>
                    <a:cubicBezTo>
                      <a:pt x="15820" y="943344"/>
                      <a:pt x="13845" y="926375"/>
                      <a:pt x="20132" y="915486"/>
                    </a:cubicBezTo>
                    <a:cubicBezTo>
                      <a:pt x="26418" y="904598"/>
                      <a:pt x="41520" y="898830"/>
                      <a:pt x="56484" y="899299"/>
                    </a:cubicBezTo>
                    <a:cubicBezTo>
                      <a:pt x="71447" y="899767"/>
                      <a:pt x="75523" y="905014"/>
                      <a:pt x="85043" y="907872"/>
                    </a:cubicBezTo>
                    <a:lnTo>
                      <a:pt x="80363" y="894874"/>
                    </a:lnTo>
                    <a:cubicBezTo>
                      <a:pt x="79088" y="876939"/>
                      <a:pt x="83962" y="862830"/>
                      <a:pt x="95290" y="856797"/>
                    </a:cubicBezTo>
                    <a:cubicBezTo>
                      <a:pt x="106619" y="850764"/>
                      <a:pt x="122255" y="853951"/>
                      <a:pt x="138377" y="863980"/>
                    </a:cubicBezTo>
                    <a:lnTo>
                      <a:pt x="154180" y="880548"/>
                    </a:lnTo>
                    <a:lnTo>
                      <a:pt x="186221" y="943932"/>
                    </a:lnTo>
                    <a:cubicBezTo>
                      <a:pt x="189674" y="949197"/>
                      <a:pt x="193901" y="951898"/>
                      <a:pt x="201032" y="950430"/>
                    </a:cubicBezTo>
                    <a:cubicBezTo>
                      <a:pt x="208163" y="948962"/>
                      <a:pt x="209203" y="940590"/>
                      <a:pt x="207540" y="935316"/>
                    </a:cubicBezTo>
                    <a:cubicBezTo>
                      <a:pt x="201445" y="904413"/>
                      <a:pt x="166536" y="855533"/>
                      <a:pt x="189253" y="842609"/>
                    </a:cubicBezTo>
                    <a:cubicBezTo>
                      <a:pt x="233477" y="819059"/>
                      <a:pt x="290848" y="834559"/>
                      <a:pt x="317396" y="877230"/>
                    </a:cubicBezTo>
                    <a:lnTo>
                      <a:pt x="319049" y="881679"/>
                    </a:lnTo>
                    <a:lnTo>
                      <a:pt x="323458" y="868668"/>
                    </a:lnTo>
                    <a:cubicBezTo>
                      <a:pt x="326955" y="863256"/>
                      <a:pt x="331532" y="859665"/>
                      <a:pt x="337112" y="858400"/>
                    </a:cubicBezTo>
                    <a:cubicBezTo>
                      <a:pt x="359432" y="853338"/>
                      <a:pt x="389363" y="887415"/>
                      <a:pt x="403963" y="934514"/>
                    </a:cubicBezTo>
                    <a:lnTo>
                      <a:pt x="404911" y="943221"/>
                    </a:lnTo>
                    <a:lnTo>
                      <a:pt x="407746" y="938977"/>
                    </a:lnTo>
                    <a:cubicBezTo>
                      <a:pt x="423024" y="968468"/>
                      <a:pt x="441992" y="996022"/>
                      <a:pt x="464031" y="1021041"/>
                    </a:cubicBezTo>
                    <a:lnTo>
                      <a:pt x="518779" y="1070028"/>
                    </a:lnTo>
                    <a:lnTo>
                      <a:pt x="520617" y="1032942"/>
                    </a:lnTo>
                    <a:lnTo>
                      <a:pt x="523282" y="988009"/>
                    </a:lnTo>
                    <a:lnTo>
                      <a:pt x="491717" y="921064"/>
                    </a:lnTo>
                    <a:cubicBezTo>
                      <a:pt x="474644" y="892016"/>
                      <a:pt x="455190" y="864965"/>
                      <a:pt x="434273" y="840966"/>
                    </a:cubicBezTo>
                    <a:lnTo>
                      <a:pt x="412799" y="820926"/>
                    </a:lnTo>
                    <a:lnTo>
                      <a:pt x="408592" y="818338"/>
                    </a:lnTo>
                    <a:lnTo>
                      <a:pt x="389136" y="798846"/>
                    </a:lnTo>
                    <a:lnTo>
                      <a:pt x="368060" y="779179"/>
                    </a:lnTo>
                    <a:lnTo>
                      <a:pt x="369299" y="778971"/>
                    </a:lnTo>
                    <a:lnTo>
                      <a:pt x="369048" y="778721"/>
                    </a:lnTo>
                    <a:cubicBezTo>
                      <a:pt x="348752" y="751530"/>
                      <a:pt x="341391" y="723856"/>
                      <a:pt x="351775" y="702143"/>
                    </a:cubicBezTo>
                    <a:cubicBezTo>
                      <a:pt x="362159" y="680430"/>
                      <a:pt x="388323" y="668790"/>
                      <a:pt x="422230" y="667521"/>
                    </a:cubicBezTo>
                    <a:lnTo>
                      <a:pt x="426940" y="668022"/>
                    </a:lnTo>
                    <a:lnTo>
                      <a:pt x="367363" y="621091"/>
                    </a:lnTo>
                    <a:lnTo>
                      <a:pt x="279669" y="581519"/>
                    </a:lnTo>
                    <a:lnTo>
                      <a:pt x="261953" y="580226"/>
                    </a:lnTo>
                    <a:cubicBezTo>
                      <a:pt x="221784" y="574080"/>
                      <a:pt x="193599" y="559694"/>
                      <a:pt x="193599" y="542925"/>
                    </a:cubicBezTo>
                    <a:cubicBezTo>
                      <a:pt x="193598" y="520567"/>
                      <a:pt x="243707" y="502443"/>
                      <a:pt x="305518" y="502443"/>
                    </a:cubicBezTo>
                    <a:lnTo>
                      <a:pt x="312598" y="503225"/>
                    </a:lnTo>
                    <a:lnTo>
                      <a:pt x="310272" y="500032"/>
                    </a:lnTo>
                    <a:lnTo>
                      <a:pt x="240918" y="449503"/>
                    </a:lnTo>
                    <a:lnTo>
                      <a:pt x="238684" y="449256"/>
                    </a:lnTo>
                    <a:cubicBezTo>
                      <a:pt x="212190" y="443110"/>
                      <a:pt x="193598" y="428724"/>
                      <a:pt x="193599" y="411956"/>
                    </a:cubicBezTo>
                    <a:cubicBezTo>
                      <a:pt x="193598" y="400777"/>
                      <a:pt x="201861" y="390658"/>
                      <a:pt x="215219" y="383332"/>
                    </a:cubicBezTo>
                    <a:lnTo>
                      <a:pt x="217553" y="382469"/>
                    </a:lnTo>
                    <a:lnTo>
                      <a:pt x="212649" y="366034"/>
                    </a:lnTo>
                    <a:cubicBezTo>
                      <a:pt x="212649" y="340672"/>
                      <a:pt x="243034" y="320112"/>
                      <a:pt x="280515" y="320112"/>
                    </a:cubicBezTo>
                    <a:lnTo>
                      <a:pt x="319966" y="331169"/>
                    </a:lnTo>
                    <a:lnTo>
                      <a:pt x="342428" y="324873"/>
                    </a:lnTo>
                    <a:cubicBezTo>
                      <a:pt x="370539" y="324874"/>
                      <a:pt x="394658" y="336439"/>
                      <a:pt x="404961" y="352920"/>
                    </a:cubicBezTo>
                    <a:lnTo>
                      <a:pt x="405954" y="356252"/>
                    </a:lnTo>
                    <a:lnTo>
                      <a:pt x="407100" y="354506"/>
                    </a:lnTo>
                    <a:cubicBezTo>
                      <a:pt x="421857" y="380174"/>
                      <a:pt x="440144" y="402973"/>
                      <a:pt x="461465" y="422449"/>
                    </a:cubicBezTo>
                    <a:lnTo>
                      <a:pt x="478863" y="433958"/>
                    </a:lnTo>
                    <a:lnTo>
                      <a:pt x="465934" y="376806"/>
                    </a:lnTo>
                    <a:cubicBezTo>
                      <a:pt x="456017" y="349576"/>
                      <a:pt x="442624" y="323545"/>
                      <a:pt x="425951" y="299433"/>
                    </a:cubicBezTo>
                    <a:lnTo>
                      <a:pt x="428767" y="299261"/>
                    </a:lnTo>
                    <a:lnTo>
                      <a:pt x="422010" y="294685"/>
                    </a:lnTo>
                    <a:cubicBezTo>
                      <a:pt x="390817" y="263491"/>
                      <a:pt x="377267" y="226467"/>
                      <a:pt x="391745" y="211989"/>
                    </a:cubicBezTo>
                    <a:cubicBezTo>
                      <a:pt x="395366" y="208369"/>
                      <a:pt x="400394" y="206501"/>
                      <a:pt x="406388" y="206223"/>
                    </a:cubicBezTo>
                    <a:lnTo>
                      <a:pt x="418937" y="208538"/>
                    </a:lnTo>
                    <a:lnTo>
                      <a:pt x="416118" y="205388"/>
                    </a:lnTo>
                    <a:cubicBezTo>
                      <a:pt x="394061" y="167185"/>
                      <a:pt x="408277" y="117684"/>
                      <a:pt x="447870" y="94825"/>
                    </a:cubicBezTo>
                    <a:cubicBezTo>
                      <a:pt x="475636" y="80188"/>
                      <a:pt x="492566" y="130558"/>
                      <a:pt x="514915" y="148424"/>
                    </a:cubicBezTo>
                    <a:cubicBezTo>
                      <a:pt x="517369" y="152280"/>
                      <a:pt x="528368" y="154086"/>
                      <a:pt x="531164" y="151104"/>
                    </a:cubicBezTo>
                    <a:cubicBezTo>
                      <a:pt x="533961" y="148124"/>
                      <a:pt x="537576" y="147185"/>
                      <a:pt x="531794" y="136224"/>
                    </a:cubicBezTo>
                    <a:lnTo>
                      <a:pt x="494764" y="84994"/>
                    </a:lnTo>
                    <a:lnTo>
                      <a:pt x="490017" y="66061"/>
                    </a:lnTo>
                    <a:cubicBezTo>
                      <a:pt x="489436" y="49706"/>
                      <a:pt x="494148" y="36662"/>
                      <a:pt x="504289" y="30806"/>
                    </a:cubicBezTo>
                    <a:cubicBezTo>
                      <a:pt x="514432" y="24951"/>
                      <a:pt x="528083" y="27393"/>
                      <a:pt x="541957" y="36073"/>
                    </a:cubicBezTo>
                    <a:lnTo>
                      <a:pt x="561214" y="52407"/>
                    </a:lnTo>
                    <a:cubicBezTo>
                      <a:pt x="563958" y="41656"/>
                      <a:pt x="563939" y="31527"/>
                      <a:pt x="569446" y="20157"/>
                    </a:cubicBezTo>
                    <a:cubicBezTo>
                      <a:pt x="574953" y="8786"/>
                      <a:pt x="587723" y="0"/>
                      <a:pt x="59943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70000">
                    <a:srgbClr val="006600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3A5EEE2-4B59-4D9E-8673-6A55DF9B571A}"/>
                  </a:ext>
                </a:extLst>
              </p:cNvPr>
              <p:cNvSpPr/>
              <p:nvPr/>
            </p:nvSpPr>
            <p:spPr>
              <a:xfrm rot="393626" flipH="1">
                <a:off x="3324539" y="1272536"/>
                <a:ext cx="1221976" cy="3732035"/>
              </a:xfrm>
              <a:custGeom>
                <a:avLst/>
                <a:gdLst>
                  <a:gd name="connsiteX0" fmla="*/ 599434 w 1221976"/>
                  <a:gd name="connsiteY0" fmla="*/ 0 h 3874421"/>
                  <a:gd name="connsiteX1" fmla="*/ 629421 w 1221976"/>
                  <a:gd name="connsiteY1" fmla="*/ 20157 h 3874421"/>
                  <a:gd name="connsiteX2" fmla="*/ 635807 w 1221976"/>
                  <a:gd name="connsiteY2" fmla="*/ 45167 h 3874421"/>
                  <a:gd name="connsiteX3" fmla="*/ 644112 w 1221976"/>
                  <a:gd name="connsiteY3" fmla="*/ 36073 h 3874421"/>
                  <a:gd name="connsiteX4" fmla="*/ 681779 w 1221976"/>
                  <a:gd name="connsiteY4" fmla="*/ 30806 h 3874421"/>
                  <a:gd name="connsiteX5" fmla="*/ 696052 w 1221976"/>
                  <a:gd name="connsiteY5" fmla="*/ 66061 h 3874421"/>
                  <a:gd name="connsiteX6" fmla="*/ 690047 w 1221976"/>
                  <a:gd name="connsiteY6" fmla="*/ 84996 h 3874421"/>
                  <a:gd name="connsiteX7" fmla="*/ 653839 w 1221976"/>
                  <a:gd name="connsiteY7" fmla="*/ 136224 h 3874421"/>
                  <a:gd name="connsiteX8" fmla="*/ 655496 w 1221976"/>
                  <a:gd name="connsiteY8" fmla="*/ 150079 h 3874421"/>
                  <a:gd name="connsiteX9" fmla="*/ 670719 w 1221976"/>
                  <a:gd name="connsiteY9" fmla="*/ 148424 h 3874421"/>
                  <a:gd name="connsiteX10" fmla="*/ 736985 w 1221976"/>
                  <a:gd name="connsiteY10" fmla="*/ 94825 h 3874421"/>
                  <a:gd name="connsiteX11" fmla="*/ 768737 w 1221976"/>
                  <a:gd name="connsiteY11" fmla="*/ 205388 h 3874421"/>
                  <a:gd name="connsiteX12" fmla="*/ 765918 w 1221976"/>
                  <a:gd name="connsiteY12" fmla="*/ 208538 h 3874421"/>
                  <a:gd name="connsiteX13" fmla="*/ 778467 w 1221976"/>
                  <a:gd name="connsiteY13" fmla="*/ 206223 h 3874421"/>
                  <a:gd name="connsiteX14" fmla="*/ 793110 w 1221976"/>
                  <a:gd name="connsiteY14" fmla="*/ 211989 h 3874421"/>
                  <a:gd name="connsiteX15" fmla="*/ 762845 w 1221976"/>
                  <a:gd name="connsiteY15" fmla="*/ 294685 h 3874421"/>
                  <a:gd name="connsiteX16" fmla="*/ 756263 w 1221976"/>
                  <a:gd name="connsiteY16" fmla="*/ 299145 h 3874421"/>
                  <a:gd name="connsiteX17" fmla="*/ 761006 w 1221976"/>
                  <a:gd name="connsiteY17" fmla="*/ 299432 h 3874421"/>
                  <a:gd name="connsiteX18" fmla="*/ 721023 w 1221976"/>
                  <a:gd name="connsiteY18" fmla="*/ 376806 h 3874421"/>
                  <a:gd name="connsiteX19" fmla="*/ 703600 w 1221976"/>
                  <a:gd name="connsiteY19" fmla="*/ 453827 h 3874421"/>
                  <a:gd name="connsiteX20" fmla="*/ 751032 w 1221976"/>
                  <a:gd name="connsiteY20" fmla="*/ 422449 h 3874421"/>
                  <a:gd name="connsiteX21" fmla="*/ 805397 w 1221976"/>
                  <a:gd name="connsiteY21" fmla="*/ 354506 h 3874421"/>
                  <a:gd name="connsiteX22" fmla="*/ 806543 w 1221976"/>
                  <a:gd name="connsiteY22" fmla="*/ 356252 h 3874421"/>
                  <a:gd name="connsiteX23" fmla="*/ 807536 w 1221976"/>
                  <a:gd name="connsiteY23" fmla="*/ 352920 h 3874421"/>
                  <a:gd name="connsiteX24" fmla="*/ 870069 w 1221976"/>
                  <a:gd name="connsiteY24" fmla="*/ 324873 h 3874421"/>
                  <a:gd name="connsiteX25" fmla="*/ 892531 w 1221976"/>
                  <a:gd name="connsiteY25" fmla="*/ 331169 h 3874421"/>
                  <a:gd name="connsiteX26" fmla="*/ 931982 w 1221976"/>
                  <a:gd name="connsiteY26" fmla="*/ 320112 h 3874421"/>
                  <a:gd name="connsiteX27" fmla="*/ 999848 w 1221976"/>
                  <a:gd name="connsiteY27" fmla="*/ 366034 h 3874421"/>
                  <a:gd name="connsiteX28" fmla="*/ 994944 w 1221976"/>
                  <a:gd name="connsiteY28" fmla="*/ 382469 h 3874421"/>
                  <a:gd name="connsiteX29" fmla="*/ 997278 w 1221976"/>
                  <a:gd name="connsiteY29" fmla="*/ 383332 h 3874421"/>
                  <a:gd name="connsiteX30" fmla="*/ 1018898 w 1221976"/>
                  <a:gd name="connsiteY30" fmla="*/ 411956 h 3874421"/>
                  <a:gd name="connsiteX31" fmla="*/ 973813 w 1221976"/>
                  <a:gd name="connsiteY31" fmla="*/ 449256 h 3874421"/>
                  <a:gd name="connsiteX32" fmla="*/ 971579 w 1221976"/>
                  <a:gd name="connsiteY32" fmla="*/ 449503 h 3874421"/>
                  <a:gd name="connsiteX33" fmla="*/ 902225 w 1221976"/>
                  <a:gd name="connsiteY33" fmla="*/ 500032 h 3874421"/>
                  <a:gd name="connsiteX34" fmla="*/ 899899 w 1221976"/>
                  <a:gd name="connsiteY34" fmla="*/ 503225 h 3874421"/>
                  <a:gd name="connsiteX35" fmla="*/ 906979 w 1221976"/>
                  <a:gd name="connsiteY35" fmla="*/ 502443 h 3874421"/>
                  <a:gd name="connsiteX36" fmla="*/ 1018898 w 1221976"/>
                  <a:gd name="connsiteY36" fmla="*/ 542925 h 3874421"/>
                  <a:gd name="connsiteX37" fmla="*/ 950544 w 1221976"/>
                  <a:gd name="connsiteY37" fmla="*/ 580226 h 3874421"/>
                  <a:gd name="connsiteX38" fmla="*/ 932828 w 1221976"/>
                  <a:gd name="connsiteY38" fmla="*/ 581519 h 3874421"/>
                  <a:gd name="connsiteX39" fmla="*/ 845134 w 1221976"/>
                  <a:gd name="connsiteY39" fmla="*/ 621091 h 3874421"/>
                  <a:gd name="connsiteX40" fmla="*/ 784513 w 1221976"/>
                  <a:gd name="connsiteY40" fmla="*/ 668845 h 3874421"/>
                  <a:gd name="connsiteX41" fmla="*/ 796944 w 1221976"/>
                  <a:gd name="connsiteY41" fmla="*/ 667524 h 3874421"/>
                  <a:gd name="connsiteX42" fmla="*/ 867399 w 1221976"/>
                  <a:gd name="connsiteY42" fmla="*/ 702145 h 3874421"/>
                  <a:gd name="connsiteX43" fmla="*/ 850126 w 1221976"/>
                  <a:gd name="connsiteY43" fmla="*/ 778723 h 3874421"/>
                  <a:gd name="connsiteX44" fmla="*/ 849875 w 1221976"/>
                  <a:gd name="connsiteY44" fmla="*/ 778973 h 3874421"/>
                  <a:gd name="connsiteX45" fmla="*/ 851114 w 1221976"/>
                  <a:gd name="connsiteY45" fmla="*/ 779182 h 3874421"/>
                  <a:gd name="connsiteX46" fmla="*/ 830038 w 1221976"/>
                  <a:gd name="connsiteY46" fmla="*/ 798848 h 3874421"/>
                  <a:gd name="connsiteX47" fmla="*/ 810582 w 1221976"/>
                  <a:gd name="connsiteY47" fmla="*/ 818340 h 3874421"/>
                  <a:gd name="connsiteX48" fmla="*/ 806375 w 1221976"/>
                  <a:gd name="connsiteY48" fmla="*/ 820928 h 3874421"/>
                  <a:gd name="connsiteX49" fmla="*/ 784901 w 1221976"/>
                  <a:gd name="connsiteY49" fmla="*/ 840968 h 3874421"/>
                  <a:gd name="connsiteX50" fmla="*/ 727457 w 1221976"/>
                  <a:gd name="connsiteY50" fmla="*/ 921066 h 3874421"/>
                  <a:gd name="connsiteX51" fmla="*/ 685421 w 1221976"/>
                  <a:gd name="connsiteY51" fmla="*/ 1010221 h 3874421"/>
                  <a:gd name="connsiteX52" fmla="*/ 678914 w 1221976"/>
                  <a:gd name="connsiteY52" fmla="*/ 1036493 h 3874421"/>
                  <a:gd name="connsiteX53" fmla="*/ 681256 w 1221976"/>
                  <a:gd name="connsiteY53" fmla="*/ 1089059 h 3874421"/>
                  <a:gd name="connsiteX54" fmla="*/ 683234 w 1221976"/>
                  <a:gd name="connsiteY54" fmla="*/ 1087891 h 3874421"/>
                  <a:gd name="connsiteX55" fmla="*/ 814232 w 1221976"/>
                  <a:gd name="connsiteY55" fmla="*/ 938978 h 3874421"/>
                  <a:gd name="connsiteX56" fmla="*/ 817066 w 1221976"/>
                  <a:gd name="connsiteY56" fmla="*/ 943221 h 3874421"/>
                  <a:gd name="connsiteX57" fmla="*/ 818015 w 1221976"/>
                  <a:gd name="connsiteY57" fmla="*/ 934514 h 3874421"/>
                  <a:gd name="connsiteX58" fmla="*/ 884865 w 1221976"/>
                  <a:gd name="connsiteY58" fmla="*/ 858400 h 3874421"/>
                  <a:gd name="connsiteX59" fmla="*/ 898519 w 1221976"/>
                  <a:gd name="connsiteY59" fmla="*/ 868668 h 3874421"/>
                  <a:gd name="connsiteX60" fmla="*/ 902928 w 1221976"/>
                  <a:gd name="connsiteY60" fmla="*/ 881679 h 3874421"/>
                  <a:gd name="connsiteX61" fmla="*/ 904581 w 1221976"/>
                  <a:gd name="connsiteY61" fmla="*/ 877231 h 3874421"/>
                  <a:gd name="connsiteX62" fmla="*/ 1032723 w 1221976"/>
                  <a:gd name="connsiteY62" fmla="*/ 842609 h 3874421"/>
                  <a:gd name="connsiteX63" fmla="*/ 1014436 w 1221976"/>
                  <a:gd name="connsiteY63" fmla="*/ 935316 h 3874421"/>
                  <a:gd name="connsiteX64" fmla="*/ 1020945 w 1221976"/>
                  <a:gd name="connsiteY64" fmla="*/ 950431 h 3874421"/>
                  <a:gd name="connsiteX65" fmla="*/ 1035756 w 1221976"/>
                  <a:gd name="connsiteY65" fmla="*/ 943932 h 3874421"/>
                  <a:gd name="connsiteX66" fmla="*/ 1067796 w 1221976"/>
                  <a:gd name="connsiteY66" fmla="*/ 880549 h 3874421"/>
                  <a:gd name="connsiteX67" fmla="*/ 1083599 w 1221976"/>
                  <a:gd name="connsiteY67" fmla="*/ 863980 h 3874421"/>
                  <a:gd name="connsiteX68" fmla="*/ 1126686 w 1221976"/>
                  <a:gd name="connsiteY68" fmla="*/ 856797 h 3874421"/>
                  <a:gd name="connsiteX69" fmla="*/ 1141613 w 1221976"/>
                  <a:gd name="connsiteY69" fmla="*/ 894874 h 3874421"/>
                  <a:gd name="connsiteX70" fmla="*/ 1136933 w 1221976"/>
                  <a:gd name="connsiteY70" fmla="*/ 907873 h 3874421"/>
                  <a:gd name="connsiteX71" fmla="*/ 1165493 w 1221976"/>
                  <a:gd name="connsiteY71" fmla="*/ 899299 h 3874421"/>
                  <a:gd name="connsiteX72" fmla="*/ 1201844 w 1221976"/>
                  <a:gd name="connsiteY72" fmla="*/ 915487 h 3874421"/>
                  <a:gd name="connsiteX73" fmla="*/ 1197687 w 1221976"/>
                  <a:gd name="connsiteY73" fmla="*/ 955062 h 3874421"/>
                  <a:gd name="connsiteX74" fmla="*/ 1169700 w 1221976"/>
                  <a:gd name="connsiteY74" fmla="*/ 981425 h 3874421"/>
                  <a:gd name="connsiteX75" fmla="*/ 1196450 w 1221976"/>
                  <a:gd name="connsiteY75" fmla="*/ 989854 h 3874421"/>
                  <a:gd name="connsiteX76" fmla="*/ 1221962 w 1221976"/>
                  <a:gd name="connsiteY76" fmla="*/ 1021820 h 3874421"/>
                  <a:gd name="connsiteX77" fmla="*/ 1194198 w 1221976"/>
                  <a:gd name="connsiteY77" fmla="*/ 1055543 h 3874421"/>
                  <a:gd name="connsiteX78" fmla="*/ 1172625 w 1221976"/>
                  <a:gd name="connsiteY78" fmla="*/ 1062113 h 3874421"/>
                  <a:gd name="connsiteX79" fmla="*/ 1101269 w 1221976"/>
                  <a:gd name="connsiteY79" fmla="*/ 1057405 h 3874421"/>
                  <a:gd name="connsiteX80" fmla="*/ 1086655 w 1221976"/>
                  <a:gd name="connsiteY80" fmla="*/ 1066623 h 3874421"/>
                  <a:gd name="connsiteX81" fmla="*/ 1098071 w 1221976"/>
                  <a:gd name="connsiteY81" fmla="*/ 1080176 h 3874421"/>
                  <a:gd name="connsiteX82" fmla="*/ 1187919 w 1221976"/>
                  <a:gd name="connsiteY82" fmla="*/ 1111417 h 3874421"/>
                  <a:gd name="connsiteX83" fmla="*/ 1093865 w 1221976"/>
                  <a:gd name="connsiteY83" fmla="*/ 1205081 h 3874421"/>
                  <a:gd name="connsiteX84" fmla="*/ 1089186 w 1221976"/>
                  <a:gd name="connsiteY84" fmla="*/ 1204288 h 3874421"/>
                  <a:gd name="connsiteX85" fmla="*/ 1098249 w 1221976"/>
                  <a:gd name="connsiteY85" fmla="*/ 1214612 h 3874421"/>
                  <a:gd name="connsiteX86" fmla="*/ 1100315 w 1221976"/>
                  <a:gd name="connsiteY86" fmla="*/ 1231571 h 3874421"/>
                  <a:gd name="connsiteX87" fmla="*/ 1000973 w 1221976"/>
                  <a:gd name="connsiteY87" fmla="*/ 1251407 h 3874421"/>
                  <a:gd name="connsiteX88" fmla="*/ 992747 w 1221976"/>
                  <a:gd name="connsiteY88" fmla="*/ 1247781 h 3874421"/>
                  <a:gd name="connsiteX89" fmla="*/ 994087 w 1221976"/>
                  <a:gd name="connsiteY89" fmla="*/ 1250498 h 3874421"/>
                  <a:gd name="connsiteX90" fmla="*/ 799625 w 1221976"/>
                  <a:gd name="connsiteY90" fmla="*/ 1289488 h 3874421"/>
                  <a:gd name="connsiteX91" fmla="*/ 763404 w 1221976"/>
                  <a:gd name="connsiteY91" fmla="*/ 1309948 h 3874421"/>
                  <a:gd name="connsiteX92" fmla="*/ 805536 w 1221976"/>
                  <a:gd name="connsiteY92" fmla="*/ 1312891 h 3874421"/>
                  <a:gd name="connsiteX93" fmla="*/ 873234 w 1221976"/>
                  <a:gd name="connsiteY93" fmla="*/ 1356145 h 3874421"/>
                  <a:gd name="connsiteX94" fmla="*/ 720402 w 1221976"/>
                  <a:gd name="connsiteY94" fmla="*/ 1559864 h 3874421"/>
                  <a:gd name="connsiteX95" fmla="*/ 703009 w 1221976"/>
                  <a:gd name="connsiteY95" fmla="*/ 1577447 h 3874421"/>
                  <a:gd name="connsiteX96" fmla="*/ 709950 w 1221976"/>
                  <a:gd name="connsiteY96" fmla="*/ 1733276 h 3874421"/>
                  <a:gd name="connsiteX97" fmla="*/ 719471 w 1221976"/>
                  <a:gd name="connsiteY97" fmla="*/ 1985327 h 3874421"/>
                  <a:gd name="connsiteX98" fmla="*/ 728110 w 1221976"/>
                  <a:gd name="connsiteY98" fmla="*/ 1980683 h 3874421"/>
                  <a:gd name="connsiteX99" fmla="*/ 758047 w 1221976"/>
                  <a:gd name="connsiteY99" fmla="*/ 1958577 h 3874421"/>
                  <a:gd name="connsiteX100" fmla="*/ 781528 w 1221976"/>
                  <a:gd name="connsiteY100" fmla="*/ 1929168 h 3874421"/>
                  <a:gd name="connsiteX101" fmla="*/ 768333 w 1221976"/>
                  <a:gd name="connsiteY101" fmla="*/ 1862037 h 3874421"/>
                  <a:gd name="connsiteX102" fmla="*/ 801513 w 1221976"/>
                  <a:gd name="connsiteY102" fmla="*/ 1815207 h 3874421"/>
                  <a:gd name="connsiteX103" fmla="*/ 846412 w 1221976"/>
                  <a:gd name="connsiteY103" fmla="*/ 1827994 h 3874421"/>
                  <a:gd name="connsiteX104" fmla="*/ 849039 w 1221976"/>
                  <a:gd name="connsiteY104" fmla="*/ 1841360 h 3874421"/>
                  <a:gd name="connsiteX105" fmla="*/ 843556 w 1221976"/>
                  <a:gd name="connsiteY105" fmla="*/ 1873815 h 3874421"/>
                  <a:gd name="connsiteX106" fmla="*/ 853072 w 1221976"/>
                  <a:gd name="connsiteY106" fmla="*/ 1881149 h 3874421"/>
                  <a:gd name="connsiteX107" fmla="*/ 865807 w 1221976"/>
                  <a:gd name="connsiteY107" fmla="*/ 1869431 h 3874421"/>
                  <a:gd name="connsiteX108" fmla="*/ 941985 w 1221976"/>
                  <a:gd name="connsiteY108" fmla="*/ 1751881 h 3874421"/>
                  <a:gd name="connsiteX109" fmla="*/ 1020574 w 1221976"/>
                  <a:gd name="connsiteY109" fmla="*/ 1717256 h 3874421"/>
                  <a:gd name="connsiteX110" fmla="*/ 1043630 w 1221976"/>
                  <a:gd name="connsiteY110" fmla="*/ 1723687 h 3874421"/>
                  <a:gd name="connsiteX111" fmla="*/ 1062364 w 1221976"/>
                  <a:gd name="connsiteY111" fmla="*/ 1759779 h 3874421"/>
                  <a:gd name="connsiteX112" fmla="*/ 1057370 w 1221976"/>
                  <a:gd name="connsiteY112" fmla="*/ 1778057 h 3874421"/>
                  <a:gd name="connsiteX113" fmla="*/ 1078197 w 1221976"/>
                  <a:gd name="connsiteY113" fmla="*/ 1765194 h 3874421"/>
                  <a:gd name="connsiteX114" fmla="*/ 1170793 w 1221976"/>
                  <a:gd name="connsiteY114" fmla="*/ 1770281 h 3874421"/>
                  <a:gd name="connsiteX115" fmla="*/ 1128614 w 1221976"/>
                  <a:gd name="connsiteY115" fmla="*/ 1858608 h 3874421"/>
                  <a:gd name="connsiteX116" fmla="*/ 1100171 w 1221976"/>
                  <a:gd name="connsiteY116" fmla="*/ 1876174 h 3874421"/>
                  <a:gd name="connsiteX117" fmla="*/ 1105483 w 1221976"/>
                  <a:gd name="connsiteY117" fmla="*/ 1875481 h 3874421"/>
                  <a:gd name="connsiteX118" fmla="*/ 1147829 w 1221976"/>
                  <a:gd name="connsiteY118" fmla="*/ 1916751 h 3874421"/>
                  <a:gd name="connsiteX119" fmla="*/ 1074181 w 1221976"/>
                  <a:gd name="connsiteY119" fmla="*/ 1996819 h 3874421"/>
                  <a:gd name="connsiteX120" fmla="*/ 946896 w 1221976"/>
                  <a:gd name="connsiteY120" fmla="*/ 2019674 h 3874421"/>
                  <a:gd name="connsiteX121" fmla="*/ 931042 w 1221976"/>
                  <a:gd name="connsiteY121" fmla="*/ 2025612 h 3874421"/>
                  <a:gd name="connsiteX122" fmla="*/ 932220 w 1221976"/>
                  <a:gd name="connsiteY122" fmla="*/ 2038096 h 3874421"/>
                  <a:gd name="connsiteX123" fmla="*/ 966967 w 1221976"/>
                  <a:gd name="connsiteY123" fmla="*/ 2051445 h 3874421"/>
                  <a:gd name="connsiteX124" fmla="*/ 972170 w 1221976"/>
                  <a:gd name="connsiteY124" fmla="*/ 2073773 h 3874421"/>
                  <a:gd name="connsiteX125" fmla="*/ 954834 w 1221976"/>
                  <a:gd name="connsiteY125" fmla="*/ 2099284 h 3874421"/>
                  <a:gd name="connsiteX126" fmla="*/ 900332 w 1221976"/>
                  <a:gd name="connsiteY126" fmla="*/ 2106608 h 3874421"/>
                  <a:gd name="connsiteX127" fmla="*/ 856506 w 1221976"/>
                  <a:gd name="connsiteY127" fmla="*/ 2064582 h 3874421"/>
                  <a:gd name="connsiteX128" fmla="*/ 856102 w 1221976"/>
                  <a:gd name="connsiteY128" fmla="*/ 2064750 h 3874421"/>
                  <a:gd name="connsiteX129" fmla="*/ 857613 w 1221976"/>
                  <a:gd name="connsiteY129" fmla="*/ 2066273 h 3874421"/>
                  <a:gd name="connsiteX130" fmla="*/ 726961 w 1221976"/>
                  <a:gd name="connsiteY130" fmla="*/ 2176509 h 3874421"/>
                  <a:gd name="connsiteX131" fmla="*/ 726704 w 1221976"/>
                  <a:gd name="connsiteY131" fmla="*/ 2176792 h 3874421"/>
                  <a:gd name="connsiteX132" fmla="*/ 730580 w 1221976"/>
                  <a:gd name="connsiteY132" fmla="*/ 2279387 h 3874421"/>
                  <a:gd name="connsiteX133" fmla="*/ 734681 w 1221976"/>
                  <a:gd name="connsiteY133" fmla="*/ 2403798 h 3874421"/>
                  <a:gd name="connsiteX134" fmla="*/ 737556 w 1221976"/>
                  <a:gd name="connsiteY134" fmla="*/ 2406768 h 3874421"/>
                  <a:gd name="connsiteX135" fmla="*/ 739929 w 1221976"/>
                  <a:gd name="connsiteY135" fmla="*/ 2418842 h 3874421"/>
                  <a:gd name="connsiteX136" fmla="*/ 735952 w 1221976"/>
                  <a:gd name="connsiteY136" fmla="*/ 2442380 h 3874421"/>
                  <a:gd name="connsiteX137" fmla="*/ 736173 w 1221976"/>
                  <a:gd name="connsiteY137" fmla="*/ 2449080 h 3874421"/>
                  <a:gd name="connsiteX138" fmla="*/ 743572 w 1221976"/>
                  <a:gd name="connsiteY138" fmla="*/ 2454782 h 3874421"/>
                  <a:gd name="connsiteX139" fmla="*/ 755076 w 1221976"/>
                  <a:gd name="connsiteY139" fmla="*/ 2444198 h 3874421"/>
                  <a:gd name="connsiteX140" fmla="*/ 823886 w 1221976"/>
                  <a:gd name="connsiteY140" fmla="*/ 2338017 h 3874421"/>
                  <a:gd name="connsiteX141" fmla="*/ 894874 w 1221976"/>
                  <a:gd name="connsiteY141" fmla="*/ 2306741 h 3874421"/>
                  <a:gd name="connsiteX142" fmla="*/ 915700 w 1221976"/>
                  <a:gd name="connsiteY142" fmla="*/ 2312550 h 3874421"/>
                  <a:gd name="connsiteX143" fmla="*/ 932622 w 1221976"/>
                  <a:gd name="connsiteY143" fmla="*/ 2345151 h 3874421"/>
                  <a:gd name="connsiteX144" fmla="*/ 928111 w 1221976"/>
                  <a:gd name="connsiteY144" fmla="*/ 2361662 h 3874421"/>
                  <a:gd name="connsiteX145" fmla="*/ 946924 w 1221976"/>
                  <a:gd name="connsiteY145" fmla="*/ 2350042 h 3874421"/>
                  <a:gd name="connsiteX146" fmla="*/ 1030564 w 1221976"/>
                  <a:gd name="connsiteY146" fmla="*/ 2354637 h 3874421"/>
                  <a:gd name="connsiteX147" fmla="*/ 992465 w 1221976"/>
                  <a:gd name="connsiteY147" fmla="*/ 2434421 h 3874421"/>
                  <a:gd name="connsiteX148" fmla="*/ 966772 w 1221976"/>
                  <a:gd name="connsiteY148" fmla="*/ 2450288 h 3874421"/>
                  <a:gd name="connsiteX149" fmla="*/ 971571 w 1221976"/>
                  <a:gd name="connsiteY149" fmla="*/ 2449663 h 3874421"/>
                  <a:gd name="connsiteX150" fmla="*/ 1009821 w 1221976"/>
                  <a:gd name="connsiteY150" fmla="*/ 2486941 h 3874421"/>
                  <a:gd name="connsiteX151" fmla="*/ 943296 w 1221976"/>
                  <a:gd name="connsiteY151" fmla="*/ 2559265 h 3874421"/>
                  <a:gd name="connsiteX152" fmla="*/ 828321 w 1221976"/>
                  <a:gd name="connsiteY152" fmla="*/ 2579909 h 3874421"/>
                  <a:gd name="connsiteX153" fmla="*/ 814001 w 1221976"/>
                  <a:gd name="connsiteY153" fmla="*/ 2585274 h 3874421"/>
                  <a:gd name="connsiteX154" fmla="*/ 815065 w 1221976"/>
                  <a:gd name="connsiteY154" fmla="*/ 2596550 h 3874421"/>
                  <a:gd name="connsiteX155" fmla="*/ 846452 w 1221976"/>
                  <a:gd name="connsiteY155" fmla="*/ 2608608 h 3874421"/>
                  <a:gd name="connsiteX156" fmla="*/ 851152 w 1221976"/>
                  <a:gd name="connsiteY156" fmla="*/ 2628776 h 3874421"/>
                  <a:gd name="connsiteX157" fmla="*/ 835492 w 1221976"/>
                  <a:gd name="connsiteY157" fmla="*/ 2651820 h 3874421"/>
                  <a:gd name="connsiteX158" fmla="*/ 786262 w 1221976"/>
                  <a:gd name="connsiteY158" fmla="*/ 2658435 h 3874421"/>
                  <a:gd name="connsiteX159" fmla="*/ 746674 w 1221976"/>
                  <a:gd name="connsiteY159" fmla="*/ 2620474 h 3874421"/>
                  <a:gd name="connsiteX160" fmla="*/ 746309 w 1221976"/>
                  <a:gd name="connsiteY160" fmla="*/ 2620626 h 3874421"/>
                  <a:gd name="connsiteX161" fmla="*/ 747674 w 1221976"/>
                  <a:gd name="connsiteY161" fmla="*/ 2622002 h 3874421"/>
                  <a:gd name="connsiteX162" fmla="*/ 741984 w 1221976"/>
                  <a:gd name="connsiteY162" fmla="*/ 2625363 h 3874421"/>
                  <a:gd name="connsiteX163" fmla="*/ 742947 w 1221976"/>
                  <a:gd name="connsiteY163" fmla="*/ 2654589 h 3874421"/>
                  <a:gd name="connsiteX164" fmla="*/ 749992 w 1221976"/>
                  <a:gd name="connsiteY164" fmla="*/ 2900992 h 3874421"/>
                  <a:gd name="connsiteX165" fmla="*/ 750452 w 1221976"/>
                  <a:gd name="connsiteY165" fmla="*/ 2920694 h 3874421"/>
                  <a:gd name="connsiteX166" fmla="*/ 765776 w 1221976"/>
                  <a:gd name="connsiteY166" fmla="*/ 2924235 h 3874421"/>
                  <a:gd name="connsiteX167" fmla="*/ 769024 w 1221976"/>
                  <a:gd name="connsiteY167" fmla="*/ 2949946 h 3874421"/>
                  <a:gd name="connsiteX168" fmla="*/ 761237 w 1221976"/>
                  <a:gd name="connsiteY168" fmla="*/ 2960389 h 3874421"/>
                  <a:gd name="connsiteX169" fmla="*/ 751503 w 1221976"/>
                  <a:gd name="connsiteY169" fmla="*/ 2965718 h 3874421"/>
                  <a:gd name="connsiteX170" fmla="*/ 751944 w 1221976"/>
                  <a:gd name="connsiteY170" fmla="*/ 2984649 h 3874421"/>
                  <a:gd name="connsiteX171" fmla="*/ 764598 w 1221976"/>
                  <a:gd name="connsiteY171" fmla="*/ 2978607 h 3874421"/>
                  <a:gd name="connsiteX172" fmla="*/ 795096 w 1221976"/>
                  <a:gd name="connsiteY172" fmla="*/ 2979194 h 3874421"/>
                  <a:gd name="connsiteX173" fmla="*/ 795291 w 1221976"/>
                  <a:gd name="connsiteY173" fmla="*/ 3056302 h 3874421"/>
                  <a:gd name="connsiteX174" fmla="*/ 792438 w 1221976"/>
                  <a:gd name="connsiteY174" fmla="*/ 3057490 h 3874421"/>
                  <a:gd name="connsiteX175" fmla="*/ 802580 w 1221976"/>
                  <a:gd name="connsiteY175" fmla="*/ 3059458 h 3874421"/>
                  <a:gd name="connsiteX176" fmla="*/ 812563 w 1221976"/>
                  <a:gd name="connsiteY176" fmla="*/ 3067000 h 3874421"/>
                  <a:gd name="connsiteX177" fmla="*/ 806420 w 1221976"/>
                  <a:gd name="connsiteY177" fmla="*/ 3089274 h 3874421"/>
                  <a:gd name="connsiteX178" fmla="*/ 795511 w 1221976"/>
                  <a:gd name="connsiteY178" fmla="*/ 3095709 h 3874421"/>
                  <a:gd name="connsiteX179" fmla="*/ 794424 w 1221976"/>
                  <a:gd name="connsiteY179" fmla="*/ 3102346 h 3874421"/>
                  <a:gd name="connsiteX180" fmla="*/ 786637 w 1221976"/>
                  <a:gd name="connsiteY180" fmla="*/ 3112789 h 3874421"/>
                  <a:gd name="connsiteX181" fmla="*/ 755129 w 1221976"/>
                  <a:gd name="connsiteY181" fmla="*/ 3130037 h 3874421"/>
                  <a:gd name="connsiteX182" fmla="*/ 755144 w 1221976"/>
                  <a:gd name="connsiteY182" fmla="*/ 3131072 h 3874421"/>
                  <a:gd name="connsiteX183" fmla="*/ 782394 w 1221976"/>
                  <a:gd name="connsiteY183" fmla="*/ 3131596 h 3874421"/>
                  <a:gd name="connsiteX184" fmla="*/ 784012 w 1221976"/>
                  <a:gd name="connsiteY184" fmla="*/ 3133866 h 3874421"/>
                  <a:gd name="connsiteX185" fmla="*/ 789998 w 1221976"/>
                  <a:gd name="connsiteY185" fmla="*/ 3131007 h 3874421"/>
                  <a:gd name="connsiteX186" fmla="*/ 820496 w 1221976"/>
                  <a:gd name="connsiteY186" fmla="*/ 3131594 h 3874421"/>
                  <a:gd name="connsiteX187" fmla="*/ 820691 w 1221976"/>
                  <a:gd name="connsiteY187" fmla="*/ 3208702 h 3874421"/>
                  <a:gd name="connsiteX188" fmla="*/ 817838 w 1221976"/>
                  <a:gd name="connsiteY188" fmla="*/ 3209890 h 3874421"/>
                  <a:gd name="connsiteX189" fmla="*/ 827980 w 1221976"/>
                  <a:gd name="connsiteY189" fmla="*/ 3211858 h 3874421"/>
                  <a:gd name="connsiteX190" fmla="*/ 837963 w 1221976"/>
                  <a:gd name="connsiteY190" fmla="*/ 3219400 h 3874421"/>
                  <a:gd name="connsiteX191" fmla="*/ 838787 w 1221976"/>
                  <a:gd name="connsiteY191" fmla="*/ 3226565 h 3874421"/>
                  <a:gd name="connsiteX192" fmla="*/ 839545 w 1221976"/>
                  <a:gd name="connsiteY192" fmla="*/ 3226844 h 3874421"/>
                  <a:gd name="connsiteX193" fmla="*/ 839742 w 1221976"/>
                  <a:gd name="connsiteY193" fmla="*/ 3303953 h 3874421"/>
                  <a:gd name="connsiteX194" fmla="*/ 836887 w 1221976"/>
                  <a:gd name="connsiteY194" fmla="*/ 3305140 h 3874421"/>
                  <a:gd name="connsiteX195" fmla="*/ 847030 w 1221976"/>
                  <a:gd name="connsiteY195" fmla="*/ 3307107 h 3874421"/>
                  <a:gd name="connsiteX196" fmla="*/ 857012 w 1221976"/>
                  <a:gd name="connsiteY196" fmla="*/ 3314650 h 3874421"/>
                  <a:gd name="connsiteX197" fmla="*/ 815683 w 1221976"/>
                  <a:gd name="connsiteY197" fmla="*/ 3357679 h 3874421"/>
                  <a:gd name="connsiteX198" fmla="*/ 810246 w 1221976"/>
                  <a:gd name="connsiteY198" fmla="*/ 3358561 h 3874421"/>
                  <a:gd name="connsiteX199" fmla="*/ 809966 w 1221976"/>
                  <a:gd name="connsiteY199" fmla="*/ 3358876 h 3874421"/>
                  <a:gd name="connsiteX200" fmla="*/ 811618 w 1221976"/>
                  <a:gd name="connsiteY200" fmla="*/ 3359552 h 3874421"/>
                  <a:gd name="connsiteX201" fmla="*/ 807510 w 1221976"/>
                  <a:gd name="connsiteY201" fmla="*/ 3362752 h 3874421"/>
                  <a:gd name="connsiteX202" fmla="*/ 815278 w 1221976"/>
                  <a:gd name="connsiteY202" fmla="*/ 3364260 h 3874421"/>
                  <a:gd name="connsiteX203" fmla="*/ 825261 w 1221976"/>
                  <a:gd name="connsiteY203" fmla="*/ 3371802 h 3874421"/>
                  <a:gd name="connsiteX204" fmla="*/ 826085 w 1221976"/>
                  <a:gd name="connsiteY204" fmla="*/ 3378967 h 3874421"/>
                  <a:gd name="connsiteX205" fmla="*/ 826843 w 1221976"/>
                  <a:gd name="connsiteY205" fmla="*/ 3379246 h 3874421"/>
                  <a:gd name="connsiteX206" fmla="*/ 827040 w 1221976"/>
                  <a:gd name="connsiteY206" fmla="*/ 3456355 h 3874421"/>
                  <a:gd name="connsiteX207" fmla="*/ 824185 w 1221976"/>
                  <a:gd name="connsiteY207" fmla="*/ 3457542 h 3874421"/>
                  <a:gd name="connsiteX208" fmla="*/ 834328 w 1221976"/>
                  <a:gd name="connsiteY208" fmla="*/ 3459509 h 3874421"/>
                  <a:gd name="connsiteX209" fmla="*/ 844310 w 1221976"/>
                  <a:gd name="connsiteY209" fmla="*/ 3467052 h 3874421"/>
                  <a:gd name="connsiteX210" fmla="*/ 802981 w 1221976"/>
                  <a:gd name="connsiteY210" fmla="*/ 3510081 h 3874421"/>
                  <a:gd name="connsiteX211" fmla="*/ 796792 w 1221976"/>
                  <a:gd name="connsiteY211" fmla="*/ 3511085 h 3874421"/>
                  <a:gd name="connsiteX212" fmla="*/ 798916 w 1221976"/>
                  <a:gd name="connsiteY212" fmla="*/ 3511954 h 3874421"/>
                  <a:gd name="connsiteX213" fmla="*/ 751289 w 1221976"/>
                  <a:gd name="connsiteY213" fmla="*/ 3549051 h 3874421"/>
                  <a:gd name="connsiteX214" fmla="*/ 740410 w 1221976"/>
                  <a:gd name="connsiteY214" fmla="*/ 3564525 h 3874421"/>
                  <a:gd name="connsiteX215" fmla="*/ 740257 w 1221976"/>
                  <a:gd name="connsiteY215" fmla="*/ 3566519 h 3874421"/>
                  <a:gd name="connsiteX216" fmla="*/ 583568 w 1221976"/>
                  <a:gd name="connsiteY216" fmla="*/ 3874419 h 3874421"/>
                  <a:gd name="connsiteX217" fmla="*/ 456492 w 1221976"/>
                  <a:gd name="connsiteY217" fmla="*/ 3669625 h 3874421"/>
                  <a:gd name="connsiteX218" fmla="*/ 437661 w 1221976"/>
                  <a:gd name="connsiteY218" fmla="*/ 3547225 h 3874421"/>
                  <a:gd name="connsiteX219" fmla="*/ 392376 w 1221976"/>
                  <a:gd name="connsiteY219" fmla="*/ 3511953 h 3874421"/>
                  <a:gd name="connsiteX220" fmla="*/ 394500 w 1221976"/>
                  <a:gd name="connsiteY220" fmla="*/ 3511084 h 3874421"/>
                  <a:gd name="connsiteX221" fmla="*/ 388311 w 1221976"/>
                  <a:gd name="connsiteY221" fmla="*/ 3510080 h 3874421"/>
                  <a:gd name="connsiteX222" fmla="*/ 346982 w 1221976"/>
                  <a:gd name="connsiteY222" fmla="*/ 3467051 h 3874421"/>
                  <a:gd name="connsiteX223" fmla="*/ 356964 w 1221976"/>
                  <a:gd name="connsiteY223" fmla="*/ 3459508 h 3874421"/>
                  <a:gd name="connsiteX224" fmla="*/ 367107 w 1221976"/>
                  <a:gd name="connsiteY224" fmla="*/ 3457541 h 3874421"/>
                  <a:gd name="connsiteX225" fmla="*/ 364252 w 1221976"/>
                  <a:gd name="connsiteY225" fmla="*/ 3456354 h 3874421"/>
                  <a:gd name="connsiteX226" fmla="*/ 364449 w 1221976"/>
                  <a:gd name="connsiteY226" fmla="*/ 3379245 h 3874421"/>
                  <a:gd name="connsiteX227" fmla="*/ 365207 w 1221976"/>
                  <a:gd name="connsiteY227" fmla="*/ 3378966 h 3874421"/>
                  <a:gd name="connsiteX228" fmla="*/ 366031 w 1221976"/>
                  <a:gd name="connsiteY228" fmla="*/ 3371801 h 3874421"/>
                  <a:gd name="connsiteX229" fmla="*/ 376014 w 1221976"/>
                  <a:gd name="connsiteY229" fmla="*/ 3364259 h 3874421"/>
                  <a:gd name="connsiteX230" fmla="*/ 386156 w 1221976"/>
                  <a:gd name="connsiteY230" fmla="*/ 3362291 h 3874421"/>
                  <a:gd name="connsiteX231" fmla="*/ 383303 w 1221976"/>
                  <a:gd name="connsiteY231" fmla="*/ 3361103 h 3874421"/>
                  <a:gd name="connsiteX232" fmla="*/ 371416 w 1221976"/>
                  <a:gd name="connsiteY232" fmla="*/ 3347713 h 3874421"/>
                  <a:gd name="connsiteX233" fmla="*/ 353125 w 1221976"/>
                  <a:gd name="connsiteY233" fmla="*/ 3336924 h 3874421"/>
                  <a:gd name="connsiteX234" fmla="*/ 346983 w 1221976"/>
                  <a:gd name="connsiteY234" fmla="*/ 3314650 h 3874421"/>
                  <a:gd name="connsiteX235" fmla="*/ 356965 w 1221976"/>
                  <a:gd name="connsiteY235" fmla="*/ 3307107 h 3874421"/>
                  <a:gd name="connsiteX236" fmla="*/ 367108 w 1221976"/>
                  <a:gd name="connsiteY236" fmla="*/ 3305140 h 3874421"/>
                  <a:gd name="connsiteX237" fmla="*/ 364253 w 1221976"/>
                  <a:gd name="connsiteY237" fmla="*/ 3303953 h 3874421"/>
                  <a:gd name="connsiteX238" fmla="*/ 364450 w 1221976"/>
                  <a:gd name="connsiteY238" fmla="*/ 3226844 h 3874421"/>
                  <a:gd name="connsiteX239" fmla="*/ 365208 w 1221976"/>
                  <a:gd name="connsiteY239" fmla="*/ 3226565 h 3874421"/>
                  <a:gd name="connsiteX240" fmla="*/ 366032 w 1221976"/>
                  <a:gd name="connsiteY240" fmla="*/ 3219400 h 3874421"/>
                  <a:gd name="connsiteX241" fmla="*/ 376015 w 1221976"/>
                  <a:gd name="connsiteY241" fmla="*/ 3211858 h 3874421"/>
                  <a:gd name="connsiteX242" fmla="*/ 386157 w 1221976"/>
                  <a:gd name="connsiteY242" fmla="*/ 3209890 h 3874421"/>
                  <a:gd name="connsiteX243" fmla="*/ 383304 w 1221976"/>
                  <a:gd name="connsiteY243" fmla="*/ 3208702 h 3874421"/>
                  <a:gd name="connsiteX244" fmla="*/ 383499 w 1221976"/>
                  <a:gd name="connsiteY244" fmla="*/ 3131594 h 3874421"/>
                  <a:gd name="connsiteX245" fmla="*/ 413997 w 1221976"/>
                  <a:gd name="connsiteY245" fmla="*/ 3131007 h 3874421"/>
                  <a:gd name="connsiteX246" fmla="*/ 414984 w 1221976"/>
                  <a:gd name="connsiteY246" fmla="*/ 3131478 h 3874421"/>
                  <a:gd name="connsiteX247" fmla="*/ 430241 w 1221976"/>
                  <a:gd name="connsiteY247" fmla="*/ 3131184 h 3874421"/>
                  <a:gd name="connsiteX248" fmla="*/ 430602 w 1221976"/>
                  <a:gd name="connsiteY248" fmla="*/ 3120039 h 3874421"/>
                  <a:gd name="connsiteX249" fmla="*/ 417358 w 1221976"/>
                  <a:gd name="connsiteY249" fmla="*/ 3112789 h 3874421"/>
                  <a:gd name="connsiteX250" fmla="*/ 409571 w 1221976"/>
                  <a:gd name="connsiteY250" fmla="*/ 3102346 h 3874421"/>
                  <a:gd name="connsiteX251" fmla="*/ 408484 w 1221976"/>
                  <a:gd name="connsiteY251" fmla="*/ 3095709 h 3874421"/>
                  <a:gd name="connsiteX252" fmla="*/ 397575 w 1221976"/>
                  <a:gd name="connsiteY252" fmla="*/ 3089274 h 3874421"/>
                  <a:gd name="connsiteX253" fmla="*/ 391432 w 1221976"/>
                  <a:gd name="connsiteY253" fmla="*/ 3067000 h 3874421"/>
                  <a:gd name="connsiteX254" fmla="*/ 401415 w 1221976"/>
                  <a:gd name="connsiteY254" fmla="*/ 3059458 h 3874421"/>
                  <a:gd name="connsiteX255" fmla="*/ 411557 w 1221976"/>
                  <a:gd name="connsiteY255" fmla="*/ 3057490 h 3874421"/>
                  <a:gd name="connsiteX256" fmla="*/ 408704 w 1221976"/>
                  <a:gd name="connsiteY256" fmla="*/ 3056302 h 3874421"/>
                  <a:gd name="connsiteX257" fmla="*/ 408899 w 1221976"/>
                  <a:gd name="connsiteY257" fmla="*/ 2979194 h 3874421"/>
                  <a:gd name="connsiteX258" fmla="*/ 435179 w 1221976"/>
                  <a:gd name="connsiteY258" fmla="*/ 2978688 h 3874421"/>
                  <a:gd name="connsiteX259" fmla="*/ 436062 w 1221976"/>
                  <a:gd name="connsiteY259" fmla="*/ 2951409 h 3874421"/>
                  <a:gd name="connsiteX260" fmla="*/ 434971 w 1221976"/>
                  <a:gd name="connsiteY260" fmla="*/ 2949946 h 3874421"/>
                  <a:gd name="connsiteX261" fmla="*/ 432646 w 1221976"/>
                  <a:gd name="connsiteY261" fmla="*/ 2935741 h 3874421"/>
                  <a:gd name="connsiteX262" fmla="*/ 436877 w 1221976"/>
                  <a:gd name="connsiteY262" fmla="*/ 2927005 h 3874421"/>
                  <a:gd name="connsiteX263" fmla="*/ 445478 w 1221976"/>
                  <a:gd name="connsiteY263" fmla="*/ 2690080 h 3874421"/>
                  <a:gd name="connsiteX264" fmla="*/ 447865 w 1221976"/>
                  <a:gd name="connsiteY264" fmla="*/ 2629915 h 3874421"/>
                  <a:gd name="connsiteX265" fmla="*/ 434469 w 1221976"/>
                  <a:gd name="connsiteY265" fmla="*/ 2622002 h 3874421"/>
                  <a:gd name="connsiteX266" fmla="*/ 435834 w 1221976"/>
                  <a:gd name="connsiteY266" fmla="*/ 2620626 h 3874421"/>
                  <a:gd name="connsiteX267" fmla="*/ 435469 w 1221976"/>
                  <a:gd name="connsiteY267" fmla="*/ 2620474 h 3874421"/>
                  <a:gd name="connsiteX268" fmla="*/ 395882 w 1221976"/>
                  <a:gd name="connsiteY268" fmla="*/ 2658435 h 3874421"/>
                  <a:gd name="connsiteX269" fmla="*/ 346651 w 1221976"/>
                  <a:gd name="connsiteY269" fmla="*/ 2651820 h 3874421"/>
                  <a:gd name="connsiteX270" fmla="*/ 330991 w 1221976"/>
                  <a:gd name="connsiteY270" fmla="*/ 2628776 h 3874421"/>
                  <a:gd name="connsiteX271" fmla="*/ 335691 w 1221976"/>
                  <a:gd name="connsiteY271" fmla="*/ 2608608 h 3874421"/>
                  <a:gd name="connsiteX272" fmla="*/ 367078 w 1221976"/>
                  <a:gd name="connsiteY272" fmla="*/ 2596550 h 3874421"/>
                  <a:gd name="connsiteX273" fmla="*/ 368142 w 1221976"/>
                  <a:gd name="connsiteY273" fmla="*/ 2585274 h 3874421"/>
                  <a:gd name="connsiteX274" fmla="*/ 353822 w 1221976"/>
                  <a:gd name="connsiteY274" fmla="*/ 2579909 h 3874421"/>
                  <a:gd name="connsiteX275" fmla="*/ 238847 w 1221976"/>
                  <a:gd name="connsiteY275" fmla="*/ 2559265 h 3874421"/>
                  <a:gd name="connsiteX276" fmla="*/ 172322 w 1221976"/>
                  <a:gd name="connsiteY276" fmla="*/ 2486941 h 3874421"/>
                  <a:gd name="connsiteX277" fmla="*/ 210572 w 1221976"/>
                  <a:gd name="connsiteY277" fmla="*/ 2449663 h 3874421"/>
                  <a:gd name="connsiteX278" fmla="*/ 215371 w 1221976"/>
                  <a:gd name="connsiteY278" fmla="*/ 2450288 h 3874421"/>
                  <a:gd name="connsiteX279" fmla="*/ 189678 w 1221976"/>
                  <a:gd name="connsiteY279" fmla="*/ 2434421 h 3874421"/>
                  <a:gd name="connsiteX280" fmla="*/ 151579 w 1221976"/>
                  <a:gd name="connsiteY280" fmla="*/ 2354637 h 3874421"/>
                  <a:gd name="connsiteX281" fmla="*/ 235219 w 1221976"/>
                  <a:gd name="connsiteY281" fmla="*/ 2350042 h 3874421"/>
                  <a:gd name="connsiteX282" fmla="*/ 254032 w 1221976"/>
                  <a:gd name="connsiteY282" fmla="*/ 2361662 h 3874421"/>
                  <a:gd name="connsiteX283" fmla="*/ 249521 w 1221976"/>
                  <a:gd name="connsiteY283" fmla="*/ 2345151 h 3874421"/>
                  <a:gd name="connsiteX284" fmla="*/ 266443 w 1221976"/>
                  <a:gd name="connsiteY284" fmla="*/ 2312550 h 3874421"/>
                  <a:gd name="connsiteX285" fmla="*/ 287270 w 1221976"/>
                  <a:gd name="connsiteY285" fmla="*/ 2306741 h 3874421"/>
                  <a:gd name="connsiteX286" fmla="*/ 358257 w 1221976"/>
                  <a:gd name="connsiteY286" fmla="*/ 2338017 h 3874421"/>
                  <a:gd name="connsiteX287" fmla="*/ 427068 w 1221976"/>
                  <a:gd name="connsiteY287" fmla="*/ 2444198 h 3874421"/>
                  <a:gd name="connsiteX288" fmla="*/ 438571 w 1221976"/>
                  <a:gd name="connsiteY288" fmla="*/ 2454782 h 3874421"/>
                  <a:gd name="connsiteX289" fmla="*/ 447167 w 1221976"/>
                  <a:gd name="connsiteY289" fmla="*/ 2448158 h 3874421"/>
                  <a:gd name="connsiteX290" fmla="*/ 442214 w 1221976"/>
                  <a:gd name="connsiteY290" fmla="*/ 2418842 h 3874421"/>
                  <a:gd name="connsiteX291" fmla="*/ 444587 w 1221976"/>
                  <a:gd name="connsiteY291" fmla="*/ 2406768 h 3874421"/>
                  <a:gd name="connsiteX292" fmla="*/ 457235 w 1221976"/>
                  <a:gd name="connsiteY292" fmla="*/ 2393703 h 3874421"/>
                  <a:gd name="connsiteX293" fmla="*/ 460342 w 1221976"/>
                  <a:gd name="connsiteY293" fmla="*/ 2315375 h 3874421"/>
                  <a:gd name="connsiteX294" fmla="*/ 467897 w 1221976"/>
                  <a:gd name="connsiteY294" fmla="*/ 2142092 h 3874421"/>
                  <a:gd name="connsiteX295" fmla="*/ 407359 w 1221976"/>
                  <a:gd name="connsiteY295" fmla="*/ 2073790 h 3874421"/>
                  <a:gd name="connsiteX296" fmla="*/ 338202 w 1221976"/>
                  <a:gd name="connsiteY296" fmla="*/ 2032935 h 3874421"/>
                  <a:gd name="connsiteX297" fmla="*/ 339713 w 1221976"/>
                  <a:gd name="connsiteY297" fmla="*/ 2031412 h 3874421"/>
                  <a:gd name="connsiteX298" fmla="*/ 339309 w 1221976"/>
                  <a:gd name="connsiteY298" fmla="*/ 2031244 h 3874421"/>
                  <a:gd name="connsiteX299" fmla="*/ 295483 w 1221976"/>
                  <a:gd name="connsiteY299" fmla="*/ 2073270 h 3874421"/>
                  <a:gd name="connsiteX300" fmla="*/ 240981 w 1221976"/>
                  <a:gd name="connsiteY300" fmla="*/ 2065946 h 3874421"/>
                  <a:gd name="connsiteX301" fmla="*/ 223645 w 1221976"/>
                  <a:gd name="connsiteY301" fmla="*/ 2040435 h 3874421"/>
                  <a:gd name="connsiteX302" fmla="*/ 228848 w 1221976"/>
                  <a:gd name="connsiteY302" fmla="*/ 2018107 h 3874421"/>
                  <a:gd name="connsiteX303" fmla="*/ 263595 w 1221976"/>
                  <a:gd name="connsiteY303" fmla="*/ 2004758 h 3874421"/>
                  <a:gd name="connsiteX304" fmla="*/ 264773 w 1221976"/>
                  <a:gd name="connsiteY304" fmla="*/ 1992274 h 3874421"/>
                  <a:gd name="connsiteX305" fmla="*/ 248920 w 1221976"/>
                  <a:gd name="connsiteY305" fmla="*/ 1986336 h 3874421"/>
                  <a:gd name="connsiteX306" fmla="*/ 121634 w 1221976"/>
                  <a:gd name="connsiteY306" fmla="*/ 1963481 h 3874421"/>
                  <a:gd name="connsiteX307" fmla="*/ 47986 w 1221976"/>
                  <a:gd name="connsiteY307" fmla="*/ 1883413 h 3874421"/>
                  <a:gd name="connsiteX308" fmla="*/ 90332 w 1221976"/>
                  <a:gd name="connsiteY308" fmla="*/ 1842143 h 3874421"/>
                  <a:gd name="connsiteX309" fmla="*/ 95644 w 1221976"/>
                  <a:gd name="connsiteY309" fmla="*/ 1842836 h 3874421"/>
                  <a:gd name="connsiteX310" fmla="*/ 67201 w 1221976"/>
                  <a:gd name="connsiteY310" fmla="*/ 1825270 h 3874421"/>
                  <a:gd name="connsiteX311" fmla="*/ 25022 w 1221976"/>
                  <a:gd name="connsiteY311" fmla="*/ 1736943 h 3874421"/>
                  <a:gd name="connsiteX312" fmla="*/ 117618 w 1221976"/>
                  <a:gd name="connsiteY312" fmla="*/ 1731856 h 3874421"/>
                  <a:gd name="connsiteX313" fmla="*/ 138445 w 1221976"/>
                  <a:gd name="connsiteY313" fmla="*/ 1744719 h 3874421"/>
                  <a:gd name="connsiteX314" fmla="*/ 133451 w 1221976"/>
                  <a:gd name="connsiteY314" fmla="*/ 1726441 h 3874421"/>
                  <a:gd name="connsiteX315" fmla="*/ 152185 w 1221976"/>
                  <a:gd name="connsiteY315" fmla="*/ 1690349 h 3874421"/>
                  <a:gd name="connsiteX316" fmla="*/ 175241 w 1221976"/>
                  <a:gd name="connsiteY316" fmla="*/ 1683918 h 3874421"/>
                  <a:gd name="connsiteX317" fmla="*/ 253830 w 1221976"/>
                  <a:gd name="connsiteY317" fmla="*/ 1718543 h 3874421"/>
                  <a:gd name="connsiteX318" fmla="*/ 330008 w 1221976"/>
                  <a:gd name="connsiteY318" fmla="*/ 1836093 h 3874421"/>
                  <a:gd name="connsiteX319" fmla="*/ 342744 w 1221976"/>
                  <a:gd name="connsiteY319" fmla="*/ 1847811 h 3874421"/>
                  <a:gd name="connsiteX320" fmla="*/ 352259 w 1221976"/>
                  <a:gd name="connsiteY320" fmla="*/ 1840477 h 3874421"/>
                  <a:gd name="connsiteX321" fmla="*/ 346776 w 1221976"/>
                  <a:gd name="connsiteY321" fmla="*/ 1808022 h 3874421"/>
                  <a:gd name="connsiteX322" fmla="*/ 349403 w 1221976"/>
                  <a:gd name="connsiteY322" fmla="*/ 1794656 h 3874421"/>
                  <a:gd name="connsiteX323" fmla="*/ 394303 w 1221976"/>
                  <a:gd name="connsiteY323" fmla="*/ 1781869 h 3874421"/>
                  <a:gd name="connsiteX324" fmla="*/ 427483 w 1221976"/>
                  <a:gd name="connsiteY324" fmla="*/ 1828699 h 3874421"/>
                  <a:gd name="connsiteX325" fmla="*/ 414287 w 1221976"/>
                  <a:gd name="connsiteY325" fmla="*/ 1895830 h 3874421"/>
                  <a:gd name="connsiteX326" fmla="*/ 437769 w 1221976"/>
                  <a:gd name="connsiteY326" fmla="*/ 1925239 h 3874421"/>
                  <a:gd name="connsiteX327" fmla="*/ 467705 w 1221976"/>
                  <a:gd name="connsiteY327" fmla="*/ 1947345 h 3874421"/>
                  <a:gd name="connsiteX328" fmla="*/ 476188 w 1221976"/>
                  <a:gd name="connsiteY328" fmla="*/ 1951905 h 3874421"/>
                  <a:gd name="connsiteX329" fmla="*/ 484329 w 1221976"/>
                  <a:gd name="connsiteY329" fmla="*/ 1765175 h 3874421"/>
                  <a:gd name="connsiteX330" fmla="*/ 494914 w 1221976"/>
                  <a:gd name="connsiteY330" fmla="*/ 1551584 h 3874421"/>
                  <a:gd name="connsiteX331" fmla="*/ 450357 w 1221976"/>
                  <a:gd name="connsiteY331" fmla="*/ 1511965 h 3874421"/>
                  <a:gd name="connsiteX332" fmla="*/ 351396 w 1221976"/>
                  <a:gd name="connsiteY332" fmla="*/ 1356145 h 3874421"/>
                  <a:gd name="connsiteX333" fmla="*/ 419094 w 1221976"/>
                  <a:gd name="connsiteY333" fmla="*/ 1312891 h 3874421"/>
                  <a:gd name="connsiteX334" fmla="*/ 458865 w 1221976"/>
                  <a:gd name="connsiteY334" fmla="*/ 1310113 h 3874421"/>
                  <a:gd name="connsiteX335" fmla="*/ 422353 w 1221976"/>
                  <a:gd name="connsiteY335" fmla="*/ 1289488 h 3874421"/>
                  <a:gd name="connsiteX336" fmla="*/ 227890 w 1221976"/>
                  <a:gd name="connsiteY336" fmla="*/ 1250498 h 3874421"/>
                  <a:gd name="connsiteX337" fmla="*/ 229230 w 1221976"/>
                  <a:gd name="connsiteY337" fmla="*/ 1247781 h 3874421"/>
                  <a:gd name="connsiteX338" fmla="*/ 221004 w 1221976"/>
                  <a:gd name="connsiteY338" fmla="*/ 1251407 h 3874421"/>
                  <a:gd name="connsiteX339" fmla="*/ 121662 w 1221976"/>
                  <a:gd name="connsiteY339" fmla="*/ 1231571 h 3874421"/>
                  <a:gd name="connsiteX340" fmla="*/ 123728 w 1221976"/>
                  <a:gd name="connsiteY340" fmla="*/ 1214611 h 3874421"/>
                  <a:gd name="connsiteX341" fmla="*/ 132791 w 1221976"/>
                  <a:gd name="connsiteY341" fmla="*/ 1204288 h 3874421"/>
                  <a:gd name="connsiteX342" fmla="*/ 128112 w 1221976"/>
                  <a:gd name="connsiteY342" fmla="*/ 1205081 h 3874421"/>
                  <a:gd name="connsiteX343" fmla="*/ 34057 w 1221976"/>
                  <a:gd name="connsiteY343" fmla="*/ 1111416 h 3874421"/>
                  <a:gd name="connsiteX344" fmla="*/ 123906 w 1221976"/>
                  <a:gd name="connsiteY344" fmla="*/ 1080176 h 3874421"/>
                  <a:gd name="connsiteX345" fmla="*/ 135322 w 1221976"/>
                  <a:gd name="connsiteY345" fmla="*/ 1066623 h 3874421"/>
                  <a:gd name="connsiteX346" fmla="*/ 120707 w 1221976"/>
                  <a:gd name="connsiteY346" fmla="*/ 1057405 h 3874421"/>
                  <a:gd name="connsiteX347" fmla="*/ 49351 w 1221976"/>
                  <a:gd name="connsiteY347" fmla="*/ 1062113 h 3874421"/>
                  <a:gd name="connsiteX348" fmla="*/ 27779 w 1221976"/>
                  <a:gd name="connsiteY348" fmla="*/ 1055542 h 3874421"/>
                  <a:gd name="connsiteX349" fmla="*/ 14 w 1221976"/>
                  <a:gd name="connsiteY349" fmla="*/ 1021819 h 3874421"/>
                  <a:gd name="connsiteX350" fmla="*/ 25527 w 1221976"/>
                  <a:gd name="connsiteY350" fmla="*/ 989854 h 3874421"/>
                  <a:gd name="connsiteX351" fmla="*/ 52276 w 1221976"/>
                  <a:gd name="connsiteY351" fmla="*/ 981425 h 3874421"/>
                  <a:gd name="connsiteX352" fmla="*/ 24289 w 1221976"/>
                  <a:gd name="connsiteY352" fmla="*/ 955061 h 3874421"/>
                  <a:gd name="connsiteX353" fmla="*/ 20132 w 1221976"/>
                  <a:gd name="connsiteY353" fmla="*/ 915486 h 3874421"/>
                  <a:gd name="connsiteX354" fmla="*/ 56484 w 1221976"/>
                  <a:gd name="connsiteY354" fmla="*/ 899299 h 3874421"/>
                  <a:gd name="connsiteX355" fmla="*/ 85043 w 1221976"/>
                  <a:gd name="connsiteY355" fmla="*/ 907872 h 3874421"/>
                  <a:gd name="connsiteX356" fmla="*/ 80363 w 1221976"/>
                  <a:gd name="connsiteY356" fmla="*/ 894874 h 3874421"/>
                  <a:gd name="connsiteX357" fmla="*/ 95290 w 1221976"/>
                  <a:gd name="connsiteY357" fmla="*/ 856797 h 3874421"/>
                  <a:gd name="connsiteX358" fmla="*/ 138377 w 1221976"/>
                  <a:gd name="connsiteY358" fmla="*/ 863980 h 3874421"/>
                  <a:gd name="connsiteX359" fmla="*/ 154180 w 1221976"/>
                  <a:gd name="connsiteY359" fmla="*/ 880548 h 3874421"/>
                  <a:gd name="connsiteX360" fmla="*/ 186221 w 1221976"/>
                  <a:gd name="connsiteY360" fmla="*/ 943932 h 3874421"/>
                  <a:gd name="connsiteX361" fmla="*/ 201032 w 1221976"/>
                  <a:gd name="connsiteY361" fmla="*/ 950430 h 3874421"/>
                  <a:gd name="connsiteX362" fmla="*/ 207540 w 1221976"/>
                  <a:gd name="connsiteY362" fmla="*/ 935316 h 3874421"/>
                  <a:gd name="connsiteX363" fmla="*/ 189253 w 1221976"/>
                  <a:gd name="connsiteY363" fmla="*/ 842609 h 3874421"/>
                  <a:gd name="connsiteX364" fmla="*/ 317396 w 1221976"/>
                  <a:gd name="connsiteY364" fmla="*/ 877230 h 3874421"/>
                  <a:gd name="connsiteX365" fmla="*/ 319049 w 1221976"/>
                  <a:gd name="connsiteY365" fmla="*/ 881679 h 3874421"/>
                  <a:gd name="connsiteX366" fmla="*/ 323458 w 1221976"/>
                  <a:gd name="connsiteY366" fmla="*/ 868668 h 3874421"/>
                  <a:gd name="connsiteX367" fmla="*/ 337112 w 1221976"/>
                  <a:gd name="connsiteY367" fmla="*/ 858400 h 3874421"/>
                  <a:gd name="connsiteX368" fmla="*/ 403963 w 1221976"/>
                  <a:gd name="connsiteY368" fmla="*/ 934514 h 3874421"/>
                  <a:gd name="connsiteX369" fmla="*/ 404911 w 1221976"/>
                  <a:gd name="connsiteY369" fmla="*/ 943221 h 3874421"/>
                  <a:gd name="connsiteX370" fmla="*/ 407746 w 1221976"/>
                  <a:gd name="connsiteY370" fmla="*/ 938977 h 3874421"/>
                  <a:gd name="connsiteX371" fmla="*/ 464031 w 1221976"/>
                  <a:gd name="connsiteY371" fmla="*/ 1021041 h 3874421"/>
                  <a:gd name="connsiteX372" fmla="*/ 518779 w 1221976"/>
                  <a:gd name="connsiteY372" fmla="*/ 1070028 h 3874421"/>
                  <a:gd name="connsiteX373" fmla="*/ 520617 w 1221976"/>
                  <a:gd name="connsiteY373" fmla="*/ 1032942 h 3874421"/>
                  <a:gd name="connsiteX374" fmla="*/ 523282 w 1221976"/>
                  <a:gd name="connsiteY374" fmla="*/ 988009 h 3874421"/>
                  <a:gd name="connsiteX375" fmla="*/ 491717 w 1221976"/>
                  <a:gd name="connsiteY375" fmla="*/ 921064 h 3874421"/>
                  <a:gd name="connsiteX376" fmla="*/ 434273 w 1221976"/>
                  <a:gd name="connsiteY376" fmla="*/ 840966 h 3874421"/>
                  <a:gd name="connsiteX377" fmla="*/ 412799 w 1221976"/>
                  <a:gd name="connsiteY377" fmla="*/ 820926 h 3874421"/>
                  <a:gd name="connsiteX378" fmla="*/ 408592 w 1221976"/>
                  <a:gd name="connsiteY378" fmla="*/ 818338 h 3874421"/>
                  <a:gd name="connsiteX379" fmla="*/ 389136 w 1221976"/>
                  <a:gd name="connsiteY379" fmla="*/ 798846 h 3874421"/>
                  <a:gd name="connsiteX380" fmla="*/ 368060 w 1221976"/>
                  <a:gd name="connsiteY380" fmla="*/ 779179 h 3874421"/>
                  <a:gd name="connsiteX381" fmla="*/ 369299 w 1221976"/>
                  <a:gd name="connsiteY381" fmla="*/ 778971 h 3874421"/>
                  <a:gd name="connsiteX382" fmla="*/ 369048 w 1221976"/>
                  <a:gd name="connsiteY382" fmla="*/ 778721 h 3874421"/>
                  <a:gd name="connsiteX383" fmla="*/ 351775 w 1221976"/>
                  <a:gd name="connsiteY383" fmla="*/ 702143 h 3874421"/>
                  <a:gd name="connsiteX384" fmla="*/ 422230 w 1221976"/>
                  <a:gd name="connsiteY384" fmla="*/ 667521 h 3874421"/>
                  <a:gd name="connsiteX385" fmla="*/ 426940 w 1221976"/>
                  <a:gd name="connsiteY385" fmla="*/ 668022 h 3874421"/>
                  <a:gd name="connsiteX386" fmla="*/ 367363 w 1221976"/>
                  <a:gd name="connsiteY386" fmla="*/ 621091 h 3874421"/>
                  <a:gd name="connsiteX387" fmla="*/ 279669 w 1221976"/>
                  <a:gd name="connsiteY387" fmla="*/ 581519 h 3874421"/>
                  <a:gd name="connsiteX388" fmla="*/ 261953 w 1221976"/>
                  <a:gd name="connsiteY388" fmla="*/ 580226 h 3874421"/>
                  <a:gd name="connsiteX389" fmla="*/ 193599 w 1221976"/>
                  <a:gd name="connsiteY389" fmla="*/ 542925 h 3874421"/>
                  <a:gd name="connsiteX390" fmla="*/ 305518 w 1221976"/>
                  <a:gd name="connsiteY390" fmla="*/ 502443 h 3874421"/>
                  <a:gd name="connsiteX391" fmla="*/ 312598 w 1221976"/>
                  <a:gd name="connsiteY391" fmla="*/ 503225 h 3874421"/>
                  <a:gd name="connsiteX392" fmla="*/ 310272 w 1221976"/>
                  <a:gd name="connsiteY392" fmla="*/ 500032 h 3874421"/>
                  <a:gd name="connsiteX393" fmla="*/ 240918 w 1221976"/>
                  <a:gd name="connsiteY393" fmla="*/ 449503 h 3874421"/>
                  <a:gd name="connsiteX394" fmla="*/ 238684 w 1221976"/>
                  <a:gd name="connsiteY394" fmla="*/ 449256 h 3874421"/>
                  <a:gd name="connsiteX395" fmla="*/ 193599 w 1221976"/>
                  <a:gd name="connsiteY395" fmla="*/ 411956 h 3874421"/>
                  <a:gd name="connsiteX396" fmla="*/ 215219 w 1221976"/>
                  <a:gd name="connsiteY396" fmla="*/ 383332 h 3874421"/>
                  <a:gd name="connsiteX397" fmla="*/ 217553 w 1221976"/>
                  <a:gd name="connsiteY397" fmla="*/ 382469 h 3874421"/>
                  <a:gd name="connsiteX398" fmla="*/ 212649 w 1221976"/>
                  <a:gd name="connsiteY398" fmla="*/ 366034 h 3874421"/>
                  <a:gd name="connsiteX399" fmla="*/ 280515 w 1221976"/>
                  <a:gd name="connsiteY399" fmla="*/ 320112 h 3874421"/>
                  <a:gd name="connsiteX400" fmla="*/ 319966 w 1221976"/>
                  <a:gd name="connsiteY400" fmla="*/ 331169 h 3874421"/>
                  <a:gd name="connsiteX401" fmla="*/ 342428 w 1221976"/>
                  <a:gd name="connsiteY401" fmla="*/ 324873 h 3874421"/>
                  <a:gd name="connsiteX402" fmla="*/ 404961 w 1221976"/>
                  <a:gd name="connsiteY402" fmla="*/ 352920 h 3874421"/>
                  <a:gd name="connsiteX403" fmla="*/ 405954 w 1221976"/>
                  <a:gd name="connsiteY403" fmla="*/ 356252 h 3874421"/>
                  <a:gd name="connsiteX404" fmla="*/ 407100 w 1221976"/>
                  <a:gd name="connsiteY404" fmla="*/ 354506 h 3874421"/>
                  <a:gd name="connsiteX405" fmla="*/ 461465 w 1221976"/>
                  <a:gd name="connsiteY405" fmla="*/ 422449 h 3874421"/>
                  <a:gd name="connsiteX406" fmla="*/ 478863 w 1221976"/>
                  <a:gd name="connsiteY406" fmla="*/ 433958 h 3874421"/>
                  <a:gd name="connsiteX407" fmla="*/ 465934 w 1221976"/>
                  <a:gd name="connsiteY407" fmla="*/ 376806 h 3874421"/>
                  <a:gd name="connsiteX408" fmla="*/ 425951 w 1221976"/>
                  <a:gd name="connsiteY408" fmla="*/ 299433 h 3874421"/>
                  <a:gd name="connsiteX409" fmla="*/ 428767 w 1221976"/>
                  <a:gd name="connsiteY409" fmla="*/ 299261 h 3874421"/>
                  <a:gd name="connsiteX410" fmla="*/ 422010 w 1221976"/>
                  <a:gd name="connsiteY410" fmla="*/ 294685 h 3874421"/>
                  <a:gd name="connsiteX411" fmla="*/ 391745 w 1221976"/>
                  <a:gd name="connsiteY411" fmla="*/ 211989 h 3874421"/>
                  <a:gd name="connsiteX412" fmla="*/ 406388 w 1221976"/>
                  <a:gd name="connsiteY412" fmla="*/ 206223 h 3874421"/>
                  <a:gd name="connsiteX413" fmla="*/ 418937 w 1221976"/>
                  <a:gd name="connsiteY413" fmla="*/ 208538 h 3874421"/>
                  <a:gd name="connsiteX414" fmla="*/ 416118 w 1221976"/>
                  <a:gd name="connsiteY414" fmla="*/ 205388 h 3874421"/>
                  <a:gd name="connsiteX415" fmla="*/ 447870 w 1221976"/>
                  <a:gd name="connsiteY415" fmla="*/ 94825 h 3874421"/>
                  <a:gd name="connsiteX416" fmla="*/ 514915 w 1221976"/>
                  <a:gd name="connsiteY416" fmla="*/ 148424 h 3874421"/>
                  <a:gd name="connsiteX417" fmla="*/ 531164 w 1221976"/>
                  <a:gd name="connsiteY417" fmla="*/ 151104 h 3874421"/>
                  <a:gd name="connsiteX418" fmla="*/ 531794 w 1221976"/>
                  <a:gd name="connsiteY418" fmla="*/ 136224 h 3874421"/>
                  <a:gd name="connsiteX419" fmla="*/ 494764 w 1221976"/>
                  <a:gd name="connsiteY419" fmla="*/ 84994 h 3874421"/>
                  <a:gd name="connsiteX420" fmla="*/ 490017 w 1221976"/>
                  <a:gd name="connsiteY420" fmla="*/ 66061 h 3874421"/>
                  <a:gd name="connsiteX421" fmla="*/ 504289 w 1221976"/>
                  <a:gd name="connsiteY421" fmla="*/ 30806 h 3874421"/>
                  <a:gd name="connsiteX422" fmla="*/ 541957 w 1221976"/>
                  <a:gd name="connsiteY422" fmla="*/ 36073 h 3874421"/>
                  <a:gd name="connsiteX423" fmla="*/ 561214 w 1221976"/>
                  <a:gd name="connsiteY423" fmla="*/ 52407 h 3874421"/>
                  <a:gd name="connsiteX424" fmla="*/ 569446 w 1221976"/>
                  <a:gd name="connsiteY424" fmla="*/ 20157 h 3874421"/>
                  <a:gd name="connsiteX425" fmla="*/ 599434 w 1221976"/>
                  <a:gd name="connsiteY425" fmla="*/ 0 h 3874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</a:cxnLst>
                <a:rect l="l" t="t" r="r" b="b"/>
                <a:pathLst>
                  <a:path w="1221976" h="3874421">
                    <a:moveTo>
                      <a:pt x="599434" y="0"/>
                    </a:moveTo>
                    <a:cubicBezTo>
                      <a:pt x="611145" y="0"/>
                      <a:pt x="622830" y="8786"/>
                      <a:pt x="629421" y="20157"/>
                    </a:cubicBezTo>
                    <a:cubicBezTo>
                      <a:pt x="636012" y="31527"/>
                      <a:pt x="633679" y="36830"/>
                      <a:pt x="635807" y="45167"/>
                    </a:cubicBezTo>
                    <a:lnTo>
                      <a:pt x="644112" y="36073"/>
                    </a:lnTo>
                    <a:cubicBezTo>
                      <a:pt x="657986" y="27393"/>
                      <a:pt x="671637" y="24951"/>
                      <a:pt x="681779" y="30806"/>
                    </a:cubicBezTo>
                    <a:cubicBezTo>
                      <a:pt x="691922" y="36662"/>
                      <a:pt x="696633" y="49706"/>
                      <a:pt x="696052" y="66061"/>
                    </a:cubicBezTo>
                    <a:lnTo>
                      <a:pt x="690047" y="84996"/>
                    </a:lnTo>
                    <a:lnTo>
                      <a:pt x="653839" y="136224"/>
                    </a:lnTo>
                    <a:cubicBezTo>
                      <a:pt x="651201" y="141070"/>
                      <a:pt x="650990" y="145390"/>
                      <a:pt x="655496" y="150079"/>
                    </a:cubicBezTo>
                    <a:cubicBezTo>
                      <a:pt x="660001" y="154769"/>
                      <a:pt x="667239" y="151937"/>
                      <a:pt x="670719" y="148424"/>
                    </a:cubicBezTo>
                    <a:cubicBezTo>
                      <a:pt x="692808" y="130558"/>
                      <a:pt x="715980" y="83439"/>
                      <a:pt x="736985" y="94825"/>
                    </a:cubicBezTo>
                    <a:cubicBezTo>
                      <a:pt x="776578" y="117684"/>
                      <a:pt x="790794" y="167185"/>
                      <a:pt x="768737" y="205388"/>
                    </a:cubicBezTo>
                    <a:lnTo>
                      <a:pt x="765918" y="208538"/>
                    </a:lnTo>
                    <a:lnTo>
                      <a:pt x="778467" y="206223"/>
                    </a:lnTo>
                    <a:cubicBezTo>
                      <a:pt x="784461" y="206501"/>
                      <a:pt x="789490" y="208369"/>
                      <a:pt x="793110" y="211989"/>
                    </a:cubicBezTo>
                    <a:cubicBezTo>
                      <a:pt x="807588" y="226467"/>
                      <a:pt x="794038" y="263491"/>
                      <a:pt x="762845" y="294685"/>
                    </a:cubicBezTo>
                    <a:lnTo>
                      <a:pt x="756263" y="299145"/>
                    </a:lnTo>
                    <a:lnTo>
                      <a:pt x="761006" y="299432"/>
                    </a:lnTo>
                    <a:cubicBezTo>
                      <a:pt x="744333" y="323544"/>
                      <a:pt x="730940" y="349575"/>
                      <a:pt x="721023" y="376806"/>
                    </a:cubicBezTo>
                    <a:lnTo>
                      <a:pt x="703600" y="453827"/>
                    </a:lnTo>
                    <a:lnTo>
                      <a:pt x="751032" y="422449"/>
                    </a:lnTo>
                    <a:cubicBezTo>
                      <a:pt x="772353" y="402973"/>
                      <a:pt x="790640" y="380174"/>
                      <a:pt x="805397" y="354506"/>
                    </a:cubicBezTo>
                    <a:lnTo>
                      <a:pt x="806543" y="356252"/>
                    </a:lnTo>
                    <a:lnTo>
                      <a:pt x="807536" y="352920"/>
                    </a:lnTo>
                    <a:cubicBezTo>
                      <a:pt x="817839" y="336439"/>
                      <a:pt x="841958" y="324874"/>
                      <a:pt x="870069" y="324873"/>
                    </a:cubicBezTo>
                    <a:lnTo>
                      <a:pt x="892531" y="331169"/>
                    </a:lnTo>
                    <a:lnTo>
                      <a:pt x="931982" y="320112"/>
                    </a:lnTo>
                    <a:cubicBezTo>
                      <a:pt x="969463" y="320112"/>
                      <a:pt x="999848" y="340672"/>
                      <a:pt x="999848" y="366034"/>
                    </a:cubicBezTo>
                    <a:lnTo>
                      <a:pt x="994944" y="382469"/>
                    </a:lnTo>
                    <a:lnTo>
                      <a:pt x="997278" y="383332"/>
                    </a:lnTo>
                    <a:cubicBezTo>
                      <a:pt x="1010636" y="390658"/>
                      <a:pt x="1018899" y="400777"/>
                      <a:pt x="1018898" y="411956"/>
                    </a:cubicBezTo>
                    <a:cubicBezTo>
                      <a:pt x="1018899" y="428724"/>
                      <a:pt x="1000307" y="443110"/>
                      <a:pt x="973813" y="449256"/>
                    </a:cubicBezTo>
                    <a:lnTo>
                      <a:pt x="971579" y="449503"/>
                    </a:lnTo>
                    <a:lnTo>
                      <a:pt x="902225" y="500032"/>
                    </a:lnTo>
                    <a:lnTo>
                      <a:pt x="899899" y="503225"/>
                    </a:lnTo>
                    <a:lnTo>
                      <a:pt x="906979" y="502443"/>
                    </a:lnTo>
                    <a:cubicBezTo>
                      <a:pt x="968790" y="502443"/>
                      <a:pt x="1018899" y="520567"/>
                      <a:pt x="1018898" y="542925"/>
                    </a:cubicBezTo>
                    <a:cubicBezTo>
                      <a:pt x="1018898" y="559694"/>
                      <a:pt x="990713" y="574080"/>
                      <a:pt x="950544" y="580226"/>
                    </a:cubicBezTo>
                    <a:lnTo>
                      <a:pt x="932828" y="581519"/>
                    </a:lnTo>
                    <a:lnTo>
                      <a:pt x="845134" y="621091"/>
                    </a:lnTo>
                    <a:lnTo>
                      <a:pt x="784513" y="668845"/>
                    </a:lnTo>
                    <a:lnTo>
                      <a:pt x="796944" y="667524"/>
                    </a:lnTo>
                    <a:cubicBezTo>
                      <a:pt x="830851" y="668792"/>
                      <a:pt x="857015" y="680432"/>
                      <a:pt x="867399" y="702145"/>
                    </a:cubicBezTo>
                    <a:cubicBezTo>
                      <a:pt x="877783" y="723858"/>
                      <a:pt x="870422" y="751532"/>
                      <a:pt x="850126" y="778723"/>
                    </a:cubicBezTo>
                    <a:lnTo>
                      <a:pt x="849875" y="778973"/>
                    </a:lnTo>
                    <a:lnTo>
                      <a:pt x="851114" y="779182"/>
                    </a:lnTo>
                    <a:lnTo>
                      <a:pt x="830038" y="798848"/>
                    </a:lnTo>
                    <a:lnTo>
                      <a:pt x="810582" y="818340"/>
                    </a:lnTo>
                    <a:lnTo>
                      <a:pt x="806375" y="820928"/>
                    </a:lnTo>
                    <a:lnTo>
                      <a:pt x="784901" y="840968"/>
                    </a:lnTo>
                    <a:cubicBezTo>
                      <a:pt x="763984" y="864967"/>
                      <a:pt x="744530" y="892018"/>
                      <a:pt x="727457" y="921066"/>
                    </a:cubicBezTo>
                    <a:cubicBezTo>
                      <a:pt x="710383" y="950114"/>
                      <a:pt x="696213" y="980272"/>
                      <a:pt x="685421" y="1010221"/>
                    </a:cubicBezTo>
                    <a:lnTo>
                      <a:pt x="678914" y="1036493"/>
                    </a:lnTo>
                    <a:lnTo>
                      <a:pt x="681256" y="1089059"/>
                    </a:lnTo>
                    <a:lnTo>
                      <a:pt x="683234" y="1087891"/>
                    </a:lnTo>
                    <a:cubicBezTo>
                      <a:pt x="738359" y="1049193"/>
                      <a:pt x="783674" y="997959"/>
                      <a:pt x="814232" y="938978"/>
                    </a:cubicBezTo>
                    <a:lnTo>
                      <a:pt x="817066" y="943221"/>
                    </a:lnTo>
                    <a:lnTo>
                      <a:pt x="818015" y="934514"/>
                    </a:lnTo>
                    <a:cubicBezTo>
                      <a:pt x="832615" y="887415"/>
                      <a:pt x="862544" y="853338"/>
                      <a:pt x="884865" y="858400"/>
                    </a:cubicBezTo>
                    <a:cubicBezTo>
                      <a:pt x="890445" y="859665"/>
                      <a:pt x="895022" y="863257"/>
                      <a:pt x="898519" y="868668"/>
                    </a:cubicBezTo>
                    <a:lnTo>
                      <a:pt x="902928" y="881679"/>
                    </a:lnTo>
                    <a:lnTo>
                      <a:pt x="904581" y="877231"/>
                    </a:lnTo>
                    <a:cubicBezTo>
                      <a:pt x="931129" y="834559"/>
                      <a:pt x="988500" y="819060"/>
                      <a:pt x="1032723" y="842609"/>
                    </a:cubicBezTo>
                    <a:cubicBezTo>
                      <a:pt x="1055440" y="855534"/>
                      <a:pt x="1020532" y="904414"/>
                      <a:pt x="1014436" y="935316"/>
                    </a:cubicBezTo>
                    <a:cubicBezTo>
                      <a:pt x="1012774" y="940590"/>
                      <a:pt x="1013814" y="948963"/>
                      <a:pt x="1020945" y="950431"/>
                    </a:cubicBezTo>
                    <a:cubicBezTo>
                      <a:pt x="1028075" y="951899"/>
                      <a:pt x="1032303" y="949197"/>
                      <a:pt x="1035756" y="943932"/>
                    </a:cubicBezTo>
                    <a:lnTo>
                      <a:pt x="1067796" y="880549"/>
                    </a:lnTo>
                    <a:lnTo>
                      <a:pt x="1083599" y="863980"/>
                    </a:lnTo>
                    <a:cubicBezTo>
                      <a:pt x="1099722" y="853952"/>
                      <a:pt x="1115357" y="850764"/>
                      <a:pt x="1126686" y="856797"/>
                    </a:cubicBezTo>
                    <a:cubicBezTo>
                      <a:pt x="1138014" y="862830"/>
                      <a:pt x="1142889" y="876939"/>
                      <a:pt x="1141613" y="894874"/>
                    </a:cubicBezTo>
                    <a:lnTo>
                      <a:pt x="1136933" y="907873"/>
                    </a:lnTo>
                    <a:cubicBezTo>
                      <a:pt x="1146453" y="905014"/>
                      <a:pt x="1150530" y="899768"/>
                      <a:pt x="1165493" y="899299"/>
                    </a:cubicBezTo>
                    <a:cubicBezTo>
                      <a:pt x="1180456" y="898831"/>
                      <a:pt x="1195558" y="904598"/>
                      <a:pt x="1201844" y="915487"/>
                    </a:cubicBezTo>
                    <a:cubicBezTo>
                      <a:pt x="1208131" y="926375"/>
                      <a:pt x="1206156" y="943345"/>
                      <a:pt x="1197687" y="955062"/>
                    </a:cubicBezTo>
                    <a:cubicBezTo>
                      <a:pt x="1189218" y="966778"/>
                      <a:pt x="1179030" y="972637"/>
                      <a:pt x="1169700" y="981425"/>
                    </a:cubicBezTo>
                    <a:lnTo>
                      <a:pt x="1196450" y="989854"/>
                    </a:lnTo>
                    <a:cubicBezTo>
                      <a:pt x="1212620" y="997717"/>
                      <a:pt x="1222401" y="1008993"/>
                      <a:pt x="1221962" y="1021820"/>
                    </a:cubicBezTo>
                    <a:cubicBezTo>
                      <a:pt x="1221522" y="1034646"/>
                      <a:pt x="1210944" y="1046594"/>
                      <a:pt x="1194198" y="1055543"/>
                    </a:cubicBezTo>
                    <a:lnTo>
                      <a:pt x="1172625" y="1062113"/>
                    </a:lnTo>
                    <a:lnTo>
                      <a:pt x="1101269" y="1057405"/>
                    </a:lnTo>
                    <a:cubicBezTo>
                      <a:pt x="1087152" y="1058389"/>
                      <a:pt x="1088149" y="1062294"/>
                      <a:pt x="1086655" y="1066623"/>
                    </a:cubicBezTo>
                    <a:cubicBezTo>
                      <a:pt x="1085161" y="1070953"/>
                      <a:pt x="1092879" y="1080131"/>
                      <a:pt x="1098071" y="1080176"/>
                    </a:cubicBezTo>
                    <a:cubicBezTo>
                      <a:pt x="1128021" y="1090590"/>
                      <a:pt x="1187722" y="1077110"/>
                      <a:pt x="1187919" y="1111417"/>
                    </a:cubicBezTo>
                    <a:cubicBezTo>
                      <a:pt x="1186202" y="1161490"/>
                      <a:pt x="1144094" y="1203425"/>
                      <a:pt x="1093865" y="1205081"/>
                    </a:cubicBezTo>
                    <a:lnTo>
                      <a:pt x="1089186" y="1204288"/>
                    </a:lnTo>
                    <a:lnTo>
                      <a:pt x="1098249" y="1214612"/>
                    </a:lnTo>
                    <a:cubicBezTo>
                      <a:pt x="1101187" y="1220346"/>
                      <a:pt x="1102009" y="1226105"/>
                      <a:pt x="1100315" y="1231571"/>
                    </a:cubicBezTo>
                    <a:cubicBezTo>
                      <a:pt x="1093539" y="1253431"/>
                      <a:pt x="1049062" y="1262313"/>
                      <a:pt x="1000973" y="1251407"/>
                    </a:cubicBezTo>
                    <a:lnTo>
                      <a:pt x="992747" y="1247781"/>
                    </a:lnTo>
                    <a:lnTo>
                      <a:pt x="994087" y="1250498"/>
                    </a:lnTo>
                    <a:cubicBezTo>
                      <a:pt x="927729" y="1247471"/>
                      <a:pt x="860701" y="1261098"/>
                      <a:pt x="799625" y="1289488"/>
                    </a:cubicBezTo>
                    <a:lnTo>
                      <a:pt x="763404" y="1309948"/>
                    </a:lnTo>
                    <a:lnTo>
                      <a:pt x="805536" y="1312891"/>
                    </a:lnTo>
                    <a:cubicBezTo>
                      <a:pt x="833621" y="1321033"/>
                      <a:pt x="857607" y="1335310"/>
                      <a:pt x="873234" y="1356145"/>
                    </a:cubicBezTo>
                    <a:cubicBezTo>
                      <a:pt x="912301" y="1408234"/>
                      <a:pt x="809530" y="1477280"/>
                      <a:pt x="720402" y="1559864"/>
                    </a:cubicBezTo>
                    <a:lnTo>
                      <a:pt x="703009" y="1577447"/>
                    </a:lnTo>
                    <a:lnTo>
                      <a:pt x="709950" y="1733276"/>
                    </a:lnTo>
                    <a:lnTo>
                      <a:pt x="719471" y="1985327"/>
                    </a:lnTo>
                    <a:lnTo>
                      <a:pt x="728110" y="1980683"/>
                    </a:lnTo>
                    <a:cubicBezTo>
                      <a:pt x="739041" y="1973952"/>
                      <a:pt x="749183" y="1966642"/>
                      <a:pt x="758047" y="1958577"/>
                    </a:cubicBezTo>
                    <a:lnTo>
                      <a:pt x="781528" y="1929168"/>
                    </a:lnTo>
                    <a:lnTo>
                      <a:pt x="768333" y="1862037"/>
                    </a:lnTo>
                    <a:cubicBezTo>
                      <a:pt x="765096" y="1845575"/>
                      <a:pt x="779952" y="1824609"/>
                      <a:pt x="801513" y="1815207"/>
                    </a:cubicBezTo>
                    <a:cubicBezTo>
                      <a:pt x="823074" y="1805808"/>
                      <a:pt x="843176" y="1811532"/>
                      <a:pt x="846412" y="1827994"/>
                    </a:cubicBezTo>
                    <a:lnTo>
                      <a:pt x="849039" y="1841360"/>
                    </a:lnTo>
                    <a:lnTo>
                      <a:pt x="843556" y="1873815"/>
                    </a:lnTo>
                    <a:lnTo>
                      <a:pt x="853072" y="1881149"/>
                    </a:lnTo>
                    <a:lnTo>
                      <a:pt x="865807" y="1869431"/>
                    </a:lnTo>
                    <a:lnTo>
                      <a:pt x="941985" y="1751881"/>
                    </a:lnTo>
                    <a:cubicBezTo>
                      <a:pt x="963997" y="1728675"/>
                      <a:pt x="995097" y="1715773"/>
                      <a:pt x="1020574" y="1717256"/>
                    </a:cubicBezTo>
                    <a:cubicBezTo>
                      <a:pt x="1029065" y="1717751"/>
                      <a:pt x="1036933" y="1719845"/>
                      <a:pt x="1043630" y="1723687"/>
                    </a:cubicBezTo>
                    <a:cubicBezTo>
                      <a:pt x="1057025" y="1731374"/>
                      <a:pt x="1063203" y="1744603"/>
                      <a:pt x="1062364" y="1759779"/>
                    </a:cubicBezTo>
                    <a:lnTo>
                      <a:pt x="1057370" y="1778057"/>
                    </a:lnTo>
                    <a:lnTo>
                      <a:pt x="1078197" y="1765194"/>
                    </a:lnTo>
                    <a:cubicBezTo>
                      <a:pt x="1115415" y="1742208"/>
                      <a:pt x="1156871" y="1744485"/>
                      <a:pt x="1170793" y="1770281"/>
                    </a:cubicBezTo>
                    <a:cubicBezTo>
                      <a:pt x="1184716" y="1796077"/>
                      <a:pt x="1165831" y="1835622"/>
                      <a:pt x="1128614" y="1858608"/>
                    </a:cubicBezTo>
                    <a:lnTo>
                      <a:pt x="1100171" y="1876174"/>
                    </a:lnTo>
                    <a:lnTo>
                      <a:pt x="1105483" y="1875481"/>
                    </a:lnTo>
                    <a:cubicBezTo>
                      <a:pt x="1131039" y="1876801"/>
                      <a:pt x="1148541" y="1892372"/>
                      <a:pt x="1147829" y="1916751"/>
                    </a:cubicBezTo>
                    <a:cubicBezTo>
                      <a:pt x="1146879" y="1949254"/>
                      <a:pt x="1113907" y="1985100"/>
                      <a:pt x="1074181" y="1996819"/>
                    </a:cubicBezTo>
                    <a:lnTo>
                      <a:pt x="946896" y="2019674"/>
                    </a:lnTo>
                    <a:lnTo>
                      <a:pt x="931042" y="2025612"/>
                    </a:lnTo>
                    <a:lnTo>
                      <a:pt x="932220" y="2038096"/>
                    </a:lnTo>
                    <a:lnTo>
                      <a:pt x="966967" y="2051445"/>
                    </a:lnTo>
                    <a:lnTo>
                      <a:pt x="972170" y="2073773"/>
                    </a:lnTo>
                    <a:cubicBezTo>
                      <a:pt x="969982" y="2082457"/>
                      <a:pt x="964029" y="2091647"/>
                      <a:pt x="954834" y="2099284"/>
                    </a:cubicBezTo>
                    <a:cubicBezTo>
                      <a:pt x="936444" y="2114558"/>
                      <a:pt x="912042" y="2117837"/>
                      <a:pt x="900332" y="2106608"/>
                    </a:cubicBezTo>
                    <a:lnTo>
                      <a:pt x="856506" y="2064582"/>
                    </a:lnTo>
                    <a:lnTo>
                      <a:pt x="856102" y="2064750"/>
                    </a:lnTo>
                    <a:lnTo>
                      <a:pt x="857613" y="2066273"/>
                    </a:lnTo>
                    <a:cubicBezTo>
                      <a:pt x="809136" y="2075189"/>
                      <a:pt x="765223" y="2129558"/>
                      <a:pt x="726961" y="2176509"/>
                    </a:cubicBezTo>
                    <a:lnTo>
                      <a:pt x="726704" y="2176792"/>
                    </a:lnTo>
                    <a:lnTo>
                      <a:pt x="730580" y="2279387"/>
                    </a:lnTo>
                    <a:lnTo>
                      <a:pt x="734681" y="2403798"/>
                    </a:lnTo>
                    <a:lnTo>
                      <a:pt x="737556" y="2406768"/>
                    </a:lnTo>
                    <a:lnTo>
                      <a:pt x="739929" y="2418842"/>
                    </a:lnTo>
                    <a:lnTo>
                      <a:pt x="735952" y="2442380"/>
                    </a:lnTo>
                    <a:lnTo>
                      <a:pt x="736173" y="2449080"/>
                    </a:lnTo>
                    <a:lnTo>
                      <a:pt x="743572" y="2454782"/>
                    </a:lnTo>
                    <a:lnTo>
                      <a:pt x="755076" y="2444198"/>
                    </a:lnTo>
                    <a:lnTo>
                      <a:pt x="823886" y="2338017"/>
                    </a:lnTo>
                    <a:cubicBezTo>
                      <a:pt x="843769" y="2317055"/>
                      <a:pt x="871861" y="2305401"/>
                      <a:pt x="894874" y="2306741"/>
                    </a:cubicBezTo>
                    <a:cubicBezTo>
                      <a:pt x="902544" y="2307188"/>
                      <a:pt x="909651" y="2309079"/>
                      <a:pt x="915700" y="2312550"/>
                    </a:cubicBezTo>
                    <a:cubicBezTo>
                      <a:pt x="927799" y="2319493"/>
                      <a:pt x="933380" y="2331443"/>
                      <a:pt x="932622" y="2345151"/>
                    </a:cubicBezTo>
                    <a:lnTo>
                      <a:pt x="928111" y="2361662"/>
                    </a:lnTo>
                    <a:lnTo>
                      <a:pt x="946924" y="2350042"/>
                    </a:lnTo>
                    <a:cubicBezTo>
                      <a:pt x="980542" y="2329280"/>
                      <a:pt x="1017988" y="2331336"/>
                      <a:pt x="1030564" y="2354637"/>
                    </a:cubicBezTo>
                    <a:cubicBezTo>
                      <a:pt x="1043141" y="2377938"/>
                      <a:pt x="1026082" y="2413659"/>
                      <a:pt x="992465" y="2434421"/>
                    </a:cubicBezTo>
                    <a:lnTo>
                      <a:pt x="966772" y="2450288"/>
                    </a:lnTo>
                    <a:lnTo>
                      <a:pt x="971571" y="2449663"/>
                    </a:lnTo>
                    <a:cubicBezTo>
                      <a:pt x="994655" y="2450855"/>
                      <a:pt x="1010464" y="2464920"/>
                      <a:pt x="1009821" y="2486941"/>
                    </a:cubicBezTo>
                    <a:cubicBezTo>
                      <a:pt x="1008963" y="2516300"/>
                      <a:pt x="979180" y="2548680"/>
                      <a:pt x="943296" y="2559265"/>
                    </a:cubicBezTo>
                    <a:lnTo>
                      <a:pt x="828321" y="2579909"/>
                    </a:lnTo>
                    <a:lnTo>
                      <a:pt x="814001" y="2585274"/>
                    </a:lnTo>
                    <a:lnTo>
                      <a:pt x="815065" y="2596550"/>
                    </a:lnTo>
                    <a:lnTo>
                      <a:pt x="846452" y="2608608"/>
                    </a:lnTo>
                    <a:lnTo>
                      <a:pt x="851152" y="2628776"/>
                    </a:lnTo>
                    <a:cubicBezTo>
                      <a:pt x="849175" y="2636620"/>
                      <a:pt x="843798" y="2644921"/>
                      <a:pt x="835492" y="2651820"/>
                    </a:cubicBezTo>
                    <a:cubicBezTo>
                      <a:pt x="818880" y="2665617"/>
                      <a:pt x="796838" y="2668579"/>
                      <a:pt x="786262" y="2658435"/>
                    </a:cubicBezTo>
                    <a:lnTo>
                      <a:pt x="746674" y="2620474"/>
                    </a:lnTo>
                    <a:lnTo>
                      <a:pt x="746309" y="2620626"/>
                    </a:lnTo>
                    <a:lnTo>
                      <a:pt x="747674" y="2622002"/>
                    </a:lnTo>
                    <a:lnTo>
                      <a:pt x="741984" y="2625363"/>
                    </a:lnTo>
                    <a:lnTo>
                      <a:pt x="742947" y="2654589"/>
                    </a:lnTo>
                    <a:cubicBezTo>
                      <a:pt x="745637" y="2742448"/>
                      <a:pt x="748002" y="2825127"/>
                      <a:pt x="749992" y="2900992"/>
                    </a:cubicBezTo>
                    <a:lnTo>
                      <a:pt x="750452" y="2920694"/>
                    </a:lnTo>
                    <a:lnTo>
                      <a:pt x="765776" y="2924235"/>
                    </a:lnTo>
                    <a:cubicBezTo>
                      <a:pt x="772283" y="2930612"/>
                      <a:pt x="773048" y="2939971"/>
                      <a:pt x="769024" y="2949946"/>
                    </a:cubicBezTo>
                    <a:lnTo>
                      <a:pt x="761237" y="2960389"/>
                    </a:lnTo>
                    <a:lnTo>
                      <a:pt x="751503" y="2965718"/>
                    </a:lnTo>
                    <a:lnTo>
                      <a:pt x="751944" y="2984649"/>
                    </a:lnTo>
                    <a:lnTo>
                      <a:pt x="764598" y="2978607"/>
                    </a:lnTo>
                    <a:cubicBezTo>
                      <a:pt x="775502" y="2973401"/>
                      <a:pt x="786036" y="2970896"/>
                      <a:pt x="795096" y="2979194"/>
                    </a:cubicBezTo>
                    <a:cubicBezTo>
                      <a:pt x="820497" y="3004091"/>
                      <a:pt x="820585" y="3038613"/>
                      <a:pt x="795291" y="3056302"/>
                    </a:cubicBezTo>
                    <a:lnTo>
                      <a:pt x="792438" y="3057490"/>
                    </a:lnTo>
                    <a:lnTo>
                      <a:pt x="802580" y="3059458"/>
                    </a:lnTo>
                    <a:cubicBezTo>
                      <a:pt x="807122" y="3061254"/>
                      <a:pt x="810575" y="3063776"/>
                      <a:pt x="812563" y="3067000"/>
                    </a:cubicBezTo>
                    <a:cubicBezTo>
                      <a:pt x="816538" y="3073448"/>
                      <a:pt x="813900" y="3081487"/>
                      <a:pt x="806420" y="3089274"/>
                    </a:cubicBezTo>
                    <a:lnTo>
                      <a:pt x="795511" y="3095709"/>
                    </a:lnTo>
                    <a:lnTo>
                      <a:pt x="794424" y="3102346"/>
                    </a:lnTo>
                    <a:lnTo>
                      <a:pt x="786637" y="3112789"/>
                    </a:lnTo>
                    <a:lnTo>
                      <a:pt x="755129" y="3130037"/>
                    </a:lnTo>
                    <a:lnTo>
                      <a:pt x="755144" y="3131072"/>
                    </a:lnTo>
                    <a:lnTo>
                      <a:pt x="782394" y="3131596"/>
                    </a:lnTo>
                    <a:lnTo>
                      <a:pt x="784012" y="3133866"/>
                    </a:lnTo>
                    <a:lnTo>
                      <a:pt x="789998" y="3131007"/>
                    </a:lnTo>
                    <a:cubicBezTo>
                      <a:pt x="800902" y="3125801"/>
                      <a:pt x="811435" y="3123296"/>
                      <a:pt x="820496" y="3131594"/>
                    </a:cubicBezTo>
                    <a:cubicBezTo>
                      <a:pt x="845897" y="3156491"/>
                      <a:pt x="845985" y="3191013"/>
                      <a:pt x="820691" y="3208702"/>
                    </a:cubicBezTo>
                    <a:lnTo>
                      <a:pt x="817838" y="3209890"/>
                    </a:lnTo>
                    <a:lnTo>
                      <a:pt x="827980" y="3211858"/>
                    </a:lnTo>
                    <a:cubicBezTo>
                      <a:pt x="832522" y="3213655"/>
                      <a:pt x="835975" y="3216176"/>
                      <a:pt x="837963" y="3219400"/>
                    </a:cubicBezTo>
                    <a:lnTo>
                      <a:pt x="838787" y="3226565"/>
                    </a:lnTo>
                    <a:lnTo>
                      <a:pt x="839545" y="3226844"/>
                    </a:lnTo>
                    <a:cubicBezTo>
                      <a:pt x="864948" y="3251741"/>
                      <a:pt x="865035" y="3286263"/>
                      <a:pt x="839742" y="3303953"/>
                    </a:cubicBezTo>
                    <a:lnTo>
                      <a:pt x="836887" y="3305140"/>
                    </a:lnTo>
                    <a:lnTo>
                      <a:pt x="847030" y="3307107"/>
                    </a:lnTo>
                    <a:cubicBezTo>
                      <a:pt x="851572" y="3308905"/>
                      <a:pt x="855025" y="3311425"/>
                      <a:pt x="857012" y="3314650"/>
                    </a:cubicBezTo>
                    <a:cubicBezTo>
                      <a:pt x="864963" y="3327546"/>
                      <a:pt x="846459" y="3346809"/>
                      <a:pt x="815683" y="3357679"/>
                    </a:cubicBezTo>
                    <a:lnTo>
                      <a:pt x="810246" y="3358561"/>
                    </a:lnTo>
                    <a:lnTo>
                      <a:pt x="809966" y="3358876"/>
                    </a:lnTo>
                    <a:lnTo>
                      <a:pt x="811618" y="3359552"/>
                    </a:lnTo>
                    <a:lnTo>
                      <a:pt x="807510" y="3362752"/>
                    </a:lnTo>
                    <a:lnTo>
                      <a:pt x="815278" y="3364260"/>
                    </a:lnTo>
                    <a:cubicBezTo>
                      <a:pt x="819820" y="3366057"/>
                      <a:pt x="823273" y="3368578"/>
                      <a:pt x="825261" y="3371802"/>
                    </a:cubicBezTo>
                    <a:lnTo>
                      <a:pt x="826085" y="3378967"/>
                    </a:lnTo>
                    <a:lnTo>
                      <a:pt x="826843" y="3379246"/>
                    </a:lnTo>
                    <a:cubicBezTo>
                      <a:pt x="852246" y="3404143"/>
                      <a:pt x="852333" y="3438665"/>
                      <a:pt x="827040" y="3456355"/>
                    </a:cubicBezTo>
                    <a:lnTo>
                      <a:pt x="824185" y="3457542"/>
                    </a:lnTo>
                    <a:lnTo>
                      <a:pt x="834328" y="3459509"/>
                    </a:lnTo>
                    <a:cubicBezTo>
                      <a:pt x="838870" y="3461307"/>
                      <a:pt x="842323" y="3463827"/>
                      <a:pt x="844310" y="3467052"/>
                    </a:cubicBezTo>
                    <a:cubicBezTo>
                      <a:pt x="852261" y="3479948"/>
                      <a:pt x="833757" y="3499211"/>
                      <a:pt x="802981" y="3510081"/>
                    </a:cubicBezTo>
                    <a:lnTo>
                      <a:pt x="796792" y="3511085"/>
                    </a:lnTo>
                    <a:lnTo>
                      <a:pt x="798916" y="3511954"/>
                    </a:lnTo>
                    <a:cubicBezTo>
                      <a:pt x="780839" y="3522372"/>
                      <a:pt x="764861" y="3534869"/>
                      <a:pt x="751289" y="3549051"/>
                    </a:cubicBezTo>
                    <a:lnTo>
                      <a:pt x="740410" y="3564525"/>
                    </a:lnTo>
                    <a:lnTo>
                      <a:pt x="740257" y="3566519"/>
                    </a:lnTo>
                    <a:cubicBezTo>
                      <a:pt x="715797" y="3755445"/>
                      <a:pt x="665733" y="3873633"/>
                      <a:pt x="583568" y="3874419"/>
                    </a:cubicBezTo>
                    <a:cubicBezTo>
                      <a:pt x="521944" y="3875009"/>
                      <a:pt x="481195" y="3788124"/>
                      <a:pt x="456492" y="3669625"/>
                    </a:cubicBezTo>
                    <a:lnTo>
                      <a:pt x="437661" y="3547225"/>
                    </a:lnTo>
                    <a:lnTo>
                      <a:pt x="392376" y="3511953"/>
                    </a:lnTo>
                    <a:lnTo>
                      <a:pt x="394500" y="3511084"/>
                    </a:lnTo>
                    <a:lnTo>
                      <a:pt x="388311" y="3510080"/>
                    </a:lnTo>
                    <a:cubicBezTo>
                      <a:pt x="357535" y="3499210"/>
                      <a:pt x="339032" y="3479947"/>
                      <a:pt x="346982" y="3467051"/>
                    </a:cubicBezTo>
                    <a:cubicBezTo>
                      <a:pt x="348969" y="3463826"/>
                      <a:pt x="352422" y="3461306"/>
                      <a:pt x="356964" y="3459508"/>
                    </a:cubicBezTo>
                    <a:lnTo>
                      <a:pt x="367107" y="3457541"/>
                    </a:lnTo>
                    <a:lnTo>
                      <a:pt x="364252" y="3456354"/>
                    </a:lnTo>
                    <a:cubicBezTo>
                      <a:pt x="338959" y="3438664"/>
                      <a:pt x="339046" y="3404142"/>
                      <a:pt x="364449" y="3379245"/>
                    </a:cubicBezTo>
                    <a:lnTo>
                      <a:pt x="365207" y="3378966"/>
                    </a:lnTo>
                    <a:lnTo>
                      <a:pt x="366031" y="3371801"/>
                    </a:lnTo>
                    <a:cubicBezTo>
                      <a:pt x="368019" y="3368577"/>
                      <a:pt x="371472" y="3366056"/>
                      <a:pt x="376014" y="3364259"/>
                    </a:cubicBezTo>
                    <a:lnTo>
                      <a:pt x="386156" y="3362291"/>
                    </a:lnTo>
                    <a:lnTo>
                      <a:pt x="383303" y="3361103"/>
                    </a:lnTo>
                    <a:lnTo>
                      <a:pt x="371416" y="3347713"/>
                    </a:lnTo>
                    <a:lnTo>
                      <a:pt x="353125" y="3336924"/>
                    </a:lnTo>
                    <a:cubicBezTo>
                      <a:pt x="345646" y="3329138"/>
                      <a:pt x="343008" y="3321098"/>
                      <a:pt x="346983" y="3314650"/>
                    </a:cubicBezTo>
                    <a:cubicBezTo>
                      <a:pt x="348970" y="3311425"/>
                      <a:pt x="352423" y="3308905"/>
                      <a:pt x="356965" y="3307107"/>
                    </a:cubicBezTo>
                    <a:lnTo>
                      <a:pt x="367108" y="3305140"/>
                    </a:lnTo>
                    <a:lnTo>
                      <a:pt x="364253" y="3303953"/>
                    </a:lnTo>
                    <a:cubicBezTo>
                      <a:pt x="338960" y="3286263"/>
                      <a:pt x="339047" y="3251741"/>
                      <a:pt x="364450" y="3226844"/>
                    </a:cubicBezTo>
                    <a:lnTo>
                      <a:pt x="365208" y="3226565"/>
                    </a:lnTo>
                    <a:lnTo>
                      <a:pt x="366032" y="3219400"/>
                    </a:lnTo>
                    <a:cubicBezTo>
                      <a:pt x="368020" y="3216176"/>
                      <a:pt x="371473" y="3213655"/>
                      <a:pt x="376015" y="3211858"/>
                    </a:cubicBezTo>
                    <a:lnTo>
                      <a:pt x="386157" y="3209890"/>
                    </a:lnTo>
                    <a:lnTo>
                      <a:pt x="383304" y="3208702"/>
                    </a:lnTo>
                    <a:cubicBezTo>
                      <a:pt x="358010" y="3191013"/>
                      <a:pt x="358098" y="3156491"/>
                      <a:pt x="383499" y="3131594"/>
                    </a:cubicBezTo>
                    <a:cubicBezTo>
                      <a:pt x="392560" y="3123296"/>
                      <a:pt x="403093" y="3125801"/>
                      <a:pt x="413997" y="3131007"/>
                    </a:cubicBezTo>
                    <a:lnTo>
                      <a:pt x="414984" y="3131478"/>
                    </a:lnTo>
                    <a:lnTo>
                      <a:pt x="430241" y="3131184"/>
                    </a:lnTo>
                    <a:lnTo>
                      <a:pt x="430602" y="3120039"/>
                    </a:lnTo>
                    <a:lnTo>
                      <a:pt x="417358" y="3112789"/>
                    </a:lnTo>
                    <a:lnTo>
                      <a:pt x="409571" y="3102346"/>
                    </a:lnTo>
                    <a:lnTo>
                      <a:pt x="408484" y="3095709"/>
                    </a:lnTo>
                    <a:lnTo>
                      <a:pt x="397575" y="3089274"/>
                    </a:lnTo>
                    <a:cubicBezTo>
                      <a:pt x="390095" y="3081487"/>
                      <a:pt x="387457" y="3073448"/>
                      <a:pt x="391432" y="3067000"/>
                    </a:cubicBezTo>
                    <a:cubicBezTo>
                      <a:pt x="393420" y="3063776"/>
                      <a:pt x="396873" y="3061254"/>
                      <a:pt x="401415" y="3059458"/>
                    </a:cubicBezTo>
                    <a:lnTo>
                      <a:pt x="411557" y="3057490"/>
                    </a:lnTo>
                    <a:lnTo>
                      <a:pt x="408704" y="3056302"/>
                    </a:lnTo>
                    <a:cubicBezTo>
                      <a:pt x="383410" y="3038613"/>
                      <a:pt x="383498" y="3004091"/>
                      <a:pt x="408899" y="2979194"/>
                    </a:cubicBezTo>
                    <a:lnTo>
                      <a:pt x="435179" y="2978688"/>
                    </a:lnTo>
                    <a:lnTo>
                      <a:pt x="436062" y="2951409"/>
                    </a:lnTo>
                    <a:lnTo>
                      <a:pt x="434971" y="2949946"/>
                    </a:lnTo>
                    <a:cubicBezTo>
                      <a:pt x="432959" y="2944958"/>
                      <a:pt x="432145" y="2940125"/>
                      <a:pt x="432646" y="2935741"/>
                    </a:cubicBezTo>
                    <a:lnTo>
                      <a:pt x="436877" y="2927005"/>
                    </a:lnTo>
                    <a:lnTo>
                      <a:pt x="445478" y="2690080"/>
                    </a:lnTo>
                    <a:lnTo>
                      <a:pt x="447865" y="2629915"/>
                    </a:lnTo>
                    <a:lnTo>
                      <a:pt x="434469" y="2622002"/>
                    </a:lnTo>
                    <a:lnTo>
                      <a:pt x="435834" y="2620626"/>
                    </a:lnTo>
                    <a:lnTo>
                      <a:pt x="435469" y="2620474"/>
                    </a:lnTo>
                    <a:lnTo>
                      <a:pt x="395882" y="2658435"/>
                    </a:lnTo>
                    <a:cubicBezTo>
                      <a:pt x="385305" y="2668579"/>
                      <a:pt x="363263" y="2665617"/>
                      <a:pt x="346651" y="2651820"/>
                    </a:cubicBezTo>
                    <a:cubicBezTo>
                      <a:pt x="338345" y="2644921"/>
                      <a:pt x="332968" y="2636620"/>
                      <a:pt x="330991" y="2628776"/>
                    </a:cubicBezTo>
                    <a:lnTo>
                      <a:pt x="335691" y="2608608"/>
                    </a:lnTo>
                    <a:lnTo>
                      <a:pt x="367078" y="2596550"/>
                    </a:lnTo>
                    <a:lnTo>
                      <a:pt x="368142" y="2585274"/>
                    </a:lnTo>
                    <a:lnTo>
                      <a:pt x="353822" y="2579909"/>
                    </a:lnTo>
                    <a:lnTo>
                      <a:pt x="238847" y="2559265"/>
                    </a:lnTo>
                    <a:cubicBezTo>
                      <a:pt x="202963" y="2548680"/>
                      <a:pt x="173180" y="2516300"/>
                      <a:pt x="172322" y="2486941"/>
                    </a:cubicBezTo>
                    <a:cubicBezTo>
                      <a:pt x="171679" y="2464920"/>
                      <a:pt x="187488" y="2450855"/>
                      <a:pt x="210572" y="2449663"/>
                    </a:cubicBezTo>
                    <a:lnTo>
                      <a:pt x="215371" y="2450288"/>
                    </a:lnTo>
                    <a:lnTo>
                      <a:pt x="189678" y="2434421"/>
                    </a:lnTo>
                    <a:cubicBezTo>
                      <a:pt x="156061" y="2413659"/>
                      <a:pt x="139003" y="2377938"/>
                      <a:pt x="151579" y="2354637"/>
                    </a:cubicBezTo>
                    <a:cubicBezTo>
                      <a:pt x="164155" y="2331336"/>
                      <a:pt x="201601" y="2329280"/>
                      <a:pt x="235219" y="2350042"/>
                    </a:cubicBezTo>
                    <a:lnTo>
                      <a:pt x="254032" y="2361662"/>
                    </a:lnTo>
                    <a:lnTo>
                      <a:pt x="249521" y="2345151"/>
                    </a:lnTo>
                    <a:cubicBezTo>
                      <a:pt x="248763" y="2331443"/>
                      <a:pt x="254344" y="2319493"/>
                      <a:pt x="266443" y="2312550"/>
                    </a:cubicBezTo>
                    <a:cubicBezTo>
                      <a:pt x="272492" y="2309079"/>
                      <a:pt x="279600" y="2307188"/>
                      <a:pt x="287270" y="2306741"/>
                    </a:cubicBezTo>
                    <a:cubicBezTo>
                      <a:pt x="310282" y="2305401"/>
                      <a:pt x="338374" y="2317055"/>
                      <a:pt x="358257" y="2338017"/>
                    </a:cubicBezTo>
                    <a:lnTo>
                      <a:pt x="427068" y="2444198"/>
                    </a:lnTo>
                    <a:lnTo>
                      <a:pt x="438571" y="2454782"/>
                    </a:lnTo>
                    <a:lnTo>
                      <a:pt x="447167" y="2448158"/>
                    </a:lnTo>
                    <a:lnTo>
                      <a:pt x="442214" y="2418842"/>
                    </a:lnTo>
                    <a:lnTo>
                      <a:pt x="444587" y="2406768"/>
                    </a:lnTo>
                    <a:lnTo>
                      <a:pt x="457235" y="2393703"/>
                    </a:lnTo>
                    <a:lnTo>
                      <a:pt x="460342" y="2315375"/>
                    </a:lnTo>
                    <a:lnTo>
                      <a:pt x="467897" y="2142092"/>
                    </a:lnTo>
                    <a:lnTo>
                      <a:pt x="407359" y="2073790"/>
                    </a:lnTo>
                    <a:cubicBezTo>
                      <a:pt x="385538" y="2053214"/>
                      <a:pt x="362441" y="2037393"/>
                      <a:pt x="338202" y="2032935"/>
                    </a:cubicBezTo>
                    <a:lnTo>
                      <a:pt x="339713" y="2031412"/>
                    </a:lnTo>
                    <a:lnTo>
                      <a:pt x="339309" y="2031244"/>
                    </a:lnTo>
                    <a:lnTo>
                      <a:pt x="295483" y="2073270"/>
                    </a:lnTo>
                    <a:cubicBezTo>
                      <a:pt x="283773" y="2084499"/>
                      <a:pt x="259371" y="2081220"/>
                      <a:pt x="240981" y="2065946"/>
                    </a:cubicBezTo>
                    <a:cubicBezTo>
                      <a:pt x="231786" y="2058309"/>
                      <a:pt x="225833" y="2049119"/>
                      <a:pt x="223645" y="2040435"/>
                    </a:cubicBezTo>
                    <a:lnTo>
                      <a:pt x="228848" y="2018107"/>
                    </a:lnTo>
                    <a:lnTo>
                      <a:pt x="263595" y="2004758"/>
                    </a:lnTo>
                    <a:lnTo>
                      <a:pt x="264773" y="1992274"/>
                    </a:lnTo>
                    <a:lnTo>
                      <a:pt x="248920" y="1986336"/>
                    </a:lnTo>
                    <a:lnTo>
                      <a:pt x="121634" y="1963481"/>
                    </a:lnTo>
                    <a:cubicBezTo>
                      <a:pt x="81908" y="1951762"/>
                      <a:pt x="48936" y="1915916"/>
                      <a:pt x="47986" y="1883413"/>
                    </a:cubicBezTo>
                    <a:cubicBezTo>
                      <a:pt x="47274" y="1859034"/>
                      <a:pt x="64776" y="1843463"/>
                      <a:pt x="90332" y="1842143"/>
                    </a:cubicBezTo>
                    <a:lnTo>
                      <a:pt x="95644" y="1842836"/>
                    </a:lnTo>
                    <a:lnTo>
                      <a:pt x="67201" y="1825270"/>
                    </a:lnTo>
                    <a:cubicBezTo>
                      <a:pt x="29984" y="1802284"/>
                      <a:pt x="11099" y="1762739"/>
                      <a:pt x="25022" y="1736943"/>
                    </a:cubicBezTo>
                    <a:cubicBezTo>
                      <a:pt x="38944" y="1711147"/>
                      <a:pt x="80400" y="1708870"/>
                      <a:pt x="117618" y="1731856"/>
                    </a:cubicBezTo>
                    <a:lnTo>
                      <a:pt x="138445" y="1744719"/>
                    </a:lnTo>
                    <a:lnTo>
                      <a:pt x="133451" y="1726441"/>
                    </a:lnTo>
                    <a:cubicBezTo>
                      <a:pt x="132612" y="1711265"/>
                      <a:pt x="138790" y="1698036"/>
                      <a:pt x="152185" y="1690349"/>
                    </a:cubicBezTo>
                    <a:cubicBezTo>
                      <a:pt x="158882" y="1686507"/>
                      <a:pt x="166750" y="1684413"/>
                      <a:pt x="175241" y="1683918"/>
                    </a:cubicBezTo>
                    <a:cubicBezTo>
                      <a:pt x="200718" y="1682435"/>
                      <a:pt x="231818" y="1695337"/>
                      <a:pt x="253830" y="1718543"/>
                    </a:cubicBezTo>
                    <a:lnTo>
                      <a:pt x="330008" y="1836093"/>
                    </a:lnTo>
                    <a:lnTo>
                      <a:pt x="342744" y="1847811"/>
                    </a:lnTo>
                    <a:lnTo>
                      <a:pt x="352259" y="1840477"/>
                    </a:lnTo>
                    <a:lnTo>
                      <a:pt x="346776" y="1808022"/>
                    </a:lnTo>
                    <a:lnTo>
                      <a:pt x="349403" y="1794656"/>
                    </a:lnTo>
                    <a:cubicBezTo>
                      <a:pt x="352639" y="1778194"/>
                      <a:pt x="372741" y="1772470"/>
                      <a:pt x="394303" y="1781869"/>
                    </a:cubicBezTo>
                    <a:cubicBezTo>
                      <a:pt x="415863" y="1791271"/>
                      <a:pt x="430719" y="1812237"/>
                      <a:pt x="427483" y="1828699"/>
                    </a:cubicBezTo>
                    <a:lnTo>
                      <a:pt x="414287" y="1895830"/>
                    </a:lnTo>
                    <a:lnTo>
                      <a:pt x="437769" y="1925239"/>
                    </a:lnTo>
                    <a:cubicBezTo>
                      <a:pt x="446632" y="1933304"/>
                      <a:pt x="456775" y="1940614"/>
                      <a:pt x="467705" y="1947345"/>
                    </a:cubicBezTo>
                    <a:lnTo>
                      <a:pt x="476188" y="1951905"/>
                    </a:lnTo>
                    <a:lnTo>
                      <a:pt x="484329" y="1765175"/>
                    </a:lnTo>
                    <a:lnTo>
                      <a:pt x="494914" y="1551584"/>
                    </a:lnTo>
                    <a:lnTo>
                      <a:pt x="450357" y="1511965"/>
                    </a:lnTo>
                    <a:cubicBezTo>
                      <a:pt x="379664" y="1450340"/>
                      <a:pt x="320141" y="1397816"/>
                      <a:pt x="351396" y="1356145"/>
                    </a:cubicBezTo>
                    <a:cubicBezTo>
                      <a:pt x="367023" y="1335310"/>
                      <a:pt x="391009" y="1321033"/>
                      <a:pt x="419094" y="1312891"/>
                    </a:cubicBezTo>
                    <a:lnTo>
                      <a:pt x="458865" y="1310113"/>
                    </a:lnTo>
                    <a:lnTo>
                      <a:pt x="422353" y="1289488"/>
                    </a:lnTo>
                    <a:cubicBezTo>
                      <a:pt x="361276" y="1261098"/>
                      <a:pt x="294248" y="1247471"/>
                      <a:pt x="227890" y="1250498"/>
                    </a:cubicBezTo>
                    <a:lnTo>
                      <a:pt x="229230" y="1247781"/>
                    </a:lnTo>
                    <a:lnTo>
                      <a:pt x="221004" y="1251407"/>
                    </a:lnTo>
                    <a:cubicBezTo>
                      <a:pt x="172915" y="1262313"/>
                      <a:pt x="128438" y="1253431"/>
                      <a:pt x="121662" y="1231571"/>
                    </a:cubicBezTo>
                    <a:cubicBezTo>
                      <a:pt x="119967" y="1226105"/>
                      <a:pt x="120790" y="1220346"/>
                      <a:pt x="123728" y="1214611"/>
                    </a:cubicBezTo>
                    <a:lnTo>
                      <a:pt x="132791" y="1204288"/>
                    </a:lnTo>
                    <a:lnTo>
                      <a:pt x="128112" y="1205081"/>
                    </a:lnTo>
                    <a:cubicBezTo>
                      <a:pt x="77883" y="1203424"/>
                      <a:pt x="35774" y="1161490"/>
                      <a:pt x="34057" y="1111416"/>
                    </a:cubicBezTo>
                    <a:cubicBezTo>
                      <a:pt x="34255" y="1077109"/>
                      <a:pt x="93956" y="1090589"/>
                      <a:pt x="123906" y="1080176"/>
                    </a:cubicBezTo>
                    <a:cubicBezTo>
                      <a:pt x="129098" y="1080131"/>
                      <a:pt x="136816" y="1070953"/>
                      <a:pt x="135322" y="1066623"/>
                    </a:cubicBezTo>
                    <a:cubicBezTo>
                      <a:pt x="133827" y="1062294"/>
                      <a:pt x="134825" y="1058388"/>
                      <a:pt x="120707" y="1057405"/>
                    </a:cubicBezTo>
                    <a:lnTo>
                      <a:pt x="49351" y="1062113"/>
                    </a:lnTo>
                    <a:lnTo>
                      <a:pt x="27779" y="1055542"/>
                    </a:lnTo>
                    <a:cubicBezTo>
                      <a:pt x="11032" y="1046594"/>
                      <a:pt x="455" y="1034646"/>
                      <a:pt x="14" y="1021819"/>
                    </a:cubicBezTo>
                    <a:cubicBezTo>
                      <a:pt x="-425" y="1008993"/>
                      <a:pt x="9357" y="997717"/>
                      <a:pt x="25527" y="989854"/>
                    </a:cubicBezTo>
                    <a:lnTo>
                      <a:pt x="52276" y="981425"/>
                    </a:lnTo>
                    <a:cubicBezTo>
                      <a:pt x="42947" y="972637"/>
                      <a:pt x="32758" y="966778"/>
                      <a:pt x="24289" y="955061"/>
                    </a:cubicBezTo>
                    <a:cubicBezTo>
                      <a:pt x="15820" y="943344"/>
                      <a:pt x="13845" y="926375"/>
                      <a:pt x="20132" y="915486"/>
                    </a:cubicBezTo>
                    <a:cubicBezTo>
                      <a:pt x="26418" y="904598"/>
                      <a:pt x="41520" y="898830"/>
                      <a:pt x="56484" y="899299"/>
                    </a:cubicBezTo>
                    <a:cubicBezTo>
                      <a:pt x="71447" y="899767"/>
                      <a:pt x="75523" y="905014"/>
                      <a:pt x="85043" y="907872"/>
                    </a:cubicBezTo>
                    <a:lnTo>
                      <a:pt x="80363" y="894874"/>
                    </a:lnTo>
                    <a:cubicBezTo>
                      <a:pt x="79088" y="876939"/>
                      <a:pt x="83962" y="862830"/>
                      <a:pt x="95290" y="856797"/>
                    </a:cubicBezTo>
                    <a:cubicBezTo>
                      <a:pt x="106619" y="850764"/>
                      <a:pt x="122255" y="853951"/>
                      <a:pt x="138377" y="863980"/>
                    </a:cubicBezTo>
                    <a:lnTo>
                      <a:pt x="154180" y="880548"/>
                    </a:lnTo>
                    <a:lnTo>
                      <a:pt x="186221" y="943932"/>
                    </a:lnTo>
                    <a:cubicBezTo>
                      <a:pt x="189674" y="949197"/>
                      <a:pt x="193901" y="951898"/>
                      <a:pt x="201032" y="950430"/>
                    </a:cubicBezTo>
                    <a:cubicBezTo>
                      <a:pt x="208163" y="948962"/>
                      <a:pt x="209203" y="940590"/>
                      <a:pt x="207540" y="935316"/>
                    </a:cubicBezTo>
                    <a:cubicBezTo>
                      <a:pt x="201445" y="904413"/>
                      <a:pt x="166536" y="855533"/>
                      <a:pt x="189253" y="842609"/>
                    </a:cubicBezTo>
                    <a:cubicBezTo>
                      <a:pt x="233477" y="819059"/>
                      <a:pt x="290848" y="834559"/>
                      <a:pt x="317396" y="877230"/>
                    </a:cubicBezTo>
                    <a:lnTo>
                      <a:pt x="319049" y="881679"/>
                    </a:lnTo>
                    <a:lnTo>
                      <a:pt x="323458" y="868668"/>
                    </a:lnTo>
                    <a:cubicBezTo>
                      <a:pt x="326955" y="863256"/>
                      <a:pt x="331532" y="859665"/>
                      <a:pt x="337112" y="858400"/>
                    </a:cubicBezTo>
                    <a:cubicBezTo>
                      <a:pt x="359432" y="853338"/>
                      <a:pt x="389363" y="887415"/>
                      <a:pt x="403963" y="934514"/>
                    </a:cubicBezTo>
                    <a:lnTo>
                      <a:pt x="404911" y="943221"/>
                    </a:lnTo>
                    <a:lnTo>
                      <a:pt x="407746" y="938977"/>
                    </a:lnTo>
                    <a:cubicBezTo>
                      <a:pt x="423024" y="968468"/>
                      <a:pt x="441992" y="996022"/>
                      <a:pt x="464031" y="1021041"/>
                    </a:cubicBezTo>
                    <a:lnTo>
                      <a:pt x="518779" y="1070028"/>
                    </a:lnTo>
                    <a:lnTo>
                      <a:pt x="520617" y="1032942"/>
                    </a:lnTo>
                    <a:lnTo>
                      <a:pt x="523282" y="988009"/>
                    </a:lnTo>
                    <a:lnTo>
                      <a:pt x="491717" y="921064"/>
                    </a:lnTo>
                    <a:cubicBezTo>
                      <a:pt x="474644" y="892016"/>
                      <a:pt x="455190" y="864965"/>
                      <a:pt x="434273" y="840966"/>
                    </a:cubicBezTo>
                    <a:lnTo>
                      <a:pt x="412799" y="820926"/>
                    </a:lnTo>
                    <a:lnTo>
                      <a:pt x="408592" y="818338"/>
                    </a:lnTo>
                    <a:lnTo>
                      <a:pt x="389136" y="798846"/>
                    </a:lnTo>
                    <a:lnTo>
                      <a:pt x="368060" y="779179"/>
                    </a:lnTo>
                    <a:lnTo>
                      <a:pt x="369299" y="778971"/>
                    </a:lnTo>
                    <a:lnTo>
                      <a:pt x="369048" y="778721"/>
                    </a:lnTo>
                    <a:cubicBezTo>
                      <a:pt x="348752" y="751530"/>
                      <a:pt x="341391" y="723856"/>
                      <a:pt x="351775" y="702143"/>
                    </a:cubicBezTo>
                    <a:cubicBezTo>
                      <a:pt x="362159" y="680430"/>
                      <a:pt x="388323" y="668790"/>
                      <a:pt x="422230" y="667521"/>
                    </a:cubicBezTo>
                    <a:lnTo>
                      <a:pt x="426940" y="668022"/>
                    </a:lnTo>
                    <a:lnTo>
                      <a:pt x="367363" y="621091"/>
                    </a:lnTo>
                    <a:lnTo>
                      <a:pt x="279669" y="581519"/>
                    </a:lnTo>
                    <a:lnTo>
                      <a:pt x="261953" y="580226"/>
                    </a:lnTo>
                    <a:cubicBezTo>
                      <a:pt x="221784" y="574080"/>
                      <a:pt x="193599" y="559694"/>
                      <a:pt x="193599" y="542925"/>
                    </a:cubicBezTo>
                    <a:cubicBezTo>
                      <a:pt x="193598" y="520567"/>
                      <a:pt x="243707" y="502443"/>
                      <a:pt x="305518" y="502443"/>
                    </a:cubicBezTo>
                    <a:lnTo>
                      <a:pt x="312598" y="503225"/>
                    </a:lnTo>
                    <a:lnTo>
                      <a:pt x="310272" y="500032"/>
                    </a:lnTo>
                    <a:lnTo>
                      <a:pt x="240918" y="449503"/>
                    </a:lnTo>
                    <a:lnTo>
                      <a:pt x="238684" y="449256"/>
                    </a:lnTo>
                    <a:cubicBezTo>
                      <a:pt x="212190" y="443110"/>
                      <a:pt x="193598" y="428724"/>
                      <a:pt x="193599" y="411956"/>
                    </a:cubicBezTo>
                    <a:cubicBezTo>
                      <a:pt x="193598" y="400777"/>
                      <a:pt x="201861" y="390658"/>
                      <a:pt x="215219" y="383332"/>
                    </a:cubicBezTo>
                    <a:lnTo>
                      <a:pt x="217553" y="382469"/>
                    </a:lnTo>
                    <a:lnTo>
                      <a:pt x="212649" y="366034"/>
                    </a:lnTo>
                    <a:cubicBezTo>
                      <a:pt x="212649" y="340672"/>
                      <a:pt x="243034" y="320112"/>
                      <a:pt x="280515" y="320112"/>
                    </a:cubicBezTo>
                    <a:lnTo>
                      <a:pt x="319966" y="331169"/>
                    </a:lnTo>
                    <a:lnTo>
                      <a:pt x="342428" y="324873"/>
                    </a:lnTo>
                    <a:cubicBezTo>
                      <a:pt x="370539" y="324874"/>
                      <a:pt x="394658" y="336439"/>
                      <a:pt x="404961" y="352920"/>
                    </a:cubicBezTo>
                    <a:lnTo>
                      <a:pt x="405954" y="356252"/>
                    </a:lnTo>
                    <a:lnTo>
                      <a:pt x="407100" y="354506"/>
                    </a:lnTo>
                    <a:cubicBezTo>
                      <a:pt x="421857" y="380174"/>
                      <a:pt x="440144" y="402973"/>
                      <a:pt x="461465" y="422449"/>
                    </a:cubicBezTo>
                    <a:lnTo>
                      <a:pt x="478863" y="433958"/>
                    </a:lnTo>
                    <a:lnTo>
                      <a:pt x="465934" y="376806"/>
                    </a:lnTo>
                    <a:cubicBezTo>
                      <a:pt x="456017" y="349576"/>
                      <a:pt x="442624" y="323545"/>
                      <a:pt x="425951" y="299433"/>
                    </a:cubicBezTo>
                    <a:lnTo>
                      <a:pt x="428767" y="299261"/>
                    </a:lnTo>
                    <a:lnTo>
                      <a:pt x="422010" y="294685"/>
                    </a:lnTo>
                    <a:cubicBezTo>
                      <a:pt x="390817" y="263491"/>
                      <a:pt x="377267" y="226467"/>
                      <a:pt x="391745" y="211989"/>
                    </a:cubicBezTo>
                    <a:cubicBezTo>
                      <a:pt x="395366" y="208369"/>
                      <a:pt x="400394" y="206501"/>
                      <a:pt x="406388" y="206223"/>
                    </a:cubicBezTo>
                    <a:lnTo>
                      <a:pt x="418937" y="208538"/>
                    </a:lnTo>
                    <a:lnTo>
                      <a:pt x="416118" y="205388"/>
                    </a:lnTo>
                    <a:cubicBezTo>
                      <a:pt x="394061" y="167185"/>
                      <a:pt x="408277" y="117684"/>
                      <a:pt x="447870" y="94825"/>
                    </a:cubicBezTo>
                    <a:cubicBezTo>
                      <a:pt x="475636" y="80188"/>
                      <a:pt x="492566" y="130558"/>
                      <a:pt x="514915" y="148424"/>
                    </a:cubicBezTo>
                    <a:cubicBezTo>
                      <a:pt x="517369" y="152280"/>
                      <a:pt x="528368" y="154086"/>
                      <a:pt x="531164" y="151104"/>
                    </a:cubicBezTo>
                    <a:cubicBezTo>
                      <a:pt x="533961" y="148124"/>
                      <a:pt x="537576" y="147185"/>
                      <a:pt x="531794" y="136224"/>
                    </a:cubicBezTo>
                    <a:lnTo>
                      <a:pt x="494764" y="84994"/>
                    </a:lnTo>
                    <a:lnTo>
                      <a:pt x="490017" y="66061"/>
                    </a:lnTo>
                    <a:cubicBezTo>
                      <a:pt x="489436" y="49706"/>
                      <a:pt x="494148" y="36662"/>
                      <a:pt x="504289" y="30806"/>
                    </a:cubicBezTo>
                    <a:cubicBezTo>
                      <a:pt x="514432" y="24951"/>
                      <a:pt x="528083" y="27393"/>
                      <a:pt x="541957" y="36073"/>
                    </a:cubicBezTo>
                    <a:lnTo>
                      <a:pt x="561214" y="52407"/>
                    </a:lnTo>
                    <a:cubicBezTo>
                      <a:pt x="563958" y="41656"/>
                      <a:pt x="563939" y="31527"/>
                      <a:pt x="569446" y="20157"/>
                    </a:cubicBezTo>
                    <a:cubicBezTo>
                      <a:pt x="574953" y="8786"/>
                      <a:pt x="587723" y="0"/>
                      <a:pt x="59943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70000">
                    <a:srgbClr val="006600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9" name="楕円 2">
                <a:extLst>
                  <a:ext uri="{FF2B5EF4-FFF2-40B4-BE49-F238E27FC236}">
                    <a16:creationId xmlns:a16="http://schemas.microsoft.com/office/drawing/2014/main" id="{2A116483-C4AF-4D8E-A9BF-4FF680AC96A6}"/>
                  </a:ext>
                </a:extLst>
              </p:cNvPr>
              <p:cNvSpPr/>
              <p:nvPr/>
            </p:nvSpPr>
            <p:spPr>
              <a:xfrm rot="21206374">
                <a:off x="2976752" y="1550433"/>
                <a:ext cx="100243" cy="3566002"/>
              </a:xfrm>
              <a:custGeom>
                <a:avLst/>
                <a:gdLst>
                  <a:gd name="connsiteX0" fmla="*/ 0 w 336550"/>
                  <a:gd name="connsiteY0" fmla="*/ 825500 h 1651000"/>
                  <a:gd name="connsiteX1" fmla="*/ 168275 w 336550"/>
                  <a:gd name="connsiteY1" fmla="*/ 0 h 1651000"/>
                  <a:gd name="connsiteX2" fmla="*/ 336550 w 336550"/>
                  <a:gd name="connsiteY2" fmla="*/ 825500 h 1651000"/>
                  <a:gd name="connsiteX3" fmla="*/ 168275 w 336550"/>
                  <a:gd name="connsiteY3" fmla="*/ 1651000 h 1651000"/>
                  <a:gd name="connsiteX4" fmla="*/ 0 w 336550"/>
                  <a:gd name="connsiteY4" fmla="*/ 825500 h 16510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62 w 337012"/>
                  <a:gd name="connsiteY0" fmla="*/ 3060700 h 3886200"/>
                  <a:gd name="connsiteX1" fmla="*/ 213187 w 337012"/>
                  <a:gd name="connsiteY1" fmla="*/ 0 h 3886200"/>
                  <a:gd name="connsiteX2" fmla="*/ 337012 w 337012"/>
                  <a:gd name="connsiteY2" fmla="*/ 3060700 h 3886200"/>
                  <a:gd name="connsiteX3" fmla="*/ 168737 w 337012"/>
                  <a:gd name="connsiteY3" fmla="*/ 3886200 h 3886200"/>
                  <a:gd name="connsiteX4" fmla="*/ 462 w 337012"/>
                  <a:gd name="connsiteY4" fmla="*/ 3060700 h 3886200"/>
                  <a:gd name="connsiteX0" fmla="*/ 497 w 286247"/>
                  <a:gd name="connsiteY0" fmla="*/ 3054350 h 3886202"/>
                  <a:gd name="connsiteX1" fmla="*/ 162422 w 286247"/>
                  <a:gd name="connsiteY1" fmla="*/ 0 h 3886202"/>
                  <a:gd name="connsiteX2" fmla="*/ 286247 w 286247"/>
                  <a:gd name="connsiteY2" fmla="*/ 3060700 h 3886202"/>
                  <a:gd name="connsiteX3" fmla="*/ 117972 w 286247"/>
                  <a:gd name="connsiteY3" fmla="*/ 3886200 h 3886202"/>
                  <a:gd name="connsiteX4" fmla="*/ 497 w 286247"/>
                  <a:gd name="connsiteY4" fmla="*/ 3054350 h 3886202"/>
                  <a:gd name="connsiteX0" fmla="*/ 437 w 216337"/>
                  <a:gd name="connsiteY0" fmla="*/ 3054350 h 3886202"/>
                  <a:gd name="connsiteX1" fmla="*/ 162362 w 216337"/>
                  <a:gd name="connsiteY1" fmla="*/ 0 h 3886202"/>
                  <a:gd name="connsiteX2" fmla="*/ 216337 w 216337"/>
                  <a:gd name="connsiteY2" fmla="*/ 3060700 h 3886202"/>
                  <a:gd name="connsiteX3" fmla="*/ 117912 w 216337"/>
                  <a:gd name="connsiteY3" fmla="*/ 3886200 h 3886202"/>
                  <a:gd name="connsiteX4" fmla="*/ 437 w 216337"/>
                  <a:gd name="connsiteY4" fmla="*/ 3054350 h 3886202"/>
                  <a:gd name="connsiteX0" fmla="*/ 2102 w 219292"/>
                  <a:gd name="connsiteY0" fmla="*/ 3054350 h 3886202"/>
                  <a:gd name="connsiteX1" fmla="*/ 164027 w 219292"/>
                  <a:gd name="connsiteY1" fmla="*/ 0 h 3886202"/>
                  <a:gd name="connsiteX2" fmla="*/ 218002 w 219292"/>
                  <a:gd name="connsiteY2" fmla="*/ 3060700 h 3886202"/>
                  <a:gd name="connsiteX3" fmla="*/ 119577 w 219292"/>
                  <a:gd name="connsiteY3" fmla="*/ 3886200 h 3886202"/>
                  <a:gd name="connsiteX4" fmla="*/ 2102 w 219292"/>
                  <a:gd name="connsiteY4" fmla="*/ 3054350 h 3886202"/>
                  <a:gd name="connsiteX0" fmla="*/ 4320 w 220311"/>
                  <a:gd name="connsiteY0" fmla="*/ 3054350 h 3571927"/>
                  <a:gd name="connsiteX1" fmla="*/ 166245 w 220311"/>
                  <a:gd name="connsiteY1" fmla="*/ 0 h 3571927"/>
                  <a:gd name="connsiteX2" fmla="*/ 220220 w 220311"/>
                  <a:gd name="connsiteY2" fmla="*/ 3060700 h 3571927"/>
                  <a:gd name="connsiteX3" fmla="*/ 109095 w 220311"/>
                  <a:gd name="connsiteY3" fmla="*/ 3568700 h 3571927"/>
                  <a:gd name="connsiteX4" fmla="*/ 4320 w 220311"/>
                  <a:gd name="connsiteY4" fmla="*/ 3054350 h 3571927"/>
                  <a:gd name="connsiteX0" fmla="*/ 1564 w 217464"/>
                  <a:gd name="connsiteY0" fmla="*/ 3054350 h 3569464"/>
                  <a:gd name="connsiteX1" fmla="*/ 163489 w 217464"/>
                  <a:gd name="connsiteY1" fmla="*/ 0 h 3569464"/>
                  <a:gd name="connsiteX2" fmla="*/ 217464 w 217464"/>
                  <a:gd name="connsiteY2" fmla="*/ 3060700 h 3569464"/>
                  <a:gd name="connsiteX3" fmla="*/ 106339 w 217464"/>
                  <a:gd name="connsiteY3" fmla="*/ 3568700 h 3569464"/>
                  <a:gd name="connsiteX4" fmla="*/ 1564 w 217464"/>
                  <a:gd name="connsiteY4" fmla="*/ 3054350 h 3569464"/>
                  <a:gd name="connsiteX0" fmla="*/ 7834 w 223734"/>
                  <a:gd name="connsiteY0" fmla="*/ 3054350 h 3569464"/>
                  <a:gd name="connsiteX1" fmla="*/ 169759 w 223734"/>
                  <a:gd name="connsiteY1" fmla="*/ 0 h 3569464"/>
                  <a:gd name="connsiteX2" fmla="*/ 223734 w 223734"/>
                  <a:gd name="connsiteY2" fmla="*/ 3060700 h 3569464"/>
                  <a:gd name="connsiteX3" fmla="*/ 112609 w 223734"/>
                  <a:gd name="connsiteY3" fmla="*/ 3568700 h 3569464"/>
                  <a:gd name="connsiteX4" fmla="*/ 7834 w 223734"/>
                  <a:gd name="connsiteY4" fmla="*/ 3054350 h 3569464"/>
                  <a:gd name="connsiteX0" fmla="*/ 7834 w 223734"/>
                  <a:gd name="connsiteY0" fmla="*/ 3054350 h 3569268"/>
                  <a:gd name="connsiteX1" fmla="*/ 169759 w 223734"/>
                  <a:gd name="connsiteY1" fmla="*/ 0 h 3569268"/>
                  <a:gd name="connsiteX2" fmla="*/ 223734 w 223734"/>
                  <a:gd name="connsiteY2" fmla="*/ 3060700 h 3569268"/>
                  <a:gd name="connsiteX3" fmla="*/ 112609 w 223734"/>
                  <a:gd name="connsiteY3" fmla="*/ 3568700 h 3569268"/>
                  <a:gd name="connsiteX4" fmla="*/ 7834 w 223734"/>
                  <a:gd name="connsiteY4" fmla="*/ 3054350 h 3569268"/>
                  <a:gd name="connsiteX0" fmla="*/ 7834 w 232168"/>
                  <a:gd name="connsiteY0" fmla="*/ 3054350 h 3568998"/>
                  <a:gd name="connsiteX1" fmla="*/ 169759 w 232168"/>
                  <a:gd name="connsiteY1" fmla="*/ 0 h 3568998"/>
                  <a:gd name="connsiteX2" fmla="*/ 223734 w 232168"/>
                  <a:gd name="connsiteY2" fmla="*/ 3060700 h 3568998"/>
                  <a:gd name="connsiteX3" fmla="*/ 112609 w 232168"/>
                  <a:gd name="connsiteY3" fmla="*/ 3568700 h 3568998"/>
                  <a:gd name="connsiteX4" fmla="*/ 7834 w 232168"/>
                  <a:gd name="connsiteY4" fmla="*/ 3054350 h 3568998"/>
                  <a:gd name="connsiteX0" fmla="*/ 7834 w 232168"/>
                  <a:gd name="connsiteY0" fmla="*/ 3054350 h 3568953"/>
                  <a:gd name="connsiteX1" fmla="*/ 169759 w 232168"/>
                  <a:gd name="connsiteY1" fmla="*/ 0 h 3568953"/>
                  <a:gd name="connsiteX2" fmla="*/ 223734 w 232168"/>
                  <a:gd name="connsiteY2" fmla="*/ 3060700 h 3568953"/>
                  <a:gd name="connsiteX3" fmla="*/ 112609 w 232168"/>
                  <a:gd name="connsiteY3" fmla="*/ 3568700 h 3568953"/>
                  <a:gd name="connsiteX4" fmla="*/ 7834 w 232168"/>
                  <a:gd name="connsiteY4" fmla="*/ 3054350 h 3568953"/>
                  <a:gd name="connsiteX0" fmla="*/ 757 w 216976"/>
                  <a:gd name="connsiteY0" fmla="*/ 3060303 h 3582242"/>
                  <a:gd name="connsiteX1" fmla="*/ 142140 w 216976"/>
                  <a:gd name="connsiteY1" fmla="*/ 0 h 3582242"/>
                  <a:gd name="connsiteX2" fmla="*/ 216657 w 216976"/>
                  <a:gd name="connsiteY2" fmla="*/ 3066653 h 3582242"/>
                  <a:gd name="connsiteX3" fmla="*/ 105532 w 216976"/>
                  <a:gd name="connsiteY3" fmla="*/ 3574653 h 3582242"/>
                  <a:gd name="connsiteX4" fmla="*/ 757 w 216976"/>
                  <a:gd name="connsiteY4" fmla="*/ 3060303 h 3582242"/>
                  <a:gd name="connsiteX0" fmla="*/ 179 w 216131"/>
                  <a:gd name="connsiteY0" fmla="*/ 3042443 h 3564006"/>
                  <a:gd name="connsiteX1" fmla="*/ 121019 w 216131"/>
                  <a:gd name="connsiteY1" fmla="*/ 0 h 3564006"/>
                  <a:gd name="connsiteX2" fmla="*/ 216079 w 216131"/>
                  <a:gd name="connsiteY2" fmla="*/ 3048793 h 3564006"/>
                  <a:gd name="connsiteX3" fmla="*/ 104954 w 216131"/>
                  <a:gd name="connsiteY3" fmla="*/ 3556793 h 3564006"/>
                  <a:gd name="connsiteX4" fmla="*/ 179 w 216131"/>
                  <a:gd name="connsiteY4" fmla="*/ 3042443 h 3564006"/>
                  <a:gd name="connsiteX0" fmla="*/ 179 w 216235"/>
                  <a:gd name="connsiteY0" fmla="*/ 3042443 h 3564006"/>
                  <a:gd name="connsiteX1" fmla="*/ 121019 w 216235"/>
                  <a:gd name="connsiteY1" fmla="*/ 0 h 3564006"/>
                  <a:gd name="connsiteX2" fmla="*/ 216079 w 216235"/>
                  <a:gd name="connsiteY2" fmla="*/ 3048793 h 3564006"/>
                  <a:gd name="connsiteX3" fmla="*/ 104954 w 216235"/>
                  <a:gd name="connsiteY3" fmla="*/ 3556793 h 3564006"/>
                  <a:gd name="connsiteX4" fmla="*/ 179 w 216235"/>
                  <a:gd name="connsiteY4" fmla="*/ 3042443 h 3564006"/>
                  <a:gd name="connsiteX0" fmla="*/ 179 w 216167"/>
                  <a:gd name="connsiteY0" fmla="*/ 3042443 h 3564006"/>
                  <a:gd name="connsiteX1" fmla="*/ 121019 w 216167"/>
                  <a:gd name="connsiteY1" fmla="*/ 0 h 3564006"/>
                  <a:gd name="connsiteX2" fmla="*/ 216079 w 216167"/>
                  <a:gd name="connsiteY2" fmla="*/ 3048793 h 3564006"/>
                  <a:gd name="connsiteX3" fmla="*/ 104954 w 216167"/>
                  <a:gd name="connsiteY3" fmla="*/ 3556793 h 3564006"/>
                  <a:gd name="connsiteX4" fmla="*/ 179 w 216167"/>
                  <a:gd name="connsiteY4" fmla="*/ 3042443 h 3564006"/>
                  <a:gd name="connsiteX0" fmla="*/ 179 w 224444"/>
                  <a:gd name="connsiteY0" fmla="*/ 3042443 h 3564006"/>
                  <a:gd name="connsiteX1" fmla="*/ 121019 w 224444"/>
                  <a:gd name="connsiteY1" fmla="*/ 0 h 3564006"/>
                  <a:gd name="connsiteX2" fmla="*/ 216079 w 224444"/>
                  <a:gd name="connsiteY2" fmla="*/ 3048793 h 3564006"/>
                  <a:gd name="connsiteX3" fmla="*/ 104954 w 224444"/>
                  <a:gd name="connsiteY3" fmla="*/ 3556793 h 3564006"/>
                  <a:gd name="connsiteX4" fmla="*/ 179 w 224444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40464"/>
                  <a:gd name="connsiteY0" fmla="*/ 3042443 h 3557455"/>
                  <a:gd name="connsiteX1" fmla="*/ 131846 w 240464"/>
                  <a:gd name="connsiteY1" fmla="*/ 0 h 3557455"/>
                  <a:gd name="connsiteX2" fmla="*/ 226906 w 240464"/>
                  <a:gd name="connsiteY2" fmla="*/ 3048793 h 3557455"/>
                  <a:gd name="connsiteX3" fmla="*/ 115781 w 240464"/>
                  <a:gd name="connsiteY3" fmla="*/ 3556793 h 3557455"/>
                  <a:gd name="connsiteX4" fmla="*/ 11006 w 240464"/>
                  <a:gd name="connsiteY4" fmla="*/ 3042443 h 3557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464" h="3557455">
                    <a:moveTo>
                      <a:pt x="11006" y="3042443"/>
                    </a:moveTo>
                    <a:cubicBezTo>
                      <a:pt x="47921" y="2640148"/>
                      <a:pt x="45260" y="2190750"/>
                      <a:pt x="131846" y="0"/>
                    </a:cubicBezTo>
                    <a:cubicBezTo>
                      <a:pt x="170617" y="2184797"/>
                      <a:pt x="181651" y="2581012"/>
                      <a:pt x="226906" y="3048793"/>
                    </a:cubicBezTo>
                    <a:cubicBezTo>
                      <a:pt x="272161" y="3516574"/>
                      <a:pt x="196214" y="3564201"/>
                      <a:pt x="115781" y="3556793"/>
                    </a:cubicBezTo>
                    <a:cubicBezTo>
                      <a:pt x="35348" y="3549385"/>
                      <a:pt x="-25909" y="3444738"/>
                      <a:pt x="11006" y="3042443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FF99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楕円 2">
                <a:extLst>
                  <a:ext uri="{FF2B5EF4-FFF2-40B4-BE49-F238E27FC236}">
                    <a16:creationId xmlns:a16="http://schemas.microsoft.com/office/drawing/2014/main" id="{60D47D3D-A8ED-43E9-AD92-A6A1629795D4}"/>
                  </a:ext>
                </a:extLst>
              </p:cNvPr>
              <p:cNvSpPr/>
              <p:nvPr/>
            </p:nvSpPr>
            <p:spPr>
              <a:xfrm rot="393626" flipH="1">
                <a:off x="3885173" y="1550561"/>
                <a:ext cx="100243" cy="3566002"/>
              </a:xfrm>
              <a:custGeom>
                <a:avLst/>
                <a:gdLst>
                  <a:gd name="connsiteX0" fmla="*/ 0 w 336550"/>
                  <a:gd name="connsiteY0" fmla="*/ 825500 h 1651000"/>
                  <a:gd name="connsiteX1" fmla="*/ 168275 w 336550"/>
                  <a:gd name="connsiteY1" fmla="*/ 0 h 1651000"/>
                  <a:gd name="connsiteX2" fmla="*/ 336550 w 336550"/>
                  <a:gd name="connsiteY2" fmla="*/ 825500 h 1651000"/>
                  <a:gd name="connsiteX3" fmla="*/ 168275 w 336550"/>
                  <a:gd name="connsiteY3" fmla="*/ 1651000 h 1651000"/>
                  <a:gd name="connsiteX4" fmla="*/ 0 w 336550"/>
                  <a:gd name="connsiteY4" fmla="*/ 825500 h 16510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2 w 336592"/>
                  <a:gd name="connsiteY0" fmla="*/ 3073400 h 3898900"/>
                  <a:gd name="connsiteX1" fmla="*/ 181017 w 336592"/>
                  <a:gd name="connsiteY1" fmla="*/ 0 h 3898900"/>
                  <a:gd name="connsiteX2" fmla="*/ 336592 w 336592"/>
                  <a:gd name="connsiteY2" fmla="*/ 3073400 h 3898900"/>
                  <a:gd name="connsiteX3" fmla="*/ 168317 w 336592"/>
                  <a:gd name="connsiteY3" fmla="*/ 3898900 h 3898900"/>
                  <a:gd name="connsiteX4" fmla="*/ 42 w 336592"/>
                  <a:gd name="connsiteY4" fmla="*/ 3073400 h 3898900"/>
                  <a:gd name="connsiteX0" fmla="*/ 462 w 337012"/>
                  <a:gd name="connsiteY0" fmla="*/ 3060700 h 3886200"/>
                  <a:gd name="connsiteX1" fmla="*/ 213187 w 337012"/>
                  <a:gd name="connsiteY1" fmla="*/ 0 h 3886200"/>
                  <a:gd name="connsiteX2" fmla="*/ 337012 w 337012"/>
                  <a:gd name="connsiteY2" fmla="*/ 3060700 h 3886200"/>
                  <a:gd name="connsiteX3" fmla="*/ 168737 w 337012"/>
                  <a:gd name="connsiteY3" fmla="*/ 3886200 h 3886200"/>
                  <a:gd name="connsiteX4" fmla="*/ 462 w 337012"/>
                  <a:gd name="connsiteY4" fmla="*/ 3060700 h 3886200"/>
                  <a:gd name="connsiteX0" fmla="*/ 497 w 286247"/>
                  <a:gd name="connsiteY0" fmla="*/ 3054350 h 3886202"/>
                  <a:gd name="connsiteX1" fmla="*/ 162422 w 286247"/>
                  <a:gd name="connsiteY1" fmla="*/ 0 h 3886202"/>
                  <a:gd name="connsiteX2" fmla="*/ 286247 w 286247"/>
                  <a:gd name="connsiteY2" fmla="*/ 3060700 h 3886202"/>
                  <a:gd name="connsiteX3" fmla="*/ 117972 w 286247"/>
                  <a:gd name="connsiteY3" fmla="*/ 3886200 h 3886202"/>
                  <a:gd name="connsiteX4" fmla="*/ 497 w 286247"/>
                  <a:gd name="connsiteY4" fmla="*/ 3054350 h 3886202"/>
                  <a:gd name="connsiteX0" fmla="*/ 437 w 216337"/>
                  <a:gd name="connsiteY0" fmla="*/ 3054350 h 3886202"/>
                  <a:gd name="connsiteX1" fmla="*/ 162362 w 216337"/>
                  <a:gd name="connsiteY1" fmla="*/ 0 h 3886202"/>
                  <a:gd name="connsiteX2" fmla="*/ 216337 w 216337"/>
                  <a:gd name="connsiteY2" fmla="*/ 3060700 h 3886202"/>
                  <a:gd name="connsiteX3" fmla="*/ 117912 w 216337"/>
                  <a:gd name="connsiteY3" fmla="*/ 3886200 h 3886202"/>
                  <a:gd name="connsiteX4" fmla="*/ 437 w 216337"/>
                  <a:gd name="connsiteY4" fmla="*/ 3054350 h 3886202"/>
                  <a:gd name="connsiteX0" fmla="*/ 2102 w 219292"/>
                  <a:gd name="connsiteY0" fmla="*/ 3054350 h 3886202"/>
                  <a:gd name="connsiteX1" fmla="*/ 164027 w 219292"/>
                  <a:gd name="connsiteY1" fmla="*/ 0 h 3886202"/>
                  <a:gd name="connsiteX2" fmla="*/ 218002 w 219292"/>
                  <a:gd name="connsiteY2" fmla="*/ 3060700 h 3886202"/>
                  <a:gd name="connsiteX3" fmla="*/ 119577 w 219292"/>
                  <a:gd name="connsiteY3" fmla="*/ 3886200 h 3886202"/>
                  <a:gd name="connsiteX4" fmla="*/ 2102 w 219292"/>
                  <a:gd name="connsiteY4" fmla="*/ 3054350 h 3886202"/>
                  <a:gd name="connsiteX0" fmla="*/ 4320 w 220311"/>
                  <a:gd name="connsiteY0" fmla="*/ 3054350 h 3571927"/>
                  <a:gd name="connsiteX1" fmla="*/ 166245 w 220311"/>
                  <a:gd name="connsiteY1" fmla="*/ 0 h 3571927"/>
                  <a:gd name="connsiteX2" fmla="*/ 220220 w 220311"/>
                  <a:gd name="connsiteY2" fmla="*/ 3060700 h 3571927"/>
                  <a:gd name="connsiteX3" fmla="*/ 109095 w 220311"/>
                  <a:gd name="connsiteY3" fmla="*/ 3568700 h 3571927"/>
                  <a:gd name="connsiteX4" fmla="*/ 4320 w 220311"/>
                  <a:gd name="connsiteY4" fmla="*/ 3054350 h 3571927"/>
                  <a:gd name="connsiteX0" fmla="*/ 1564 w 217464"/>
                  <a:gd name="connsiteY0" fmla="*/ 3054350 h 3569464"/>
                  <a:gd name="connsiteX1" fmla="*/ 163489 w 217464"/>
                  <a:gd name="connsiteY1" fmla="*/ 0 h 3569464"/>
                  <a:gd name="connsiteX2" fmla="*/ 217464 w 217464"/>
                  <a:gd name="connsiteY2" fmla="*/ 3060700 h 3569464"/>
                  <a:gd name="connsiteX3" fmla="*/ 106339 w 217464"/>
                  <a:gd name="connsiteY3" fmla="*/ 3568700 h 3569464"/>
                  <a:gd name="connsiteX4" fmla="*/ 1564 w 217464"/>
                  <a:gd name="connsiteY4" fmla="*/ 3054350 h 3569464"/>
                  <a:gd name="connsiteX0" fmla="*/ 7834 w 223734"/>
                  <a:gd name="connsiteY0" fmla="*/ 3054350 h 3569464"/>
                  <a:gd name="connsiteX1" fmla="*/ 169759 w 223734"/>
                  <a:gd name="connsiteY1" fmla="*/ 0 h 3569464"/>
                  <a:gd name="connsiteX2" fmla="*/ 223734 w 223734"/>
                  <a:gd name="connsiteY2" fmla="*/ 3060700 h 3569464"/>
                  <a:gd name="connsiteX3" fmla="*/ 112609 w 223734"/>
                  <a:gd name="connsiteY3" fmla="*/ 3568700 h 3569464"/>
                  <a:gd name="connsiteX4" fmla="*/ 7834 w 223734"/>
                  <a:gd name="connsiteY4" fmla="*/ 3054350 h 3569464"/>
                  <a:gd name="connsiteX0" fmla="*/ 7834 w 223734"/>
                  <a:gd name="connsiteY0" fmla="*/ 3054350 h 3569268"/>
                  <a:gd name="connsiteX1" fmla="*/ 169759 w 223734"/>
                  <a:gd name="connsiteY1" fmla="*/ 0 h 3569268"/>
                  <a:gd name="connsiteX2" fmla="*/ 223734 w 223734"/>
                  <a:gd name="connsiteY2" fmla="*/ 3060700 h 3569268"/>
                  <a:gd name="connsiteX3" fmla="*/ 112609 w 223734"/>
                  <a:gd name="connsiteY3" fmla="*/ 3568700 h 3569268"/>
                  <a:gd name="connsiteX4" fmla="*/ 7834 w 223734"/>
                  <a:gd name="connsiteY4" fmla="*/ 3054350 h 3569268"/>
                  <a:gd name="connsiteX0" fmla="*/ 7834 w 232168"/>
                  <a:gd name="connsiteY0" fmla="*/ 3054350 h 3568998"/>
                  <a:gd name="connsiteX1" fmla="*/ 169759 w 232168"/>
                  <a:gd name="connsiteY1" fmla="*/ 0 h 3568998"/>
                  <a:gd name="connsiteX2" fmla="*/ 223734 w 232168"/>
                  <a:gd name="connsiteY2" fmla="*/ 3060700 h 3568998"/>
                  <a:gd name="connsiteX3" fmla="*/ 112609 w 232168"/>
                  <a:gd name="connsiteY3" fmla="*/ 3568700 h 3568998"/>
                  <a:gd name="connsiteX4" fmla="*/ 7834 w 232168"/>
                  <a:gd name="connsiteY4" fmla="*/ 3054350 h 3568998"/>
                  <a:gd name="connsiteX0" fmla="*/ 7834 w 232168"/>
                  <a:gd name="connsiteY0" fmla="*/ 3054350 h 3568953"/>
                  <a:gd name="connsiteX1" fmla="*/ 169759 w 232168"/>
                  <a:gd name="connsiteY1" fmla="*/ 0 h 3568953"/>
                  <a:gd name="connsiteX2" fmla="*/ 223734 w 232168"/>
                  <a:gd name="connsiteY2" fmla="*/ 3060700 h 3568953"/>
                  <a:gd name="connsiteX3" fmla="*/ 112609 w 232168"/>
                  <a:gd name="connsiteY3" fmla="*/ 3568700 h 3568953"/>
                  <a:gd name="connsiteX4" fmla="*/ 7834 w 232168"/>
                  <a:gd name="connsiteY4" fmla="*/ 3054350 h 3568953"/>
                  <a:gd name="connsiteX0" fmla="*/ 757 w 216976"/>
                  <a:gd name="connsiteY0" fmla="*/ 3060303 h 3582242"/>
                  <a:gd name="connsiteX1" fmla="*/ 142140 w 216976"/>
                  <a:gd name="connsiteY1" fmla="*/ 0 h 3582242"/>
                  <a:gd name="connsiteX2" fmla="*/ 216657 w 216976"/>
                  <a:gd name="connsiteY2" fmla="*/ 3066653 h 3582242"/>
                  <a:gd name="connsiteX3" fmla="*/ 105532 w 216976"/>
                  <a:gd name="connsiteY3" fmla="*/ 3574653 h 3582242"/>
                  <a:gd name="connsiteX4" fmla="*/ 757 w 216976"/>
                  <a:gd name="connsiteY4" fmla="*/ 3060303 h 3582242"/>
                  <a:gd name="connsiteX0" fmla="*/ 179 w 216131"/>
                  <a:gd name="connsiteY0" fmla="*/ 3042443 h 3564006"/>
                  <a:gd name="connsiteX1" fmla="*/ 121019 w 216131"/>
                  <a:gd name="connsiteY1" fmla="*/ 0 h 3564006"/>
                  <a:gd name="connsiteX2" fmla="*/ 216079 w 216131"/>
                  <a:gd name="connsiteY2" fmla="*/ 3048793 h 3564006"/>
                  <a:gd name="connsiteX3" fmla="*/ 104954 w 216131"/>
                  <a:gd name="connsiteY3" fmla="*/ 3556793 h 3564006"/>
                  <a:gd name="connsiteX4" fmla="*/ 179 w 216131"/>
                  <a:gd name="connsiteY4" fmla="*/ 3042443 h 3564006"/>
                  <a:gd name="connsiteX0" fmla="*/ 179 w 216235"/>
                  <a:gd name="connsiteY0" fmla="*/ 3042443 h 3564006"/>
                  <a:gd name="connsiteX1" fmla="*/ 121019 w 216235"/>
                  <a:gd name="connsiteY1" fmla="*/ 0 h 3564006"/>
                  <a:gd name="connsiteX2" fmla="*/ 216079 w 216235"/>
                  <a:gd name="connsiteY2" fmla="*/ 3048793 h 3564006"/>
                  <a:gd name="connsiteX3" fmla="*/ 104954 w 216235"/>
                  <a:gd name="connsiteY3" fmla="*/ 3556793 h 3564006"/>
                  <a:gd name="connsiteX4" fmla="*/ 179 w 216235"/>
                  <a:gd name="connsiteY4" fmla="*/ 3042443 h 3564006"/>
                  <a:gd name="connsiteX0" fmla="*/ 179 w 216167"/>
                  <a:gd name="connsiteY0" fmla="*/ 3042443 h 3564006"/>
                  <a:gd name="connsiteX1" fmla="*/ 121019 w 216167"/>
                  <a:gd name="connsiteY1" fmla="*/ 0 h 3564006"/>
                  <a:gd name="connsiteX2" fmla="*/ 216079 w 216167"/>
                  <a:gd name="connsiteY2" fmla="*/ 3048793 h 3564006"/>
                  <a:gd name="connsiteX3" fmla="*/ 104954 w 216167"/>
                  <a:gd name="connsiteY3" fmla="*/ 3556793 h 3564006"/>
                  <a:gd name="connsiteX4" fmla="*/ 179 w 216167"/>
                  <a:gd name="connsiteY4" fmla="*/ 3042443 h 3564006"/>
                  <a:gd name="connsiteX0" fmla="*/ 179 w 224444"/>
                  <a:gd name="connsiteY0" fmla="*/ 3042443 h 3564006"/>
                  <a:gd name="connsiteX1" fmla="*/ 121019 w 224444"/>
                  <a:gd name="connsiteY1" fmla="*/ 0 h 3564006"/>
                  <a:gd name="connsiteX2" fmla="*/ 216079 w 224444"/>
                  <a:gd name="connsiteY2" fmla="*/ 3048793 h 3564006"/>
                  <a:gd name="connsiteX3" fmla="*/ 104954 w 224444"/>
                  <a:gd name="connsiteY3" fmla="*/ 3556793 h 3564006"/>
                  <a:gd name="connsiteX4" fmla="*/ 179 w 224444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35271"/>
                  <a:gd name="connsiteY0" fmla="*/ 3042443 h 3564006"/>
                  <a:gd name="connsiteX1" fmla="*/ 131846 w 235271"/>
                  <a:gd name="connsiteY1" fmla="*/ 0 h 3564006"/>
                  <a:gd name="connsiteX2" fmla="*/ 226906 w 235271"/>
                  <a:gd name="connsiteY2" fmla="*/ 3048793 h 3564006"/>
                  <a:gd name="connsiteX3" fmla="*/ 115781 w 235271"/>
                  <a:gd name="connsiteY3" fmla="*/ 3556793 h 3564006"/>
                  <a:gd name="connsiteX4" fmla="*/ 11006 w 235271"/>
                  <a:gd name="connsiteY4" fmla="*/ 3042443 h 3564006"/>
                  <a:gd name="connsiteX0" fmla="*/ 11006 w 240464"/>
                  <a:gd name="connsiteY0" fmla="*/ 3042443 h 3557455"/>
                  <a:gd name="connsiteX1" fmla="*/ 131846 w 240464"/>
                  <a:gd name="connsiteY1" fmla="*/ 0 h 3557455"/>
                  <a:gd name="connsiteX2" fmla="*/ 226906 w 240464"/>
                  <a:gd name="connsiteY2" fmla="*/ 3048793 h 3557455"/>
                  <a:gd name="connsiteX3" fmla="*/ 115781 w 240464"/>
                  <a:gd name="connsiteY3" fmla="*/ 3556793 h 3557455"/>
                  <a:gd name="connsiteX4" fmla="*/ 11006 w 240464"/>
                  <a:gd name="connsiteY4" fmla="*/ 3042443 h 3557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464" h="3557455">
                    <a:moveTo>
                      <a:pt x="11006" y="3042443"/>
                    </a:moveTo>
                    <a:cubicBezTo>
                      <a:pt x="47921" y="2640148"/>
                      <a:pt x="45260" y="2190750"/>
                      <a:pt x="131846" y="0"/>
                    </a:cubicBezTo>
                    <a:cubicBezTo>
                      <a:pt x="170617" y="2184797"/>
                      <a:pt x="181651" y="2581012"/>
                      <a:pt x="226906" y="3048793"/>
                    </a:cubicBezTo>
                    <a:cubicBezTo>
                      <a:pt x="272161" y="3516574"/>
                      <a:pt x="196214" y="3564201"/>
                      <a:pt x="115781" y="3556793"/>
                    </a:cubicBezTo>
                    <a:cubicBezTo>
                      <a:pt x="35348" y="3549385"/>
                      <a:pt x="-25909" y="3444738"/>
                      <a:pt x="11006" y="3042443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FF99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CD04C2BA-B048-4A10-B57C-512A424D8720}"/>
                  </a:ext>
                </a:extLst>
              </p:cNvPr>
              <p:cNvGrpSpPr/>
              <p:nvPr/>
            </p:nvGrpSpPr>
            <p:grpSpPr>
              <a:xfrm>
                <a:off x="2896766" y="1128713"/>
                <a:ext cx="1221976" cy="3989387"/>
                <a:chOff x="2896766" y="1128713"/>
                <a:chExt cx="1221976" cy="3989387"/>
              </a:xfrm>
            </p:grpSpPr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60ACEEB5-C0EA-4D46-9266-ABEEBED540AF}"/>
                    </a:ext>
                  </a:extLst>
                </p:cNvPr>
                <p:cNvSpPr/>
                <p:nvPr/>
              </p:nvSpPr>
              <p:spPr>
                <a:xfrm>
                  <a:off x="2896766" y="1128713"/>
                  <a:ext cx="1221976" cy="3874421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339933"/>
                    </a:gs>
                    <a:gs pos="50000">
                      <a:srgbClr val="0066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3" name="楕円 2">
                  <a:extLst>
                    <a:ext uri="{FF2B5EF4-FFF2-40B4-BE49-F238E27FC236}">
                      <a16:creationId xmlns:a16="http://schemas.microsoft.com/office/drawing/2014/main" id="{DAC5BEFE-7917-49B9-8998-2530FF652719}"/>
                    </a:ext>
                  </a:extLst>
                </p:cNvPr>
                <p:cNvSpPr/>
                <p:nvPr/>
              </p:nvSpPr>
              <p:spPr>
                <a:xfrm>
                  <a:off x="3436706" y="1416047"/>
                  <a:ext cx="100243" cy="3702053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3AB7CDE3-CF27-435C-AE95-D09A1BE8C5E5}"/>
              </a:ext>
            </a:extLst>
          </p:cNvPr>
          <p:cNvGrpSpPr/>
          <p:nvPr/>
        </p:nvGrpSpPr>
        <p:grpSpPr>
          <a:xfrm>
            <a:off x="3877261" y="4562328"/>
            <a:ext cx="2346646" cy="1485150"/>
            <a:chOff x="3877261" y="1609578"/>
            <a:chExt cx="2346646" cy="1485150"/>
          </a:xfrm>
        </p:grpSpPr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B29EEF19-F7E5-4CE7-A4FC-1A6424BDE227}"/>
                </a:ext>
              </a:extLst>
            </p:cNvPr>
            <p:cNvGrpSpPr/>
            <p:nvPr/>
          </p:nvGrpSpPr>
          <p:grpSpPr>
            <a:xfrm rot="2931650">
              <a:off x="4234141" y="1252698"/>
              <a:ext cx="945898" cy="1659657"/>
              <a:chOff x="1935380" y="1128713"/>
              <a:chExt cx="2887689" cy="3997538"/>
            </a:xfrm>
          </p:grpSpPr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5835FDA6-5482-42D0-8898-BF3279FACA72}"/>
                  </a:ext>
                </a:extLst>
              </p:cNvPr>
              <p:cNvGrpSpPr/>
              <p:nvPr/>
            </p:nvGrpSpPr>
            <p:grpSpPr>
              <a:xfrm rot="621776" flipH="1">
                <a:off x="2939864" y="1500400"/>
                <a:ext cx="1883205" cy="3625850"/>
                <a:chOff x="2414536" y="1128713"/>
                <a:chExt cx="2131979" cy="3989387"/>
              </a:xfrm>
            </p:grpSpPr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D39F5EFB-F705-4505-92C4-8EF819954933}"/>
                    </a:ext>
                  </a:extLst>
                </p:cNvPr>
                <p:cNvSpPr/>
                <p:nvPr/>
              </p:nvSpPr>
              <p:spPr>
                <a:xfrm rot="21206374">
                  <a:off x="2414536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5FD5209A-9E7B-4FA2-A1E0-30FAD3EAE0DB}"/>
                    </a:ext>
                  </a:extLst>
                </p:cNvPr>
                <p:cNvSpPr/>
                <p:nvPr/>
              </p:nvSpPr>
              <p:spPr>
                <a:xfrm rot="393626" flipH="1">
                  <a:off x="3324539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9" name="楕円 2">
                  <a:extLst>
                    <a:ext uri="{FF2B5EF4-FFF2-40B4-BE49-F238E27FC236}">
                      <a16:creationId xmlns:a16="http://schemas.microsoft.com/office/drawing/2014/main" id="{24B7FF34-D2EA-4E9C-B212-6587D2CB421E}"/>
                    </a:ext>
                  </a:extLst>
                </p:cNvPr>
                <p:cNvSpPr/>
                <p:nvPr/>
              </p:nvSpPr>
              <p:spPr>
                <a:xfrm rot="21206374">
                  <a:off x="2976752" y="1550433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0" name="楕円 2">
                  <a:extLst>
                    <a:ext uri="{FF2B5EF4-FFF2-40B4-BE49-F238E27FC236}">
                      <a16:creationId xmlns:a16="http://schemas.microsoft.com/office/drawing/2014/main" id="{3FAB4AB6-FD6E-4656-82A3-15B24B101707}"/>
                    </a:ext>
                  </a:extLst>
                </p:cNvPr>
                <p:cNvSpPr/>
                <p:nvPr/>
              </p:nvSpPr>
              <p:spPr>
                <a:xfrm rot="393626" flipH="1">
                  <a:off x="3885173" y="1550561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D826DDDB-F42E-432A-99AA-99F5DEFDE4AD}"/>
                    </a:ext>
                  </a:extLst>
                </p:cNvPr>
                <p:cNvGrpSpPr/>
                <p:nvPr/>
              </p:nvGrpSpPr>
              <p:grpSpPr>
                <a:xfrm>
                  <a:off x="2896766" y="1128713"/>
                  <a:ext cx="1221976" cy="3989387"/>
                  <a:chOff x="2896766" y="1128713"/>
                  <a:chExt cx="1221976" cy="3989387"/>
                </a:xfrm>
              </p:grpSpPr>
              <p:sp>
                <p:nvSpPr>
                  <p:cNvPr id="292" name="フリーフォーム: 図形 291">
                    <a:extLst>
                      <a:ext uri="{FF2B5EF4-FFF2-40B4-BE49-F238E27FC236}">
                        <a16:creationId xmlns:a16="http://schemas.microsoft.com/office/drawing/2014/main" id="{D5B40052-45A9-48E8-AC84-227BF816C37E}"/>
                      </a:ext>
                    </a:extLst>
                  </p:cNvPr>
                  <p:cNvSpPr/>
                  <p:nvPr/>
                </p:nvSpPr>
                <p:spPr>
                  <a:xfrm>
                    <a:off x="2896766" y="1128713"/>
                    <a:ext cx="1221976" cy="3874421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339933"/>
                      </a:gs>
                      <a:gs pos="5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93" name="楕円 2">
                    <a:extLst>
                      <a:ext uri="{FF2B5EF4-FFF2-40B4-BE49-F238E27FC236}">
                        <a16:creationId xmlns:a16="http://schemas.microsoft.com/office/drawing/2014/main" id="{8532FF36-DFEC-41CC-8FB9-4664F9F715FC}"/>
                      </a:ext>
                    </a:extLst>
                  </p:cNvPr>
                  <p:cNvSpPr/>
                  <p:nvPr/>
                </p:nvSpPr>
                <p:spPr>
                  <a:xfrm>
                    <a:off x="3436706" y="1416047"/>
                    <a:ext cx="100243" cy="3702053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470045AD-5E31-4BB6-B7FF-CA92E1A3FD7A}"/>
                  </a:ext>
                </a:extLst>
              </p:cNvPr>
              <p:cNvGrpSpPr/>
              <p:nvPr/>
            </p:nvGrpSpPr>
            <p:grpSpPr>
              <a:xfrm rot="20978224">
                <a:off x="1935380" y="1500401"/>
                <a:ext cx="1883205" cy="3625850"/>
                <a:chOff x="2414536" y="1128713"/>
                <a:chExt cx="2131979" cy="3989387"/>
              </a:xfrm>
            </p:grpSpPr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952E3CCA-754B-44BC-8167-7D6876CA1934}"/>
                    </a:ext>
                  </a:extLst>
                </p:cNvPr>
                <p:cNvSpPr/>
                <p:nvPr/>
              </p:nvSpPr>
              <p:spPr>
                <a:xfrm rot="21206374">
                  <a:off x="2414536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E220CE52-FD3C-492B-8436-15D37DCF5115}"/>
                    </a:ext>
                  </a:extLst>
                </p:cNvPr>
                <p:cNvSpPr/>
                <p:nvPr/>
              </p:nvSpPr>
              <p:spPr>
                <a:xfrm rot="393626" flipH="1">
                  <a:off x="3324539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2" name="楕円 2">
                  <a:extLst>
                    <a:ext uri="{FF2B5EF4-FFF2-40B4-BE49-F238E27FC236}">
                      <a16:creationId xmlns:a16="http://schemas.microsoft.com/office/drawing/2014/main" id="{81446C58-2857-4F94-9D6C-FCA5AD24A908}"/>
                    </a:ext>
                  </a:extLst>
                </p:cNvPr>
                <p:cNvSpPr/>
                <p:nvPr/>
              </p:nvSpPr>
              <p:spPr>
                <a:xfrm rot="21206374">
                  <a:off x="2976752" y="1550433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3" name="楕円 2">
                  <a:extLst>
                    <a:ext uri="{FF2B5EF4-FFF2-40B4-BE49-F238E27FC236}">
                      <a16:creationId xmlns:a16="http://schemas.microsoft.com/office/drawing/2014/main" id="{FE8D2517-D843-4FE3-A2E7-510CD15B22A5}"/>
                    </a:ext>
                  </a:extLst>
                </p:cNvPr>
                <p:cNvSpPr/>
                <p:nvPr/>
              </p:nvSpPr>
              <p:spPr>
                <a:xfrm rot="393626" flipH="1">
                  <a:off x="3885173" y="1550561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84" name="グループ化 283">
                  <a:extLst>
                    <a:ext uri="{FF2B5EF4-FFF2-40B4-BE49-F238E27FC236}">
                      <a16:creationId xmlns:a16="http://schemas.microsoft.com/office/drawing/2014/main" id="{0AC54E2B-F2B1-4139-9D28-8B3F5D3699CE}"/>
                    </a:ext>
                  </a:extLst>
                </p:cNvPr>
                <p:cNvGrpSpPr/>
                <p:nvPr/>
              </p:nvGrpSpPr>
              <p:grpSpPr>
                <a:xfrm>
                  <a:off x="2896766" y="1128713"/>
                  <a:ext cx="1221976" cy="3989387"/>
                  <a:chOff x="2896766" y="1128713"/>
                  <a:chExt cx="1221976" cy="3989387"/>
                </a:xfrm>
              </p:grpSpPr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3CFBB42A-6591-401C-826C-777CB5A412A1}"/>
                      </a:ext>
                    </a:extLst>
                  </p:cNvPr>
                  <p:cNvSpPr/>
                  <p:nvPr/>
                </p:nvSpPr>
                <p:spPr>
                  <a:xfrm>
                    <a:off x="2896766" y="1128713"/>
                    <a:ext cx="1221976" cy="3874421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339933"/>
                      </a:gs>
                      <a:gs pos="5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86" name="楕円 2">
                    <a:extLst>
                      <a:ext uri="{FF2B5EF4-FFF2-40B4-BE49-F238E27FC236}">
                        <a16:creationId xmlns:a16="http://schemas.microsoft.com/office/drawing/2014/main" id="{EF214F1F-B13D-43D6-B0E8-E974660B10E2}"/>
                      </a:ext>
                    </a:extLst>
                  </p:cNvPr>
                  <p:cNvSpPr/>
                  <p:nvPr/>
                </p:nvSpPr>
                <p:spPr>
                  <a:xfrm>
                    <a:off x="3436706" y="1416047"/>
                    <a:ext cx="100243" cy="3702053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FF46D71D-3E3F-4767-AD9A-646B8C9079A8}"/>
                  </a:ext>
                </a:extLst>
              </p:cNvPr>
              <p:cNvGrpSpPr/>
              <p:nvPr/>
            </p:nvGrpSpPr>
            <p:grpSpPr>
              <a:xfrm>
                <a:off x="2414536" y="1128713"/>
                <a:ext cx="2131979" cy="3989387"/>
                <a:chOff x="2414536" y="1128713"/>
                <a:chExt cx="2131979" cy="3989387"/>
              </a:xfrm>
            </p:grpSpPr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915511FE-1C92-48B7-BCA7-7CF0C1679E2C}"/>
                    </a:ext>
                  </a:extLst>
                </p:cNvPr>
                <p:cNvSpPr/>
                <p:nvPr/>
              </p:nvSpPr>
              <p:spPr>
                <a:xfrm rot="21206374">
                  <a:off x="2414536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6AEA8186-330E-4F2A-925D-BD42A73EEE52}"/>
                    </a:ext>
                  </a:extLst>
                </p:cNvPr>
                <p:cNvSpPr/>
                <p:nvPr/>
              </p:nvSpPr>
              <p:spPr>
                <a:xfrm rot="393626" flipH="1">
                  <a:off x="3324539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5" name="楕円 2">
                  <a:extLst>
                    <a:ext uri="{FF2B5EF4-FFF2-40B4-BE49-F238E27FC236}">
                      <a16:creationId xmlns:a16="http://schemas.microsoft.com/office/drawing/2014/main" id="{8EF223B2-0B7C-4D19-95AC-443D9432ECC9}"/>
                    </a:ext>
                  </a:extLst>
                </p:cNvPr>
                <p:cNvSpPr/>
                <p:nvPr/>
              </p:nvSpPr>
              <p:spPr>
                <a:xfrm rot="21206374">
                  <a:off x="2976752" y="1550433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6" name="楕円 2">
                  <a:extLst>
                    <a:ext uri="{FF2B5EF4-FFF2-40B4-BE49-F238E27FC236}">
                      <a16:creationId xmlns:a16="http://schemas.microsoft.com/office/drawing/2014/main" id="{21591967-D05D-4249-8FFE-6ABF2220A04D}"/>
                    </a:ext>
                  </a:extLst>
                </p:cNvPr>
                <p:cNvSpPr/>
                <p:nvPr/>
              </p:nvSpPr>
              <p:spPr>
                <a:xfrm rot="393626" flipH="1">
                  <a:off x="3885173" y="1550561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D0364C32-5962-44D4-95C8-8BB657E7CCB2}"/>
                    </a:ext>
                  </a:extLst>
                </p:cNvPr>
                <p:cNvGrpSpPr/>
                <p:nvPr/>
              </p:nvGrpSpPr>
              <p:grpSpPr>
                <a:xfrm>
                  <a:off x="2896766" y="1128713"/>
                  <a:ext cx="1221976" cy="3989387"/>
                  <a:chOff x="2896766" y="1128713"/>
                  <a:chExt cx="1221976" cy="3989387"/>
                </a:xfrm>
              </p:grpSpPr>
              <p:sp>
                <p:nvSpPr>
                  <p:cNvPr id="278" name="フリーフォーム: 図形 277">
                    <a:extLst>
                      <a:ext uri="{FF2B5EF4-FFF2-40B4-BE49-F238E27FC236}">
                        <a16:creationId xmlns:a16="http://schemas.microsoft.com/office/drawing/2014/main" id="{C5D36F9F-76EF-4F37-AE90-F53C27347724}"/>
                      </a:ext>
                    </a:extLst>
                  </p:cNvPr>
                  <p:cNvSpPr/>
                  <p:nvPr/>
                </p:nvSpPr>
                <p:spPr>
                  <a:xfrm>
                    <a:off x="2896766" y="1128713"/>
                    <a:ext cx="1221976" cy="3874421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339933"/>
                      </a:gs>
                      <a:gs pos="5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79" name="楕円 2">
                    <a:extLst>
                      <a:ext uri="{FF2B5EF4-FFF2-40B4-BE49-F238E27FC236}">
                        <a16:creationId xmlns:a16="http://schemas.microsoft.com/office/drawing/2014/main" id="{CA4A5161-A3F4-4B9D-AEE2-33C97D065959}"/>
                      </a:ext>
                    </a:extLst>
                  </p:cNvPr>
                  <p:cNvSpPr/>
                  <p:nvPr/>
                </p:nvSpPr>
                <p:spPr>
                  <a:xfrm>
                    <a:off x="3436706" y="1416047"/>
                    <a:ext cx="100243" cy="3702053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1B354A63-2534-4A79-AAB4-48142400EE80}"/>
                </a:ext>
              </a:extLst>
            </p:cNvPr>
            <p:cNvGrpSpPr/>
            <p:nvPr/>
          </p:nvGrpSpPr>
          <p:grpSpPr>
            <a:xfrm rot="3600000">
              <a:off x="4839576" y="1367496"/>
              <a:ext cx="945898" cy="1822765"/>
              <a:chOff x="1935380" y="1128713"/>
              <a:chExt cx="2887689" cy="3997538"/>
            </a:xfrm>
          </p:grpSpPr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B3320C92-C0A5-4D89-8371-A4FB55A6E376}"/>
                  </a:ext>
                </a:extLst>
              </p:cNvPr>
              <p:cNvGrpSpPr/>
              <p:nvPr/>
            </p:nvGrpSpPr>
            <p:grpSpPr>
              <a:xfrm rot="621776" flipH="1">
                <a:off x="2939864" y="1500400"/>
                <a:ext cx="1883205" cy="3625850"/>
                <a:chOff x="2414536" y="1128713"/>
                <a:chExt cx="2131979" cy="3989387"/>
              </a:xfrm>
            </p:grpSpPr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0429B38F-B689-45C4-9369-59604329F8BD}"/>
                    </a:ext>
                  </a:extLst>
                </p:cNvPr>
                <p:cNvSpPr/>
                <p:nvPr/>
              </p:nvSpPr>
              <p:spPr>
                <a:xfrm rot="21206374">
                  <a:off x="2414536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B43FBCC2-4C86-42D6-97A5-CA0516212517}"/>
                    </a:ext>
                  </a:extLst>
                </p:cNvPr>
                <p:cNvSpPr/>
                <p:nvPr/>
              </p:nvSpPr>
              <p:spPr>
                <a:xfrm rot="393626" flipH="1">
                  <a:off x="3324539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5" name="楕円 2">
                  <a:extLst>
                    <a:ext uri="{FF2B5EF4-FFF2-40B4-BE49-F238E27FC236}">
                      <a16:creationId xmlns:a16="http://schemas.microsoft.com/office/drawing/2014/main" id="{A6127186-6953-42BC-9498-0F8B2E3EB0FE}"/>
                    </a:ext>
                  </a:extLst>
                </p:cNvPr>
                <p:cNvSpPr/>
                <p:nvPr/>
              </p:nvSpPr>
              <p:spPr>
                <a:xfrm rot="21206374">
                  <a:off x="2976752" y="1550433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6" name="楕円 2">
                  <a:extLst>
                    <a:ext uri="{FF2B5EF4-FFF2-40B4-BE49-F238E27FC236}">
                      <a16:creationId xmlns:a16="http://schemas.microsoft.com/office/drawing/2014/main" id="{C93DD74A-489F-4443-9D09-2D657AA4D060}"/>
                    </a:ext>
                  </a:extLst>
                </p:cNvPr>
                <p:cNvSpPr/>
                <p:nvPr/>
              </p:nvSpPr>
              <p:spPr>
                <a:xfrm rot="393626" flipH="1">
                  <a:off x="3885173" y="1550561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67" name="グループ化 266">
                  <a:extLst>
                    <a:ext uri="{FF2B5EF4-FFF2-40B4-BE49-F238E27FC236}">
                      <a16:creationId xmlns:a16="http://schemas.microsoft.com/office/drawing/2014/main" id="{0D43B8F5-819D-419D-A4F4-BA7D8F800AA5}"/>
                    </a:ext>
                  </a:extLst>
                </p:cNvPr>
                <p:cNvGrpSpPr/>
                <p:nvPr/>
              </p:nvGrpSpPr>
              <p:grpSpPr>
                <a:xfrm>
                  <a:off x="2896766" y="1128713"/>
                  <a:ext cx="1221976" cy="3989387"/>
                  <a:chOff x="2896766" y="1128713"/>
                  <a:chExt cx="1221976" cy="3989387"/>
                </a:xfrm>
              </p:grpSpPr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1C563460-5D50-4A3F-8CF6-161CAF01A9AE}"/>
                      </a:ext>
                    </a:extLst>
                  </p:cNvPr>
                  <p:cNvSpPr/>
                  <p:nvPr/>
                </p:nvSpPr>
                <p:spPr>
                  <a:xfrm>
                    <a:off x="2896766" y="1128713"/>
                    <a:ext cx="1221976" cy="3874421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339933"/>
                      </a:gs>
                      <a:gs pos="5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69" name="楕円 2">
                    <a:extLst>
                      <a:ext uri="{FF2B5EF4-FFF2-40B4-BE49-F238E27FC236}">
                        <a16:creationId xmlns:a16="http://schemas.microsoft.com/office/drawing/2014/main" id="{7E7ACC30-DF3B-487B-B440-D97D40165213}"/>
                      </a:ext>
                    </a:extLst>
                  </p:cNvPr>
                  <p:cNvSpPr/>
                  <p:nvPr/>
                </p:nvSpPr>
                <p:spPr>
                  <a:xfrm>
                    <a:off x="3436706" y="1416047"/>
                    <a:ext cx="100243" cy="3702053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366949AA-22E4-4F98-8F17-F9BCF07C92E8}"/>
                  </a:ext>
                </a:extLst>
              </p:cNvPr>
              <p:cNvGrpSpPr/>
              <p:nvPr/>
            </p:nvGrpSpPr>
            <p:grpSpPr>
              <a:xfrm rot="20978224">
                <a:off x="1935380" y="1500401"/>
                <a:ext cx="1883205" cy="3625850"/>
                <a:chOff x="2414536" y="1128713"/>
                <a:chExt cx="2131979" cy="3989387"/>
              </a:xfrm>
            </p:grpSpPr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9ED838D3-130F-4A2F-8C57-F5C05380F1CB}"/>
                    </a:ext>
                  </a:extLst>
                </p:cNvPr>
                <p:cNvSpPr/>
                <p:nvPr/>
              </p:nvSpPr>
              <p:spPr>
                <a:xfrm rot="21206374">
                  <a:off x="2414536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8BCB5F55-153B-44BB-8434-A36C54517705}"/>
                    </a:ext>
                  </a:extLst>
                </p:cNvPr>
                <p:cNvSpPr/>
                <p:nvPr/>
              </p:nvSpPr>
              <p:spPr>
                <a:xfrm rot="393626" flipH="1">
                  <a:off x="3324539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8" name="楕円 2">
                  <a:extLst>
                    <a:ext uri="{FF2B5EF4-FFF2-40B4-BE49-F238E27FC236}">
                      <a16:creationId xmlns:a16="http://schemas.microsoft.com/office/drawing/2014/main" id="{2D82E4B6-3225-4F28-A0C2-01B59E2F5CAE}"/>
                    </a:ext>
                  </a:extLst>
                </p:cNvPr>
                <p:cNvSpPr/>
                <p:nvPr/>
              </p:nvSpPr>
              <p:spPr>
                <a:xfrm rot="21206374">
                  <a:off x="2976752" y="1550433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9" name="楕円 2">
                  <a:extLst>
                    <a:ext uri="{FF2B5EF4-FFF2-40B4-BE49-F238E27FC236}">
                      <a16:creationId xmlns:a16="http://schemas.microsoft.com/office/drawing/2014/main" id="{BC468ED8-1769-47AC-9ABC-AE6E01579112}"/>
                    </a:ext>
                  </a:extLst>
                </p:cNvPr>
                <p:cNvSpPr/>
                <p:nvPr/>
              </p:nvSpPr>
              <p:spPr>
                <a:xfrm rot="393626" flipH="1">
                  <a:off x="3885173" y="1550561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60" name="グループ化 259">
                  <a:extLst>
                    <a:ext uri="{FF2B5EF4-FFF2-40B4-BE49-F238E27FC236}">
                      <a16:creationId xmlns:a16="http://schemas.microsoft.com/office/drawing/2014/main" id="{A70B5397-CCA2-4EC1-AA3A-A214BA6FAFE1}"/>
                    </a:ext>
                  </a:extLst>
                </p:cNvPr>
                <p:cNvGrpSpPr/>
                <p:nvPr/>
              </p:nvGrpSpPr>
              <p:grpSpPr>
                <a:xfrm>
                  <a:off x="2896766" y="1128713"/>
                  <a:ext cx="1221976" cy="3989387"/>
                  <a:chOff x="2896766" y="1128713"/>
                  <a:chExt cx="1221976" cy="3989387"/>
                </a:xfrm>
              </p:grpSpPr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B6C7EA24-EA62-49AE-A0F4-8C1E6D525449}"/>
                      </a:ext>
                    </a:extLst>
                  </p:cNvPr>
                  <p:cNvSpPr/>
                  <p:nvPr/>
                </p:nvSpPr>
                <p:spPr>
                  <a:xfrm>
                    <a:off x="2896766" y="1128713"/>
                    <a:ext cx="1221976" cy="3874421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339933"/>
                      </a:gs>
                      <a:gs pos="5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62" name="楕円 2">
                    <a:extLst>
                      <a:ext uri="{FF2B5EF4-FFF2-40B4-BE49-F238E27FC236}">
                        <a16:creationId xmlns:a16="http://schemas.microsoft.com/office/drawing/2014/main" id="{2B63CD79-C62C-4E03-B8B2-FCF107A061B1}"/>
                      </a:ext>
                    </a:extLst>
                  </p:cNvPr>
                  <p:cNvSpPr/>
                  <p:nvPr/>
                </p:nvSpPr>
                <p:spPr>
                  <a:xfrm>
                    <a:off x="3436706" y="1416047"/>
                    <a:ext cx="100243" cy="3702053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83B8A550-27F0-4F68-849A-C373D34115DD}"/>
                  </a:ext>
                </a:extLst>
              </p:cNvPr>
              <p:cNvGrpSpPr/>
              <p:nvPr/>
            </p:nvGrpSpPr>
            <p:grpSpPr>
              <a:xfrm>
                <a:off x="2414536" y="1128713"/>
                <a:ext cx="2131979" cy="3989387"/>
                <a:chOff x="2414536" y="1128713"/>
                <a:chExt cx="2131979" cy="3989387"/>
              </a:xfrm>
            </p:grpSpPr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B770F903-873F-4EB5-8EF7-B7B0801E6F0F}"/>
                    </a:ext>
                  </a:extLst>
                </p:cNvPr>
                <p:cNvSpPr/>
                <p:nvPr/>
              </p:nvSpPr>
              <p:spPr>
                <a:xfrm rot="21206374">
                  <a:off x="2414536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42F42632-735A-433F-8E11-CD4ED727233E}"/>
                    </a:ext>
                  </a:extLst>
                </p:cNvPr>
                <p:cNvSpPr/>
                <p:nvPr/>
              </p:nvSpPr>
              <p:spPr>
                <a:xfrm rot="393626" flipH="1">
                  <a:off x="3324539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1" name="楕円 2">
                  <a:extLst>
                    <a:ext uri="{FF2B5EF4-FFF2-40B4-BE49-F238E27FC236}">
                      <a16:creationId xmlns:a16="http://schemas.microsoft.com/office/drawing/2014/main" id="{A8AE3B19-1FD6-4F2B-8575-7E294F5E8F01}"/>
                    </a:ext>
                  </a:extLst>
                </p:cNvPr>
                <p:cNvSpPr/>
                <p:nvPr/>
              </p:nvSpPr>
              <p:spPr>
                <a:xfrm rot="21206374">
                  <a:off x="2976752" y="1550433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2" name="楕円 2">
                  <a:extLst>
                    <a:ext uri="{FF2B5EF4-FFF2-40B4-BE49-F238E27FC236}">
                      <a16:creationId xmlns:a16="http://schemas.microsoft.com/office/drawing/2014/main" id="{B1838E85-805B-4085-B49C-F56A968AC823}"/>
                    </a:ext>
                  </a:extLst>
                </p:cNvPr>
                <p:cNvSpPr/>
                <p:nvPr/>
              </p:nvSpPr>
              <p:spPr>
                <a:xfrm rot="393626" flipH="1">
                  <a:off x="3885173" y="1550561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94936A36-ED86-4326-B45F-130EB999CA07}"/>
                    </a:ext>
                  </a:extLst>
                </p:cNvPr>
                <p:cNvGrpSpPr/>
                <p:nvPr/>
              </p:nvGrpSpPr>
              <p:grpSpPr>
                <a:xfrm>
                  <a:off x="2896766" y="1128713"/>
                  <a:ext cx="1221976" cy="3989387"/>
                  <a:chOff x="2896766" y="1128713"/>
                  <a:chExt cx="1221976" cy="3989387"/>
                </a:xfrm>
              </p:grpSpPr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FA248848-7F4D-4386-97E6-EEA6A5BFF36A}"/>
                      </a:ext>
                    </a:extLst>
                  </p:cNvPr>
                  <p:cNvSpPr/>
                  <p:nvPr/>
                </p:nvSpPr>
                <p:spPr>
                  <a:xfrm>
                    <a:off x="2896766" y="1128713"/>
                    <a:ext cx="1221976" cy="3874421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339933"/>
                      </a:gs>
                      <a:gs pos="5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55" name="楕円 2">
                    <a:extLst>
                      <a:ext uri="{FF2B5EF4-FFF2-40B4-BE49-F238E27FC236}">
                        <a16:creationId xmlns:a16="http://schemas.microsoft.com/office/drawing/2014/main" id="{42527AA9-3C74-4C45-99C1-EAD8BA4F9029}"/>
                      </a:ext>
                    </a:extLst>
                  </p:cNvPr>
                  <p:cNvSpPr/>
                  <p:nvPr/>
                </p:nvSpPr>
                <p:spPr>
                  <a:xfrm>
                    <a:off x="3436706" y="1416047"/>
                    <a:ext cx="100243" cy="3702053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4D1929F1-A57E-4F43-8A2E-62FC34FD85F4}"/>
                </a:ext>
              </a:extLst>
            </p:cNvPr>
            <p:cNvGrpSpPr/>
            <p:nvPr/>
          </p:nvGrpSpPr>
          <p:grpSpPr>
            <a:xfrm rot="3600000">
              <a:off x="4344275" y="1710396"/>
              <a:ext cx="945898" cy="1822765"/>
              <a:chOff x="1935380" y="1128713"/>
              <a:chExt cx="2887689" cy="3997538"/>
            </a:xfrm>
          </p:grpSpPr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873EA9FF-BAE2-410F-9C0F-D637E92837F1}"/>
                  </a:ext>
                </a:extLst>
              </p:cNvPr>
              <p:cNvGrpSpPr/>
              <p:nvPr/>
            </p:nvGrpSpPr>
            <p:grpSpPr>
              <a:xfrm rot="621776" flipH="1">
                <a:off x="2939864" y="1500400"/>
                <a:ext cx="1883205" cy="3625850"/>
                <a:chOff x="2414536" y="1128713"/>
                <a:chExt cx="2131979" cy="3989387"/>
              </a:xfrm>
            </p:grpSpPr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B3EEDAAE-62CE-4DB1-ABFD-FBEABC9CE4EA}"/>
                    </a:ext>
                  </a:extLst>
                </p:cNvPr>
                <p:cNvSpPr/>
                <p:nvPr/>
              </p:nvSpPr>
              <p:spPr>
                <a:xfrm rot="21206374">
                  <a:off x="2414536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AC58CC1E-3FEC-49F8-BBC4-23E182CCFF7B}"/>
                    </a:ext>
                  </a:extLst>
                </p:cNvPr>
                <p:cNvSpPr/>
                <p:nvPr/>
              </p:nvSpPr>
              <p:spPr>
                <a:xfrm rot="393626" flipH="1">
                  <a:off x="3324539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1" name="楕円 2">
                  <a:extLst>
                    <a:ext uri="{FF2B5EF4-FFF2-40B4-BE49-F238E27FC236}">
                      <a16:creationId xmlns:a16="http://schemas.microsoft.com/office/drawing/2014/main" id="{1D597BD2-A32D-4542-9730-B8AAC7E32127}"/>
                    </a:ext>
                  </a:extLst>
                </p:cNvPr>
                <p:cNvSpPr/>
                <p:nvPr/>
              </p:nvSpPr>
              <p:spPr>
                <a:xfrm rot="21206374">
                  <a:off x="2976752" y="1550433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2" name="楕円 2">
                  <a:extLst>
                    <a:ext uri="{FF2B5EF4-FFF2-40B4-BE49-F238E27FC236}">
                      <a16:creationId xmlns:a16="http://schemas.microsoft.com/office/drawing/2014/main" id="{ECC6B2E2-7C65-48EC-B885-8DB457025AA1}"/>
                    </a:ext>
                  </a:extLst>
                </p:cNvPr>
                <p:cNvSpPr/>
                <p:nvPr/>
              </p:nvSpPr>
              <p:spPr>
                <a:xfrm rot="393626" flipH="1">
                  <a:off x="3885173" y="1550561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36845D91-A577-4CD0-A079-B743E0B1FFD6}"/>
                    </a:ext>
                  </a:extLst>
                </p:cNvPr>
                <p:cNvGrpSpPr/>
                <p:nvPr/>
              </p:nvGrpSpPr>
              <p:grpSpPr>
                <a:xfrm>
                  <a:off x="2896766" y="1128713"/>
                  <a:ext cx="1221976" cy="3989387"/>
                  <a:chOff x="2896766" y="1128713"/>
                  <a:chExt cx="1221976" cy="3989387"/>
                </a:xfrm>
              </p:grpSpPr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656EEB99-DDA7-4E2B-B1F5-1CCED8629A5E}"/>
                      </a:ext>
                    </a:extLst>
                  </p:cNvPr>
                  <p:cNvSpPr/>
                  <p:nvPr/>
                </p:nvSpPr>
                <p:spPr>
                  <a:xfrm>
                    <a:off x="2896766" y="1128713"/>
                    <a:ext cx="1221976" cy="3874421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339933"/>
                      </a:gs>
                      <a:gs pos="5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45" name="楕円 2">
                    <a:extLst>
                      <a:ext uri="{FF2B5EF4-FFF2-40B4-BE49-F238E27FC236}">
                        <a16:creationId xmlns:a16="http://schemas.microsoft.com/office/drawing/2014/main" id="{7983D5A8-A66C-44FF-BEE9-2C920090A883}"/>
                      </a:ext>
                    </a:extLst>
                  </p:cNvPr>
                  <p:cNvSpPr/>
                  <p:nvPr/>
                </p:nvSpPr>
                <p:spPr>
                  <a:xfrm>
                    <a:off x="3436706" y="1416047"/>
                    <a:ext cx="100243" cy="3702053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D96EE059-49F6-433A-BBC2-37AE8735A991}"/>
                  </a:ext>
                </a:extLst>
              </p:cNvPr>
              <p:cNvGrpSpPr/>
              <p:nvPr/>
            </p:nvGrpSpPr>
            <p:grpSpPr>
              <a:xfrm rot="20978224">
                <a:off x="1935380" y="1500401"/>
                <a:ext cx="1883205" cy="3625850"/>
                <a:chOff x="2414536" y="1128713"/>
                <a:chExt cx="2131979" cy="3989387"/>
              </a:xfrm>
            </p:grpSpPr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58541453-8E3F-45B5-9769-07DA8C26AC2B}"/>
                    </a:ext>
                  </a:extLst>
                </p:cNvPr>
                <p:cNvSpPr/>
                <p:nvPr/>
              </p:nvSpPr>
              <p:spPr>
                <a:xfrm rot="21206374">
                  <a:off x="2414536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28C7385D-3A13-41D1-BFC5-BB2F1E41CD35}"/>
                    </a:ext>
                  </a:extLst>
                </p:cNvPr>
                <p:cNvSpPr/>
                <p:nvPr/>
              </p:nvSpPr>
              <p:spPr>
                <a:xfrm rot="393626" flipH="1">
                  <a:off x="3324539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4" name="楕円 2">
                  <a:extLst>
                    <a:ext uri="{FF2B5EF4-FFF2-40B4-BE49-F238E27FC236}">
                      <a16:creationId xmlns:a16="http://schemas.microsoft.com/office/drawing/2014/main" id="{C186579E-D4C6-4078-BC10-FCFF0E1CD064}"/>
                    </a:ext>
                  </a:extLst>
                </p:cNvPr>
                <p:cNvSpPr/>
                <p:nvPr/>
              </p:nvSpPr>
              <p:spPr>
                <a:xfrm rot="21206374">
                  <a:off x="2976752" y="1550433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5" name="楕円 2">
                  <a:extLst>
                    <a:ext uri="{FF2B5EF4-FFF2-40B4-BE49-F238E27FC236}">
                      <a16:creationId xmlns:a16="http://schemas.microsoft.com/office/drawing/2014/main" id="{8BA6AD52-0A6B-48A8-A6C3-0A263D30463F}"/>
                    </a:ext>
                  </a:extLst>
                </p:cNvPr>
                <p:cNvSpPr/>
                <p:nvPr/>
              </p:nvSpPr>
              <p:spPr>
                <a:xfrm rot="393626" flipH="1">
                  <a:off x="3885173" y="1550561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BA06F417-7D70-4A5E-A01D-57248022DACA}"/>
                    </a:ext>
                  </a:extLst>
                </p:cNvPr>
                <p:cNvGrpSpPr/>
                <p:nvPr/>
              </p:nvGrpSpPr>
              <p:grpSpPr>
                <a:xfrm>
                  <a:off x="2896766" y="1128713"/>
                  <a:ext cx="1221976" cy="3989387"/>
                  <a:chOff x="2896766" y="1128713"/>
                  <a:chExt cx="1221976" cy="3989387"/>
                </a:xfrm>
              </p:grpSpPr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39198748-70B2-4353-BD91-566C7A946F4E}"/>
                      </a:ext>
                    </a:extLst>
                  </p:cNvPr>
                  <p:cNvSpPr/>
                  <p:nvPr/>
                </p:nvSpPr>
                <p:spPr>
                  <a:xfrm>
                    <a:off x="2896766" y="1128713"/>
                    <a:ext cx="1221976" cy="3874421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339933"/>
                      </a:gs>
                      <a:gs pos="5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38" name="楕円 2">
                    <a:extLst>
                      <a:ext uri="{FF2B5EF4-FFF2-40B4-BE49-F238E27FC236}">
                        <a16:creationId xmlns:a16="http://schemas.microsoft.com/office/drawing/2014/main" id="{E27E24B4-F127-4395-8F9B-F154EDF4D079}"/>
                      </a:ext>
                    </a:extLst>
                  </p:cNvPr>
                  <p:cNvSpPr/>
                  <p:nvPr/>
                </p:nvSpPr>
                <p:spPr>
                  <a:xfrm>
                    <a:off x="3436706" y="1416047"/>
                    <a:ext cx="100243" cy="3702053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3D3AAC2F-C3EB-4F9C-9B89-DA129FE9A416}"/>
                  </a:ext>
                </a:extLst>
              </p:cNvPr>
              <p:cNvGrpSpPr/>
              <p:nvPr/>
            </p:nvGrpSpPr>
            <p:grpSpPr>
              <a:xfrm>
                <a:off x="2414536" y="1128713"/>
                <a:ext cx="2131979" cy="3989387"/>
                <a:chOff x="2414536" y="1128713"/>
                <a:chExt cx="2131979" cy="3989387"/>
              </a:xfrm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5ADC4CA3-9274-4CB3-9F32-C1E27532C696}"/>
                    </a:ext>
                  </a:extLst>
                </p:cNvPr>
                <p:cNvSpPr/>
                <p:nvPr/>
              </p:nvSpPr>
              <p:spPr>
                <a:xfrm rot="21206374">
                  <a:off x="2414536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ECC6DD20-E42B-401D-90A3-F2938BC7FB41}"/>
                    </a:ext>
                  </a:extLst>
                </p:cNvPr>
                <p:cNvSpPr/>
                <p:nvPr/>
              </p:nvSpPr>
              <p:spPr>
                <a:xfrm rot="393626" flipH="1">
                  <a:off x="3324539" y="1272536"/>
                  <a:ext cx="1221976" cy="3732035"/>
                </a:xfrm>
                <a:custGeom>
                  <a:avLst/>
                  <a:gdLst>
                    <a:gd name="connsiteX0" fmla="*/ 599434 w 1221976"/>
                    <a:gd name="connsiteY0" fmla="*/ 0 h 3874421"/>
                    <a:gd name="connsiteX1" fmla="*/ 629421 w 1221976"/>
                    <a:gd name="connsiteY1" fmla="*/ 20157 h 3874421"/>
                    <a:gd name="connsiteX2" fmla="*/ 635807 w 1221976"/>
                    <a:gd name="connsiteY2" fmla="*/ 45167 h 3874421"/>
                    <a:gd name="connsiteX3" fmla="*/ 644112 w 1221976"/>
                    <a:gd name="connsiteY3" fmla="*/ 36073 h 3874421"/>
                    <a:gd name="connsiteX4" fmla="*/ 681779 w 1221976"/>
                    <a:gd name="connsiteY4" fmla="*/ 30806 h 3874421"/>
                    <a:gd name="connsiteX5" fmla="*/ 696052 w 1221976"/>
                    <a:gd name="connsiteY5" fmla="*/ 66061 h 3874421"/>
                    <a:gd name="connsiteX6" fmla="*/ 690047 w 1221976"/>
                    <a:gd name="connsiteY6" fmla="*/ 84996 h 3874421"/>
                    <a:gd name="connsiteX7" fmla="*/ 653839 w 1221976"/>
                    <a:gd name="connsiteY7" fmla="*/ 136224 h 3874421"/>
                    <a:gd name="connsiteX8" fmla="*/ 655496 w 1221976"/>
                    <a:gd name="connsiteY8" fmla="*/ 150079 h 3874421"/>
                    <a:gd name="connsiteX9" fmla="*/ 670719 w 1221976"/>
                    <a:gd name="connsiteY9" fmla="*/ 148424 h 3874421"/>
                    <a:gd name="connsiteX10" fmla="*/ 736985 w 1221976"/>
                    <a:gd name="connsiteY10" fmla="*/ 94825 h 3874421"/>
                    <a:gd name="connsiteX11" fmla="*/ 768737 w 1221976"/>
                    <a:gd name="connsiteY11" fmla="*/ 205388 h 3874421"/>
                    <a:gd name="connsiteX12" fmla="*/ 765918 w 1221976"/>
                    <a:gd name="connsiteY12" fmla="*/ 208538 h 3874421"/>
                    <a:gd name="connsiteX13" fmla="*/ 778467 w 1221976"/>
                    <a:gd name="connsiteY13" fmla="*/ 206223 h 3874421"/>
                    <a:gd name="connsiteX14" fmla="*/ 793110 w 1221976"/>
                    <a:gd name="connsiteY14" fmla="*/ 211989 h 3874421"/>
                    <a:gd name="connsiteX15" fmla="*/ 762845 w 1221976"/>
                    <a:gd name="connsiteY15" fmla="*/ 294685 h 3874421"/>
                    <a:gd name="connsiteX16" fmla="*/ 756263 w 1221976"/>
                    <a:gd name="connsiteY16" fmla="*/ 299145 h 3874421"/>
                    <a:gd name="connsiteX17" fmla="*/ 761006 w 1221976"/>
                    <a:gd name="connsiteY17" fmla="*/ 299432 h 3874421"/>
                    <a:gd name="connsiteX18" fmla="*/ 721023 w 1221976"/>
                    <a:gd name="connsiteY18" fmla="*/ 376806 h 3874421"/>
                    <a:gd name="connsiteX19" fmla="*/ 703600 w 1221976"/>
                    <a:gd name="connsiteY19" fmla="*/ 453827 h 3874421"/>
                    <a:gd name="connsiteX20" fmla="*/ 751032 w 1221976"/>
                    <a:gd name="connsiteY20" fmla="*/ 422449 h 3874421"/>
                    <a:gd name="connsiteX21" fmla="*/ 805397 w 1221976"/>
                    <a:gd name="connsiteY21" fmla="*/ 354506 h 3874421"/>
                    <a:gd name="connsiteX22" fmla="*/ 806543 w 1221976"/>
                    <a:gd name="connsiteY22" fmla="*/ 356252 h 3874421"/>
                    <a:gd name="connsiteX23" fmla="*/ 807536 w 1221976"/>
                    <a:gd name="connsiteY23" fmla="*/ 352920 h 3874421"/>
                    <a:gd name="connsiteX24" fmla="*/ 870069 w 1221976"/>
                    <a:gd name="connsiteY24" fmla="*/ 324873 h 3874421"/>
                    <a:gd name="connsiteX25" fmla="*/ 892531 w 1221976"/>
                    <a:gd name="connsiteY25" fmla="*/ 331169 h 3874421"/>
                    <a:gd name="connsiteX26" fmla="*/ 931982 w 1221976"/>
                    <a:gd name="connsiteY26" fmla="*/ 320112 h 3874421"/>
                    <a:gd name="connsiteX27" fmla="*/ 999848 w 1221976"/>
                    <a:gd name="connsiteY27" fmla="*/ 366034 h 3874421"/>
                    <a:gd name="connsiteX28" fmla="*/ 994944 w 1221976"/>
                    <a:gd name="connsiteY28" fmla="*/ 382469 h 3874421"/>
                    <a:gd name="connsiteX29" fmla="*/ 997278 w 1221976"/>
                    <a:gd name="connsiteY29" fmla="*/ 383332 h 3874421"/>
                    <a:gd name="connsiteX30" fmla="*/ 1018898 w 1221976"/>
                    <a:gd name="connsiteY30" fmla="*/ 411956 h 3874421"/>
                    <a:gd name="connsiteX31" fmla="*/ 973813 w 1221976"/>
                    <a:gd name="connsiteY31" fmla="*/ 449256 h 3874421"/>
                    <a:gd name="connsiteX32" fmla="*/ 971579 w 1221976"/>
                    <a:gd name="connsiteY32" fmla="*/ 449503 h 3874421"/>
                    <a:gd name="connsiteX33" fmla="*/ 902225 w 1221976"/>
                    <a:gd name="connsiteY33" fmla="*/ 500032 h 3874421"/>
                    <a:gd name="connsiteX34" fmla="*/ 899899 w 1221976"/>
                    <a:gd name="connsiteY34" fmla="*/ 503225 h 3874421"/>
                    <a:gd name="connsiteX35" fmla="*/ 906979 w 1221976"/>
                    <a:gd name="connsiteY35" fmla="*/ 502443 h 3874421"/>
                    <a:gd name="connsiteX36" fmla="*/ 1018898 w 1221976"/>
                    <a:gd name="connsiteY36" fmla="*/ 542925 h 3874421"/>
                    <a:gd name="connsiteX37" fmla="*/ 950544 w 1221976"/>
                    <a:gd name="connsiteY37" fmla="*/ 580226 h 3874421"/>
                    <a:gd name="connsiteX38" fmla="*/ 932828 w 1221976"/>
                    <a:gd name="connsiteY38" fmla="*/ 581519 h 3874421"/>
                    <a:gd name="connsiteX39" fmla="*/ 845134 w 1221976"/>
                    <a:gd name="connsiteY39" fmla="*/ 621091 h 3874421"/>
                    <a:gd name="connsiteX40" fmla="*/ 784513 w 1221976"/>
                    <a:gd name="connsiteY40" fmla="*/ 668845 h 3874421"/>
                    <a:gd name="connsiteX41" fmla="*/ 796944 w 1221976"/>
                    <a:gd name="connsiteY41" fmla="*/ 667524 h 3874421"/>
                    <a:gd name="connsiteX42" fmla="*/ 867399 w 1221976"/>
                    <a:gd name="connsiteY42" fmla="*/ 702145 h 3874421"/>
                    <a:gd name="connsiteX43" fmla="*/ 850126 w 1221976"/>
                    <a:gd name="connsiteY43" fmla="*/ 778723 h 3874421"/>
                    <a:gd name="connsiteX44" fmla="*/ 849875 w 1221976"/>
                    <a:gd name="connsiteY44" fmla="*/ 778973 h 3874421"/>
                    <a:gd name="connsiteX45" fmla="*/ 851114 w 1221976"/>
                    <a:gd name="connsiteY45" fmla="*/ 779182 h 3874421"/>
                    <a:gd name="connsiteX46" fmla="*/ 830038 w 1221976"/>
                    <a:gd name="connsiteY46" fmla="*/ 798848 h 3874421"/>
                    <a:gd name="connsiteX47" fmla="*/ 810582 w 1221976"/>
                    <a:gd name="connsiteY47" fmla="*/ 818340 h 3874421"/>
                    <a:gd name="connsiteX48" fmla="*/ 806375 w 1221976"/>
                    <a:gd name="connsiteY48" fmla="*/ 820928 h 3874421"/>
                    <a:gd name="connsiteX49" fmla="*/ 784901 w 1221976"/>
                    <a:gd name="connsiteY49" fmla="*/ 840968 h 3874421"/>
                    <a:gd name="connsiteX50" fmla="*/ 727457 w 1221976"/>
                    <a:gd name="connsiteY50" fmla="*/ 921066 h 3874421"/>
                    <a:gd name="connsiteX51" fmla="*/ 685421 w 1221976"/>
                    <a:gd name="connsiteY51" fmla="*/ 1010221 h 3874421"/>
                    <a:gd name="connsiteX52" fmla="*/ 678914 w 1221976"/>
                    <a:gd name="connsiteY52" fmla="*/ 1036493 h 3874421"/>
                    <a:gd name="connsiteX53" fmla="*/ 681256 w 1221976"/>
                    <a:gd name="connsiteY53" fmla="*/ 1089059 h 3874421"/>
                    <a:gd name="connsiteX54" fmla="*/ 683234 w 1221976"/>
                    <a:gd name="connsiteY54" fmla="*/ 1087891 h 3874421"/>
                    <a:gd name="connsiteX55" fmla="*/ 814232 w 1221976"/>
                    <a:gd name="connsiteY55" fmla="*/ 938978 h 3874421"/>
                    <a:gd name="connsiteX56" fmla="*/ 817066 w 1221976"/>
                    <a:gd name="connsiteY56" fmla="*/ 943221 h 3874421"/>
                    <a:gd name="connsiteX57" fmla="*/ 818015 w 1221976"/>
                    <a:gd name="connsiteY57" fmla="*/ 934514 h 3874421"/>
                    <a:gd name="connsiteX58" fmla="*/ 884865 w 1221976"/>
                    <a:gd name="connsiteY58" fmla="*/ 858400 h 3874421"/>
                    <a:gd name="connsiteX59" fmla="*/ 898519 w 1221976"/>
                    <a:gd name="connsiteY59" fmla="*/ 868668 h 3874421"/>
                    <a:gd name="connsiteX60" fmla="*/ 902928 w 1221976"/>
                    <a:gd name="connsiteY60" fmla="*/ 881679 h 3874421"/>
                    <a:gd name="connsiteX61" fmla="*/ 904581 w 1221976"/>
                    <a:gd name="connsiteY61" fmla="*/ 877231 h 3874421"/>
                    <a:gd name="connsiteX62" fmla="*/ 1032723 w 1221976"/>
                    <a:gd name="connsiteY62" fmla="*/ 842609 h 3874421"/>
                    <a:gd name="connsiteX63" fmla="*/ 1014436 w 1221976"/>
                    <a:gd name="connsiteY63" fmla="*/ 935316 h 3874421"/>
                    <a:gd name="connsiteX64" fmla="*/ 1020945 w 1221976"/>
                    <a:gd name="connsiteY64" fmla="*/ 950431 h 3874421"/>
                    <a:gd name="connsiteX65" fmla="*/ 1035756 w 1221976"/>
                    <a:gd name="connsiteY65" fmla="*/ 943932 h 3874421"/>
                    <a:gd name="connsiteX66" fmla="*/ 1067796 w 1221976"/>
                    <a:gd name="connsiteY66" fmla="*/ 880549 h 3874421"/>
                    <a:gd name="connsiteX67" fmla="*/ 1083599 w 1221976"/>
                    <a:gd name="connsiteY67" fmla="*/ 863980 h 3874421"/>
                    <a:gd name="connsiteX68" fmla="*/ 1126686 w 1221976"/>
                    <a:gd name="connsiteY68" fmla="*/ 856797 h 3874421"/>
                    <a:gd name="connsiteX69" fmla="*/ 1141613 w 1221976"/>
                    <a:gd name="connsiteY69" fmla="*/ 894874 h 3874421"/>
                    <a:gd name="connsiteX70" fmla="*/ 1136933 w 1221976"/>
                    <a:gd name="connsiteY70" fmla="*/ 907873 h 3874421"/>
                    <a:gd name="connsiteX71" fmla="*/ 1165493 w 1221976"/>
                    <a:gd name="connsiteY71" fmla="*/ 899299 h 3874421"/>
                    <a:gd name="connsiteX72" fmla="*/ 1201844 w 1221976"/>
                    <a:gd name="connsiteY72" fmla="*/ 915487 h 3874421"/>
                    <a:gd name="connsiteX73" fmla="*/ 1197687 w 1221976"/>
                    <a:gd name="connsiteY73" fmla="*/ 955062 h 3874421"/>
                    <a:gd name="connsiteX74" fmla="*/ 1169700 w 1221976"/>
                    <a:gd name="connsiteY74" fmla="*/ 981425 h 3874421"/>
                    <a:gd name="connsiteX75" fmla="*/ 1196450 w 1221976"/>
                    <a:gd name="connsiteY75" fmla="*/ 989854 h 3874421"/>
                    <a:gd name="connsiteX76" fmla="*/ 1221962 w 1221976"/>
                    <a:gd name="connsiteY76" fmla="*/ 1021820 h 3874421"/>
                    <a:gd name="connsiteX77" fmla="*/ 1194198 w 1221976"/>
                    <a:gd name="connsiteY77" fmla="*/ 1055543 h 3874421"/>
                    <a:gd name="connsiteX78" fmla="*/ 1172625 w 1221976"/>
                    <a:gd name="connsiteY78" fmla="*/ 1062113 h 3874421"/>
                    <a:gd name="connsiteX79" fmla="*/ 1101269 w 1221976"/>
                    <a:gd name="connsiteY79" fmla="*/ 1057405 h 3874421"/>
                    <a:gd name="connsiteX80" fmla="*/ 1086655 w 1221976"/>
                    <a:gd name="connsiteY80" fmla="*/ 1066623 h 3874421"/>
                    <a:gd name="connsiteX81" fmla="*/ 1098071 w 1221976"/>
                    <a:gd name="connsiteY81" fmla="*/ 1080176 h 3874421"/>
                    <a:gd name="connsiteX82" fmla="*/ 1187919 w 1221976"/>
                    <a:gd name="connsiteY82" fmla="*/ 1111417 h 3874421"/>
                    <a:gd name="connsiteX83" fmla="*/ 1093865 w 1221976"/>
                    <a:gd name="connsiteY83" fmla="*/ 1205081 h 3874421"/>
                    <a:gd name="connsiteX84" fmla="*/ 1089186 w 1221976"/>
                    <a:gd name="connsiteY84" fmla="*/ 1204288 h 3874421"/>
                    <a:gd name="connsiteX85" fmla="*/ 1098249 w 1221976"/>
                    <a:gd name="connsiteY85" fmla="*/ 1214612 h 3874421"/>
                    <a:gd name="connsiteX86" fmla="*/ 1100315 w 1221976"/>
                    <a:gd name="connsiteY86" fmla="*/ 1231571 h 3874421"/>
                    <a:gd name="connsiteX87" fmla="*/ 1000973 w 1221976"/>
                    <a:gd name="connsiteY87" fmla="*/ 1251407 h 3874421"/>
                    <a:gd name="connsiteX88" fmla="*/ 992747 w 1221976"/>
                    <a:gd name="connsiteY88" fmla="*/ 1247781 h 3874421"/>
                    <a:gd name="connsiteX89" fmla="*/ 994087 w 1221976"/>
                    <a:gd name="connsiteY89" fmla="*/ 1250498 h 3874421"/>
                    <a:gd name="connsiteX90" fmla="*/ 799625 w 1221976"/>
                    <a:gd name="connsiteY90" fmla="*/ 1289488 h 3874421"/>
                    <a:gd name="connsiteX91" fmla="*/ 763404 w 1221976"/>
                    <a:gd name="connsiteY91" fmla="*/ 1309948 h 3874421"/>
                    <a:gd name="connsiteX92" fmla="*/ 805536 w 1221976"/>
                    <a:gd name="connsiteY92" fmla="*/ 1312891 h 3874421"/>
                    <a:gd name="connsiteX93" fmla="*/ 873234 w 1221976"/>
                    <a:gd name="connsiteY93" fmla="*/ 1356145 h 3874421"/>
                    <a:gd name="connsiteX94" fmla="*/ 720402 w 1221976"/>
                    <a:gd name="connsiteY94" fmla="*/ 1559864 h 3874421"/>
                    <a:gd name="connsiteX95" fmla="*/ 703009 w 1221976"/>
                    <a:gd name="connsiteY95" fmla="*/ 1577447 h 3874421"/>
                    <a:gd name="connsiteX96" fmla="*/ 709950 w 1221976"/>
                    <a:gd name="connsiteY96" fmla="*/ 1733276 h 3874421"/>
                    <a:gd name="connsiteX97" fmla="*/ 719471 w 1221976"/>
                    <a:gd name="connsiteY97" fmla="*/ 1985327 h 3874421"/>
                    <a:gd name="connsiteX98" fmla="*/ 728110 w 1221976"/>
                    <a:gd name="connsiteY98" fmla="*/ 1980683 h 3874421"/>
                    <a:gd name="connsiteX99" fmla="*/ 758047 w 1221976"/>
                    <a:gd name="connsiteY99" fmla="*/ 1958577 h 3874421"/>
                    <a:gd name="connsiteX100" fmla="*/ 781528 w 1221976"/>
                    <a:gd name="connsiteY100" fmla="*/ 1929168 h 3874421"/>
                    <a:gd name="connsiteX101" fmla="*/ 768333 w 1221976"/>
                    <a:gd name="connsiteY101" fmla="*/ 1862037 h 3874421"/>
                    <a:gd name="connsiteX102" fmla="*/ 801513 w 1221976"/>
                    <a:gd name="connsiteY102" fmla="*/ 1815207 h 3874421"/>
                    <a:gd name="connsiteX103" fmla="*/ 846412 w 1221976"/>
                    <a:gd name="connsiteY103" fmla="*/ 1827994 h 3874421"/>
                    <a:gd name="connsiteX104" fmla="*/ 849039 w 1221976"/>
                    <a:gd name="connsiteY104" fmla="*/ 1841360 h 3874421"/>
                    <a:gd name="connsiteX105" fmla="*/ 843556 w 1221976"/>
                    <a:gd name="connsiteY105" fmla="*/ 1873815 h 3874421"/>
                    <a:gd name="connsiteX106" fmla="*/ 853072 w 1221976"/>
                    <a:gd name="connsiteY106" fmla="*/ 1881149 h 3874421"/>
                    <a:gd name="connsiteX107" fmla="*/ 865807 w 1221976"/>
                    <a:gd name="connsiteY107" fmla="*/ 1869431 h 3874421"/>
                    <a:gd name="connsiteX108" fmla="*/ 941985 w 1221976"/>
                    <a:gd name="connsiteY108" fmla="*/ 1751881 h 3874421"/>
                    <a:gd name="connsiteX109" fmla="*/ 1020574 w 1221976"/>
                    <a:gd name="connsiteY109" fmla="*/ 1717256 h 3874421"/>
                    <a:gd name="connsiteX110" fmla="*/ 1043630 w 1221976"/>
                    <a:gd name="connsiteY110" fmla="*/ 1723687 h 3874421"/>
                    <a:gd name="connsiteX111" fmla="*/ 1062364 w 1221976"/>
                    <a:gd name="connsiteY111" fmla="*/ 1759779 h 3874421"/>
                    <a:gd name="connsiteX112" fmla="*/ 1057370 w 1221976"/>
                    <a:gd name="connsiteY112" fmla="*/ 1778057 h 3874421"/>
                    <a:gd name="connsiteX113" fmla="*/ 1078197 w 1221976"/>
                    <a:gd name="connsiteY113" fmla="*/ 1765194 h 3874421"/>
                    <a:gd name="connsiteX114" fmla="*/ 1170793 w 1221976"/>
                    <a:gd name="connsiteY114" fmla="*/ 1770281 h 3874421"/>
                    <a:gd name="connsiteX115" fmla="*/ 1128614 w 1221976"/>
                    <a:gd name="connsiteY115" fmla="*/ 1858608 h 3874421"/>
                    <a:gd name="connsiteX116" fmla="*/ 1100171 w 1221976"/>
                    <a:gd name="connsiteY116" fmla="*/ 1876174 h 3874421"/>
                    <a:gd name="connsiteX117" fmla="*/ 1105483 w 1221976"/>
                    <a:gd name="connsiteY117" fmla="*/ 1875481 h 3874421"/>
                    <a:gd name="connsiteX118" fmla="*/ 1147829 w 1221976"/>
                    <a:gd name="connsiteY118" fmla="*/ 1916751 h 3874421"/>
                    <a:gd name="connsiteX119" fmla="*/ 1074181 w 1221976"/>
                    <a:gd name="connsiteY119" fmla="*/ 1996819 h 3874421"/>
                    <a:gd name="connsiteX120" fmla="*/ 946896 w 1221976"/>
                    <a:gd name="connsiteY120" fmla="*/ 2019674 h 3874421"/>
                    <a:gd name="connsiteX121" fmla="*/ 931042 w 1221976"/>
                    <a:gd name="connsiteY121" fmla="*/ 2025612 h 3874421"/>
                    <a:gd name="connsiteX122" fmla="*/ 932220 w 1221976"/>
                    <a:gd name="connsiteY122" fmla="*/ 2038096 h 3874421"/>
                    <a:gd name="connsiteX123" fmla="*/ 966967 w 1221976"/>
                    <a:gd name="connsiteY123" fmla="*/ 2051445 h 3874421"/>
                    <a:gd name="connsiteX124" fmla="*/ 972170 w 1221976"/>
                    <a:gd name="connsiteY124" fmla="*/ 2073773 h 3874421"/>
                    <a:gd name="connsiteX125" fmla="*/ 954834 w 1221976"/>
                    <a:gd name="connsiteY125" fmla="*/ 2099284 h 3874421"/>
                    <a:gd name="connsiteX126" fmla="*/ 900332 w 1221976"/>
                    <a:gd name="connsiteY126" fmla="*/ 2106608 h 3874421"/>
                    <a:gd name="connsiteX127" fmla="*/ 856506 w 1221976"/>
                    <a:gd name="connsiteY127" fmla="*/ 2064582 h 3874421"/>
                    <a:gd name="connsiteX128" fmla="*/ 856102 w 1221976"/>
                    <a:gd name="connsiteY128" fmla="*/ 2064750 h 3874421"/>
                    <a:gd name="connsiteX129" fmla="*/ 857613 w 1221976"/>
                    <a:gd name="connsiteY129" fmla="*/ 2066273 h 3874421"/>
                    <a:gd name="connsiteX130" fmla="*/ 726961 w 1221976"/>
                    <a:gd name="connsiteY130" fmla="*/ 2176509 h 3874421"/>
                    <a:gd name="connsiteX131" fmla="*/ 726704 w 1221976"/>
                    <a:gd name="connsiteY131" fmla="*/ 2176792 h 3874421"/>
                    <a:gd name="connsiteX132" fmla="*/ 730580 w 1221976"/>
                    <a:gd name="connsiteY132" fmla="*/ 2279387 h 3874421"/>
                    <a:gd name="connsiteX133" fmla="*/ 734681 w 1221976"/>
                    <a:gd name="connsiteY133" fmla="*/ 2403798 h 3874421"/>
                    <a:gd name="connsiteX134" fmla="*/ 737556 w 1221976"/>
                    <a:gd name="connsiteY134" fmla="*/ 2406768 h 3874421"/>
                    <a:gd name="connsiteX135" fmla="*/ 739929 w 1221976"/>
                    <a:gd name="connsiteY135" fmla="*/ 2418842 h 3874421"/>
                    <a:gd name="connsiteX136" fmla="*/ 735952 w 1221976"/>
                    <a:gd name="connsiteY136" fmla="*/ 2442380 h 3874421"/>
                    <a:gd name="connsiteX137" fmla="*/ 736173 w 1221976"/>
                    <a:gd name="connsiteY137" fmla="*/ 2449080 h 3874421"/>
                    <a:gd name="connsiteX138" fmla="*/ 743572 w 1221976"/>
                    <a:gd name="connsiteY138" fmla="*/ 2454782 h 3874421"/>
                    <a:gd name="connsiteX139" fmla="*/ 755076 w 1221976"/>
                    <a:gd name="connsiteY139" fmla="*/ 2444198 h 3874421"/>
                    <a:gd name="connsiteX140" fmla="*/ 823886 w 1221976"/>
                    <a:gd name="connsiteY140" fmla="*/ 2338017 h 3874421"/>
                    <a:gd name="connsiteX141" fmla="*/ 894874 w 1221976"/>
                    <a:gd name="connsiteY141" fmla="*/ 2306741 h 3874421"/>
                    <a:gd name="connsiteX142" fmla="*/ 915700 w 1221976"/>
                    <a:gd name="connsiteY142" fmla="*/ 2312550 h 3874421"/>
                    <a:gd name="connsiteX143" fmla="*/ 932622 w 1221976"/>
                    <a:gd name="connsiteY143" fmla="*/ 2345151 h 3874421"/>
                    <a:gd name="connsiteX144" fmla="*/ 928111 w 1221976"/>
                    <a:gd name="connsiteY144" fmla="*/ 2361662 h 3874421"/>
                    <a:gd name="connsiteX145" fmla="*/ 946924 w 1221976"/>
                    <a:gd name="connsiteY145" fmla="*/ 2350042 h 3874421"/>
                    <a:gd name="connsiteX146" fmla="*/ 1030564 w 1221976"/>
                    <a:gd name="connsiteY146" fmla="*/ 2354637 h 3874421"/>
                    <a:gd name="connsiteX147" fmla="*/ 992465 w 1221976"/>
                    <a:gd name="connsiteY147" fmla="*/ 2434421 h 3874421"/>
                    <a:gd name="connsiteX148" fmla="*/ 966772 w 1221976"/>
                    <a:gd name="connsiteY148" fmla="*/ 2450288 h 3874421"/>
                    <a:gd name="connsiteX149" fmla="*/ 971571 w 1221976"/>
                    <a:gd name="connsiteY149" fmla="*/ 2449663 h 3874421"/>
                    <a:gd name="connsiteX150" fmla="*/ 1009821 w 1221976"/>
                    <a:gd name="connsiteY150" fmla="*/ 2486941 h 3874421"/>
                    <a:gd name="connsiteX151" fmla="*/ 943296 w 1221976"/>
                    <a:gd name="connsiteY151" fmla="*/ 2559265 h 3874421"/>
                    <a:gd name="connsiteX152" fmla="*/ 828321 w 1221976"/>
                    <a:gd name="connsiteY152" fmla="*/ 2579909 h 3874421"/>
                    <a:gd name="connsiteX153" fmla="*/ 814001 w 1221976"/>
                    <a:gd name="connsiteY153" fmla="*/ 2585274 h 3874421"/>
                    <a:gd name="connsiteX154" fmla="*/ 815065 w 1221976"/>
                    <a:gd name="connsiteY154" fmla="*/ 2596550 h 3874421"/>
                    <a:gd name="connsiteX155" fmla="*/ 846452 w 1221976"/>
                    <a:gd name="connsiteY155" fmla="*/ 2608608 h 3874421"/>
                    <a:gd name="connsiteX156" fmla="*/ 851152 w 1221976"/>
                    <a:gd name="connsiteY156" fmla="*/ 2628776 h 3874421"/>
                    <a:gd name="connsiteX157" fmla="*/ 835492 w 1221976"/>
                    <a:gd name="connsiteY157" fmla="*/ 2651820 h 3874421"/>
                    <a:gd name="connsiteX158" fmla="*/ 786262 w 1221976"/>
                    <a:gd name="connsiteY158" fmla="*/ 2658435 h 3874421"/>
                    <a:gd name="connsiteX159" fmla="*/ 746674 w 1221976"/>
                    <a:gd name="connsiteY159" fmla="*/ 2620474 h 3874421"/>
                    <a:gd name="connsiteX160" fmla="*/ 746309 w 1221976"/>
                    <a:gd name="connsiteY160" fmla="*/ 2620626 h 3874421"/>
                    <a:gd name="connsiteX161" fmla="*/ 747674 w 1221976"/>
                    <a:gd name="connsiteY161" fmla="*/ 2622002 h 3874421"/>
                    <a:gd name="connsiteX162" fmla="*/ 741984 w 1221976"/>
                    <a:gd name="connsiteY162" fmla="*/ 2625363 h 3874421"/>
                    <a:gd name="connsiteX163" fmla="*/ 742947 w 1221976"/>
                    <a:gd name="connsiteY163" fmla="*/ 2654589 h 3874421"/>
                    <a:gd name="connsiteX164" fmla="*/ 749992 w 1221976"/>
                    <a:gd name="connsiteY164" fmla="*/ 2900992 h 3874421"/>
                    <a:gd name="connsiteX165" fmla="*/ 750452 w 1221976"/>
                    <a:gd name="connsiteY165" fmla="*/ 2920694 h 3874421"/>
                    <a:gd name="connsiteX166" fmla="*/ 765776 w 1221976"/>
                    <a:gd name="connsiteY166" fmla="*/ 2924235 h 3874421"/>
                    <a:gd name="connsiteX167" fmla="*/ 769024 w 1221976"/>
                    <a:gd name="connsiteY167" fmla="*/ 2949946 h 3874421"/>
                    <a:gd name="connsiteX168" fmla="*/ 761237 w 1221976"/>
                    <a:gd name="connsiteY168" fmla="*/ 2960389 h 3874421"/>
                    <a:gd name="connsiteX169" fmla="*/ 751503 w 1221976"/>
                    <a:gd name="connsiteY169" fmla="*/ 2965718 h 3874421"/>
                    <a:gd name="connsiteX170" fmla="*/ 751944 w 1221976"/>
                    <a:gd name="connsiteY170" fmla="*/ 2984649 h 3874421"/>
                    <a:gd name="connsiteX171" fmla="*/ 764598 w 1221976"/>
                    <a:gd name="connsiteY171" fmla="*/ 2978607 h 3874421"/>
                    <a:gd name="connsiteX172" fmla="*/ 795096 w 1221976"/>
                    <a:gd name="connsiteY172" fmla="*/ 2979194 h 3874421"/>
                    <a:gd name="connsiteX173" fmla="*/ 795291 w 1221976"/>
                    <a:gd name="connsiteY173" fmla="*/ 3056302 h 3874421"/>
                    <a:gd name="connsiteX174" fmla="*/ 792438 w 1221976"/>
                    <a:gd name="connsiteY174" fmla="*/ 3057490 h 3874421"/>
                    <a:gd name="connsiteX175" fmla="*/ 802580 w 1221976"/>
                    <a:gd name="connsiteY175" fmla="*/ 3059458 h 3874421"/>
                    <a:gd name="connsiteX176" fmla="*/ 812563 w 1221976"/>
                    <a:gd name="connsiteY176" fmla="*/ 3067000 h 3874421"/>
                    <a:gd name="connsiteX177" fmla="*/ 806420 w 1221976"/>
                    <a:gd name="connsiteY177" fmla="*/ 3089274 h 3874421"/>
                    <a:gd name="connsiteX178" fmla="*/ 795511 w 1221976"/>
                    <a:gd name="connsiteY178" fmla="*/ 3095709 h 3874421"/>
                    <a:gd name="connsiteX179" fmla="*/ 794424 w 1221976"/>
                    <a:gd name="connsiteY179" fmla="*/ 3102346 h 3874421"/>
                    <a:gd name="connsiteX180" fmla="*/ 786637 w 1221976"/>
                    <a:gd name="connsiteY180" fmla="*/ 3112789 h 3874421"/>
                    <a:gd name="connsiteX181" fmla="*/ 755129 w 1221976"/>
                    <a:gd name="connsiteY181" fmla="*/ 3130037 h 3874421"/>
                    <a:gd name="connsiteX182" fmla="*/ 755144 w 1221976"/>
                    <a:gd name="connsiteY182" fmla="*/ 3131072 h 3874421"/>
                    <a:gd name="connsiteX183" fmla="*/ 782394 w 1221976"/>
                    <a:gd name="connsiteY183" fmla="*/ 3131596 h 3874421"/>
                    <a:gd name="connsiteX184" fmla="*/ 784012 w 1221976"/>
                    <a:gd name="connsiteY184" fmla="*/ 3133866 h 3874421"/>
                    <a:gd name="connsiteX185" fmla="*/ 789998 w 1221976"/>
                    <a:gd name="connsiteY185" fmla="*/ 3131007 h 3874421"/>
                    <a:gd name="connsiteX186" fmla="*/ 820496 w 1221976"/>
                    <a:gd name="connsiteY186" fmla="*/ 3131594 h 3874421"/>
                    <a:gd name="connsiteX187" fmla="*/ 820691 w 1221976"/>
                    <a:gd name="connsiteY187" fmla="*/ 3208702 h 3874421"/>
                    <a:gd name="connsiteX188" fmla="*/ 817838 w 1221976"/>
                    <a:gd name="connsiteY188" fmla="*/ 3209890 h 3874421"/>
                    <a:gd name="connsiteX189" fmla="*/ 827980 w 1221976"/>
                    <a:gd name="connsiteY189" fmla="*/ 3211858 h 3874421"/>
                    <a:gd name="connsiteX190" fmla="*/ 837963 w 1221976"/>
                    <a:gd name="connsiteY190" fmla="*/ 3219400 h 3874421"/>
                    <a:gd name="connsiteX191" fmla="*/ 838787 w 1221976"/>
                    <a:gd name="connsiteY191" fmla="*/ 3226565 h 3874421"/>
                    <a:gd name="connsiteX192" fmla="*/ 839545 w 1221976"/>
                    <a:gd name="connsiteY192" fmla="*/ 3226844 h 3874421"/>
                    <a:gd name="connsiteX193" fmla="*/ 839742 w 1221976"/>
                    <a:gd name="connsiteY193" fmla="*/ 3303953 h 3874421"/>
                    <a:gd name="connsiteX194" fmla="*/ 836887 w 1221976"/>
                    <a:gd name="connsiteY194" fmla="*/ 3305140 h 3874421"/>
                    <a:gd name="connsiteX195" fmla="*/ 847030 w 1221976"/>
                    <a:gd name="connsiteY195" fmla="*/ 3307107 h 3874421"/>
                    <a:gd name="connsiteX196" fmla="*/ 857012 w 1221976"/>
                    <a:gd name="connsiteY196" fmla="*/ 3314650 h 3874421"/>
                    <a:gd name="connsiteX197" fmla="*/ 815683 w 1221976"/>
                    <a:gd name="connsiteY197" fmla="*/ 3357679 h 3874421"/>
                    <a:gd name="connsiteX198" fmla="*/ 810246 w 1221976"/>
                    <a:gd name="connsiteY198" fmla="*/ 3358561 h 3874421"/>
                    <a:gd name="connsiteX199" fmla="*/ 809966 w 1221976"/>
                    <a:gd name="connsiteY199" fmla="*/ 3358876 h 3874421"/>
                    <a:gd name="connsiteX200" fmla="*/ 811618 w 1221976"/>
                    <a:gd name="connsiteY200" fmla="*/ 3359552 h 3874421"/>
                    <a:gd name="connsiteX201" fmla="*/ 807510 w 1221976"/>
                    <a:gd name="connsiteY201" fmla="*/ 3362752 h 3874421"/>
                    <a:gd name="connsiteX202" fmla="*/ 815278 w 1221976"/>
                    <a:gd name="connsiteY202" fmla="*/ 3364260 h 3874421"/>
                    <a:gd name="connsiteX203" fmla="*/ 825261 w 1221976"/>
                    <a:gd name="connsiteY203" fmla="*/ 3371802 h 3874421"/>
                    <a:gd name="connsiteX204" fmla="*/ 826085 w 1221976"/>
                    <a:gd name="connsiteY204" fmla="*/ 3378967 h 3874421"/>
                    <a:gd name="connsiteX205" fmla="*/ 826843 w 1221976"/>
                    <a:gd name="connsiteY205" fmla="*/ 3379246 h 3874421"/>
                    <a:gd name="connsiteX206" fmla="*/ 827040 w 1221976"/>
                    <a:gd name="connsiteY206" fmla="*/ 3456355 h 3874421"/>
                    <a:gd name="connsiteX207" fmla="*/ 824185 w 1221976"/>
                    <a:gd name="connsiteY207" fmla="*/ 3457542 h 3874421"/>
                    <a:gd name="connsiteX208" fmla="*/ 834328 w 1221976"/>
                    <a:gd name="connsiteY208" fmla="*/ 3459509 h 3874421"/>
                    <a:gd name="connsiteX209" fmla="*/ 844310 w 1221976"/>
                    <a:gd name="connsiteY209" fmla="*/ 3467052 h 3874421"/>
                    <a:gd name="connsiteX210" fmla="*/ 802981 w 1221976"/>
                    <a:gd name="connsiteY210" fmla="*/ 3510081 h 3874421"/>
                    <a:gd name="connsiteX211" fmla="*/ 796792 w 1221976"/>
                    <a:gd name="connsiteY211" fmla="*/ 3511085 h 3874421"/>
                    <a:gd name="connsiteX212" fmla="*/ 798916 w 1221976"/>
                    <a:gd name="connsiteY212" fmla="*/ 3511954 h 3874421"/>
                    <a:gd name="connsiteX213" fmla="*/ 751289 w 1221976"/>
                    <a:gd name="connsiteY213" fmla="*/ 3549051 h 3874421"/>
                    <a:gd name="connsiteX214" fmla="*/ 740410 w 1221976"/>
                    <a:gd name="connsiteY214" fmla="*/ 3564525 h 3874421"/>
                    <a:gd name="connsiteX215" fmla="*/ 740257 w 1221976"/>
                    <a:gd name="connsiteY215" fmla="*/ 3566519 h 3874421"/>
                    <a:gd name="connsiteX216" fmla="*/ 583568 w 1221976"/>
                    <a:gd name="connsiteY216" fmla="*/ 3874419 h 3874421"/>
                    <a:gd name="connsiteX217" fmla="*/ 456492 w 1221976"/>
                    <a:gd name="connsiteY217" fmla="*/ 3669625 h 3874421"/>
                    <a:gd name="connsiteX218" fmla="*/ 437661 w 1221976"/>
                    <a:gd name="connsiteY218" fmla="*/ 3547225 h 3874421"/>
                    <a:gd name="connsiteX219" fmla="*/ 392376 w 1221976"/>
                    <a:gd name="connsiteY219" fmla="*/ 3511953 h 3874421"/>
                    <a:gd name="connsiteX220" fmla="*/ 394500 w 1221976"/>
                    <a:gd name="connsiteY220" fmla="*/ 3511084 h 3874421"/>
                    <a:gd name="connsiteX221" fmla="*/ 388311 w 1221976"/>
                    <a:gd name="connsiteY221" fmla="*/ 3510080 h 3874421"/>
                    <a:gd name="connsiteX222" fmla="*/ 346982 w 1221976"/>
                    <a:gd name="connsiteY222" fmla="*/ 3467051 h 3874421"/>
                    <a:gd name="connsiteX223" fmla="*/ 356964 w 1221976"/>
                    <a:gd name="connsiteY223" fmla="*/ 3459508 h 3874421"/>
                    <a:gd name="connsiteX224" fmla="*/ 367107 w 1221976"/>
                    <a:gd name="connsiteY224" fmla="*/ 3457541 h 3874421"/>
                    <a:gd name="connsiteX225" fmla="*/ 364252 w 1221976"/>
                    <a:gd name="connsiteY225" fmla="*/ 3456354 h 3874421"/>
                    <a:gd name="connsiteX226" fmla="*/ 364449 w 1221976"/>
                    <a:gd name="connsiteY226" fmla="*/ 3379245 h 3874421"/>
                    <a:gd name="connsiteX227" fmla="*/ 365207 w 1221976"/>
                    <a:gd name="connsiteY227" fmla="*/ 3378966 h 3874421"/>
                    <a:gd name="connsiteX228" fmla="*/ 366031 w 1221976"/>
                    <a:gd name="connsiteY228" fmla="*/ 3371801 h 3874421"/>
                    <a:gd name="connsiteX229" fmla="*/ 376014 w 1221976"/>
                    <a:gd name="connsiteY229" fmla="*/ 3364259 h 3874421"/>
                    <a:gd name="connsiteX230" fmla="*/ 386156 w 1221976"/>
                    <a:gd name="connsiteY230" fmla="*/ 3362291 h 3874421"/>
                    <a:gd name="connsiteX231" fmla="*/ 383303 w 1221976"/>
                    <a:gd name="connsiteY231" fmla="*/ 3361103 h 3874421"/>
                    <a:gd name="connsiteX232" fmla="*/ 371416 w 1221976"/>
                    <a:gd name="connsiteY232" fmla="*/ 3347713 h 3874421"/>
                    <a:gd name="connsiteX233" fmla="*/ 353125 w 1221976"/>
                    <a:gd name="connsiteY233" fmla="*/ 3336924 h 3874421"/>
                    <a:gd name="connsiteX234" fmla="*/ 346983 w 1221976"/>
                    <a:gd name="connsiteY234" fmla="*/ 3314650 h 3874421"/>
                    <a:gd name="connsiteX235" fmla="*/ 356965 w 1221976"/>
                    <a:gd name="connsiteY235" fmla="*/ 3307107 h 3874421"/>
                    <a:gd name="connsiteX236" fmla="*/ 367108 w 1221976"/>
                    <a:gd name="connsiteY236" fmla="*/ 3305140 h 3874421"/>
                    <a:gd name="connsiteX237" fmla="*/ 364253 w 1221976"/>
                    <a:gd name="connsiteY237" fmla="*/ 3303953 h 3874421"/>
                    <a:gd name="connsiteX238" fmla="*/ 364450 w 1221976"/>
                    <a:gd name="connsiteY238" fmla="*/ 3226844 h 3874421"/>
                    <a:gd name="connsiteX239" fmla="*/ 365208 w 1221976"/>
                    <a:gd name="connsiteY239" fmla="*/ 3226565 h 3874421"/>
                    <a:gd name="connsiteX240" fmla="*/ 366032 w 1221976"/>
                    <a:gd name="connsiteY240" fmla="*/ 3219400 h 3874421"/>
                    <a:gd name="connsiteX241" fmla="*/ 376015 w 1221976"/>
                    <a:gd name="connsiteY241" fmla="*/ 3211858 h 3874421"/>
                    <a:gd name="connsiteX242" fmla="*/ 386157 w 1221976"/>
                    <a:gd name="connsiteY242" fmla="*/ 3209890 h 3874421"/>
                    <a:gd name="connsiteX243" fmla="*/ 383304 w 1221976"/>
                    <a:gd name="connsiteY243" fmla="*/ 3208702 h 3874421"/>
                    <a:gd name="connsiteX244" fmla="*/ 383499 w 1221976"/>
                    <a:gd name="connsiteY244" fmla="*/ 3131594 h 3874421"/>
                    <a:gd name="connsiteX245" fmla="*/ 413997 w 1221976"/>
                    <a:gd name="connsiteY245" fmla="*/ 3131007 h 3874421"/>
                    <a:gd name="connsiteX246" fmla="*/ 414984 w 1221976"/>
                    <a:gd name="connsiteY246" fmla="*/ 3131478 h 3874421"/>
                    <a:gd name="connsiteX247" fmla="*/ 430241 w 1221976"/>
                    <a:gd name="connsiteY247" fmla="*/ 3131184 h 3874421"/>
                    <a:gd name="connsiteX248" fmla="*/ 430602 w 1221976"/>
                    <a:gd name="connsiteY248" fmla="*/ 3120039 h 3874421"/>
                    <a:gd name="connsiteX249" fmla="*/ 417358 w 1221976"/>
                    <a:gd name="connsiteY249" fmla="*/ 3112789 h 3874421"/>
                    <a:gd name="connsiteX250" fmla="*/ 409571 w 1221976"/>
                    <a:gd name="connsiteY250" fmla="*/ 3102346 h 3874421"/>
                    <a:gd name="connsiteX251" fmla="*/ 408484 w 1221976"/>
                    <a:gd name="connsiteY251" fmla="*/ 3095709 h 3874421"/>
                    <a:gd name="connsiteX252" fmla="*/ 397575 w 1221976"/>
                    <a:gd name="connsiteY252" fmla="*/ 3089274 h 3874421"/>
                    <a:gd name="connsiteX253" fmla="*/ 391432 w 1221976"/>
                    <a:gd name="connsiteY253" fmla="*/ 3067000 h 3874421"/>
                    <a:gd name="connsiteX254" fmla="*/ 401415 w 1221976"/>
                    <a:gd name="connsiteY254" fmla="*/ 3059458 h 3874421"/>
                    <a:gd name="connsiteX255" fmla="*/ 411557 w 1221976"/>
                    <a:gd name="connsiteY255" fmla="*/ 3057490 h 3874421"/>
                    <a:gd name="connsiteX256" fmla="*/ 408704 w 1221976"/>
                    <a:gd name="connsiteY256" fmla="*/ 3056302 h 3874421"/>
                    <a:gd name="connsiteX257" fmla="*/ 408899 w 1221976"/>
                    <a:gd name="connsiteY257" fmla="*/ 2979194 h 3874421"/>
                    <a:gd name="connsiteX258" fmla="*/ 435179 w 1221976"/>
                    <a:gd name="connsiteY258" fmla="*/ 2978688 h 3874421"/>
                    <a:gd name="connsiteX259" fmla="*/ 436062 w 1221976"/>
                    <a:gd name="connsiteY259" fmla="*/ 2951409 h 3874421"/>
                    <a:gd name="connsiteX260" fmla="*/ 434971 w 1221976"/>
                    <a:gd name="connsiteY260" fmla="*/ 2949946 h 3874421"/>
                    <a:gd name="connsiteX261" fmla="*/ 432646 w 1221976"/>
                    <a:gd name="connsiteY261" fmla="*/ 2935741 h 3874421"/>
                    <a:gd name="connsiteX262" fmla="*/ 436877 w 1221976"/>
                    <a:gd name="connsiteY262" fmla="*/ 2927005 h 3874421"/>
                    <a:gd name="connsiteX263" fmla="*/ 445478 w 1221976"/>
                    <a:gd name="connsiteY263" fmla="*/ 2690080 h 3874421"/>
                    <a:gd name="connsiteX264" fmla="*/ 447865 w 1221976"/>
                    <a:gd name="connsiteY264" fmla="*/ 2629915 h 3874421"/>
                    <a:gd name="connsiteX265" fmla="*/ 434469 w 1221976"/>
                    <a:gd name="connsiteY265" fmla="*/ 2622002 h 3874421"/>
                    <a:gd name="connsiteX266" fmla="*/ 435834 w 1221976"/>
                    <a:gd name="connsiteY266" fmla="*/ 2620626 h 3874421"/>
                    <a:gd name="connsiteX267" fmla="*/ 435469 w 1221976"/>
                    <a:gd name="connsiteY267" fmla="*/ 2620474 h 3874421"/>
                    <a:gd name="connsiteX268" fmla="*/ 395882 w 1221976"/>
                    <a:gd name="connsiteY268" fmla="*/ 2658435 h 3874421"/>
                    <a:gd name="connsiteX269" fmla="*/ 346651 w 1221976"/>
                    <a:gd name="connsiteY269" fmla="*/ 2651820 h 3874421"/>
                    <a:gd name="connsiteX270" fmla="*/ 330991 w 1221976"/>
                    <a:gd name="connsiteY270" fmla="*/ 2628776 h 3874421"/>
                    <a:gd name="connsiteX271" fmla="*/ 335691 w 1221976"/>
                    <a:gd name="connsiteY271" fmla="*/ 2608608 h 3874421"/>
                    <a:gd name="connsiteX272" fmla="*/ 367078 w 1221976"/>
                    <a:gd name="connsiteY272" fmla="*/ 2596550 h 3874421"/>
                    <a:gd name="connsiteX273" fmla="*/ 368142 w 1221976"/>
                    <a:gd name="connsiteY273" fmla="*/ 2585274 h 3874421"/>
                    <a:gd name="connsiteX274" fmla="*/ 353822 w 1221976"/>
                    <a:gd name="connsiteY274" fmla="*/ 2579909 h 3874421"/>
                    <a:gd name="connsiteX275" fmla="*/ 238847 w 1221976"/>
                    <a:gd name="connsiteY275" fmla="*/ 2559265 h 3874421"/>
                    <a:gd name="connsiteX276" fmla="*/ 172322 w 1221976"/>
                    <a:gd name="connsiteY276" fmla="*/ 2486941 h 3874421"/>
                    <a:gd name="connsiteX277" fmla="*/ 210572 w 1221976"/>
                    <a:gd name="connsiteY277" fmla="*/ 2449663 h 3874421"/>
                    <a:gd name="connsiteX278" fmla="*/ 215371 w 1221976"/>
                    <a:gd name="connsiteY278" fmla="*/ 2450288 h 3874421"/>
                    <a:gd name="connsiteX279" fmla="*/ 189678 w 1221976"/>
                    <a:gd name="connsiteY279" fmla="*/ 2434421 h 3874421"/>
                    <a:gd name="connsiteX280" fmla="*/ 151579 w 1221976"/>
                    <a:gd name="connsiteY280" fmla="*/ 2354637 h 3874421"/>
                    <a:gd name="connsiteX281" fmla="*/ 235219 w 1221976"/>
                    <a:gd name="connsiteY281" fmla="*/ 2350042 h 3874421"/>
                    <a:gd name="connsiteX282" fmla="*/ 254032 w 1221976"/>
                    <a:gd name="connsiteY282" fmla="*/ 2361662 h 3874421"/>
                    <a:gd name="connsiteX283" fmla="*/ 249521 w 1221976"/>
                    <a:gd name="connsiteY283" fmla="*/ 2345151 h 3874421"/>
                    <a:gd name="connsiteX284" fmla="*/ 266443 w 1221976"/>
                    <a:gd name="connsiteY284" fmla="*/ 2312550 h 3874421"/>
                    <a:gd name="connsiteX285" fmla="*/ 287270 w 1221976"/>
                    <a:gd name="connsiteY285" fmla="*/ 2306741 h 3874421"/>
                    <a:gd name="connsiteX286" fmla="*/ 358257 w 1221976"/>
                    <a:gd name="connsiteY286" fmla="*/ 2338017 h 3874421"/>
                    <a:gd name="connsiteX287" fmla="*/ 427068 w 1221976"/>
                    <a:gd name="connsiteY287" fmla="*/ 2444198 h 3874421"/>
                    <a:gd name="connsiteX288" fmla="*/ 438571 w 1221976"/>
                    <a:gd name="connsiteY288" fmla="*/ 2454782 h 3874421"/>
                    <a:gd name="connsiteX289" fmla="*/ 447167 w 1221976"/>
                    <a:gd name="connsiteY289" fmla="*/ 2448158 h 3874421"/>
                    <a:gd name="connsiteX290" fmla="*/ 442214 w 1221976"/>
                    <a:gd name="connsiteY290" fmla="*/ 2418842 h 3874421"/>
                    <a:gd name="connsiteX291" fmla="*/ 444587 w 1221976"/>
                    <a:gd name="connsiteY291" fmla="*/ 2406768 h 3874421"/>
                    <a:gd name="connsiteX292" fmla="*/ 457235 w 1221976"/>
                    <a:gd name="connsiteY292" fmla="*/ 2393703 h 3874421"/>
                    <a:gd name="connsiteX293" fmla="*/ 460342 w 1221976"/>
                    <a:gd name="connsiteY293" fmla="*/ 2315375 h 3874421"/>
                    <a:gd name="connsiteX294" fmla="*/ 467897 w 1221976"/>
                    <a:gd name="connsiteY294" fmla="*/ 2142092 h 3874421"/>
                    <a:gd name="connsiteX295" fmla="*/ 407359 w 1221976"/>
                    <a:gd name="connsiteY295" fmla="*/ 2073790 h 3874421"/>
                    <a:gd name="connsiteX296" fmla="*/ 338202 w 1221976"/>
                    <a:gd name="connsiteY296" fmla="*/ 2032935 h 3874421"/>
                    <a:gd name="connsiteX297" fmla="*/ 339713 w 1221976"/>
                    <a:gd name="connsiteY297" fmla="*/ 2031412 h 3874421"/>
                    <a:gd name="connsiteX298" fmla="*/ 339309 w 1221976"/>
                    <a:gd name="connsiteY298" fmla="*/ 2031244 h 3874421"/>
                    <a:gd name="connsiteX299" fmla="*/ 295483 w 1221976"/>
                    <a:gd name="connsiteY299" fmla="*/ 2073270 h 3874421"/>
                    <a:gd name="connsiteX300" fmla="*/ 240981 w 1221976"/>
                    <a:gd name="connsiteY300" fmla="*/ 2065946 h 3874421"/>
                    <a:gd name="connsiteX301" fmla="*/ 223645 w 1221976"/>
                    <a:gd name="connsiteY301" fmla="*/ 2040435 h 3874421"/>
                    <a:gd name="connsiteX302" fmla="*/ 228848 w 1221976"/>
                    <a:gd name="connsiteY302" fmla="*/ 2018107 h 3874421"/>
                    <a:gd name="connsiteX303" fmla="*/ 263595 w 1221976"/>
                    <a:gd name="connsiteY303" fmla="*/ 2004758 h 3874421"/>
                    <a:gd name="connsiteX304" fmla="*/ 264773 w 1221976"/>
                    <a:gd name="connsiteY304" fmla="*/ 1992274 h 3874421"/>
                    <a:gd name="connsiteX305" fmla="*/ 248920 w 1221976"/>
                    <a:gd name="connsiteY305" fmla="*/ 1986336 h 3874421"/>
                    <a:gd name="connsiteX306" fmla="*/ 121634 w 1221976"/>
                    <a:gd name="connsiteY306" fmla="*/ 1963481 h 3874421"/>
                    <a:gd name="connsiteX307" fmla="*/ 47986 w 1221976"/>
                    <a:gd name="connsiteY307" fmla="*/ 1883413 h 3874421"/>
                    <a:gd name="connsiteX308" fmla="*/ 90332 w 1221976"/>
                    <a:gd name="connsiteY308" fmla="*/ 1842143 h 3874421"/>
                    <a:gd name="connsiteX309" fmla="*/ 95644 w 1221976"/>
                    <a:gd name="connsiteY309" fmla="*/ 1842836 h 3874421"/>
                    <a:gd name="connsiteX310" fmla="*/ 67201 w 1221976"/>
                    <a:gd name="connsiteY310" fmla="*/ 1825270 h 3874421"/>
                    <a:gd name="connsiteX311" fmla="*/ 25022 w 1221976"/>
                    <a:gd name="connsiteY311" fmla="*/ 1736943 h 3874421"/>
                    <a:gd name="connsiteX312" fmla="*/ 117618 w 1221976"/>
                    <a:gd name="connsiteY312" fmla="*/ 1731856 h 3874421"/>
                    <a:gd name="connsiteX313" fmla="*/ 138445 w 1221976"/>
                    <a:gd name="connsiteY313" fmla="*/ 1744719 h 3874421"/>
                    <a:gd name="connsiteX314" fmla="*/ 133451 w 1221976"/>
                    <a:gd name="connsiteY314" fmla="*/ 1726441 h 3874421"/>
                    <a:gd name="connsiteX315" fmla="*/ 152185 w 1221976"/>
                    <a:gd name="connsiteY315" fmla="*/ 1690349 h 3874421"/>
                    <a:gd name="connsiteX316" fmla="*/ 175241 w 1221976"/>
                    <a:gd name="connsiteY316" fmla="*/ 1683918 h 3874421"/>
                    <a:gd name="connsiteX317" fmla="*/ 253830 w 1221976"/>
                    <a:gd name="connsiteY317" fmla="*/ 1718543 h 3874421"/>
                    <a:gd name="connsiteX318" fmla="*/ 330008 w 1221976"/>
                    <a:gd name="connsiteY318" fmla="*/ 1836093 h 3874421"/>
                    <a:gd name="connsiteX319" fmla="*/ 342744 w 1221976"/>
                    <a:gd name="connsiteY319" fmla="*/ 1847811 h 3874421"/>
                    <a:gd name="connsiteX320" fmla="*/ 352259 w 1221976"/>
                    <a:gd name="connsiteY320" fmla="*/ 1840477 h 3874421"/>
                    <a:gd name="connsiteX321" fmla="*/ 346776 w 1221976"/>
                    <a:gd name="connsiteY321" fmla="*/ 1808022 h 3874421"/>
                    <a:gd name="connsiteX322" fmla="*/ 349403 w 1221976"/>
                    <a:gd name="connsiteY322" fmla="*/ 1794656 h 3874421"/>
                    <a:gd name="connsiteX323" fmla="*/ 394303 w 1221976"/>
                    <a:gd name="connsiteY323" fmla="*/ 1781869 h 3874421"/>
                    <a:gd name="connsiteX324" fmla="*/ 427483 w 1221976"/>
                    <a:gd name="connsiteY324" fmla="*/ 1828699 h 3874421"/>
                    <a:gd name="connsiteX325" fmla="*/ 414287 w 1221976"/>
                    <a:gd name="connsiteY325" fmla="*/ 1895830 h 3874421"/>
                    <a:gd name="connsiteX326" fmla="*/ 437769 w 1221976"/>
                    <a:gd name="connsiteY326" fmla="*/ 1925239 h 3874421"/>
                    <a:gd name="connsiteX327" fmla="*/ 467705 w 1221976"/>
                    <a:gd name="connsiteY327" fmla="*/ 1947345 h 3874421"/>
                    <a:gd name="connsiteX328" fmla="*/ 476188 w 1221976"/>
                    <a:gd name="connsiteY328" fmla="*/ 1951905 h 3874421"/>
                    <a:gd name="connsiteX329" fmla="*/ 484329 w 1221976"/>
                    <a:gd name="connsiteY329" fmla="*/ 1765175 h 3874421"/>
                    <a:gd name="connsiteX330" fmla="*/ 494914 w 1221976"/>
                    <a:gd name="connsiteY330" fmla="*/ 1551584 h 3874421"/>
                    <a:gd name="connsiteX331" fmla="*/ 450357 w 1221976"/>
                    <a:gd name="connsiteY331" fmla="*/ 1511965 h 3874421"/>
                    <a:gd name="connsiteX332" fmla="*/ 351396 w 1221976"/>
                    <a:gd name="connsiteY332" fmla="*/ 1356145 h 3874421"/>
                    <a:gd name="connsiteX333" fmla="*/ 419094 w 1221976"/>
                    <a:gd name="connsiteY333" fmla="*/ 1312891 h 3874421"/>
                    <a:gd name="connsiteX334" fmla="*/ 458865 w 1221976"/>
                    <a:gd name="connsiteY334" fmla="*/ 1310113 h 3874421"/>
                    <a:gd name="connsiteX335" fmla="*/ 422353 w 1221976"/>
                    <a:gd name="connsiteY335" fmla="*/ 1289488 h 3874421"/>
                    <a:gd name="connsiteX336" fmla="*/ 227890 w 1221976"/>
                    <a:gd name="connsiteY336" fmla="*/ 1250498 h 3874421"/>
                    <a:gd name="connsiteX337" fmla="*/ 229230 w 1221976"/>
                    <a:gd name="connsiteY337" fmla="*/ 1247781 h 3874421"/>
                    <a:gd name="connsiteX338" fmla="*/ 221004 w 1221976"/>
                    <a:gd name="connsiteY338" fmla="*/ 1251407 h 3874421"/>
                    <a:gd name="connsiteX339" fmla="*/ 121662 w 1221976"/>
                    <a:gd name="connsiteY339" fmla="*/ 1231571 h 3874421"/>
                    <a:gd name="connsiteX340" fmla="*/ 123728 w 1221976"/>
                    <a:gd name="connsiteY340" fmla="*/ 1214611 h 3874421"/>
                    <a:gd name="connsiteX341" fmla="*/ 132791 w 1221976"/>
                    <a:gd name="connsiteY341" fmla="*/ 1204288 h 3874421"/>
                    <a:gd name="connsiteX342" fmla="*/ 128112 w 1221976"/>
                    <a:gd name="connsiteY342" fmla="*/ 1205081 h 3874421"/>
                    <a:gd name="connsiteX343" fmla="*/ 34057 w 1221976"/>
                    <a:gd name="connsiteY343" fmla="*/ 1111416 h 3874421"/>
                    <a:gd name="connsiteX344" fmla="*/ 123906 w 1221976"/>
                    <a:gd name="connsiteY344" fmla="*/ 1080176 h 3874421"/>
                    <a:gd name="connsiteX345" fmla="*/ 135322 w 1221976"/>
                    <a:gd name="connsiteY345" fmla="*/ 1066623 h 3874421"/>
                    <a:gd name="connsiteX346" fmla="*/ 120707 w 1221976"/>
                    <a:gd name="connsiteY346" fmla="*/ 1057405 h 3874421"/>
                    <a:gd name="connsiteX347" fmla="*/ 49351 w 1221976"/>
                    <a:gd name="connsiteY347" fmla="*/ 1062113 h 3874421"/>
                    <a:gd name="connsiteX348" fmla="*/ 27779 w 1221976"/>
                    <a:gd name="connsiteY348" fmla="*/ 1055542 h 3874421"/>
                    <a:gd name="connsiteX349" fmla="*/ 14 w 1221976"/>
                    <a:gd name="connsiteY349" fmla="*/ 1021819 h 3874421"/>
                    <a:gd name="connsiteX350" fmla="*/ 25527 w 1221976"/>
                    <a:gd name="connsiteY350" fmla="*/ 989854 h 3874421"/>
                    <a:gd name="connsiteX351" fmla="*/ 52276 w 1221976"/>
                    <a:gd name="connsiteY351" fmla="*/ 981425 h 3874421"/>
                    <a:gd name="connsiteX352" fmla="*/ 24289 w 1221976"/>
                    <a:gd name="connsiteY352" fmla="*/ 955061 h 3874421"/>
                    <a:gd name="connsiteX353" fmla="*/ 20132 w 1221976"/>
                    <a:gd name="connsiteY353" fmla="*/ 915486 h 3874421"/>
                    <a:gd name="connsiteX354" fmla="*/ 56484 w 1221976"/>
                    <a:gd name="connsiteY354" fmla="*/ 899299 h 3874421"/>
                    <a:gd name="connsiteX355" fmla="*/ 85043 w 1221976"/>
                    <a:gd name="connsiteY355" fmla="*/ 907872 h 3874421"/>
                    <a:gd name="connsiteX356" fmla="*/ 80363 w 1221976"/>
                    <a:gd name="connsiteY356" fmla="*/ 894874 h 3874421"/>
                    <a:gd name="connsiteX357" fmla="*/ 95290 w 1221976"/>
                    <a:gd name="connsiteY357" fmla="*/ 856797 h 3874421"/>
                    <a:gd name="connsiteX358" fmla="*/ 138377 w 1221976"/>
                    <a:gd name="connsiteY358" fmla="*/ 863980 h 3874421"/>
                    <a:gd name="connsiteX359" fmla="*/ 154180 w 1221976"/>
                    <a:gd name="connsiteY359" fmla="*/ 880548 h 3874421"/>
                    <a:gd name="connsiteX360" fmla="*/ 186221 w 1221976"/>
                    <a:gd name="connsiteY360" fmla="*/ 943932 h 3874421"/>
                    <a:gd name="connsiteX361" fmla="*/ 201032 w 1221976"/>
                    <a:gd name="connsiteY361" fmla="*/ 950430 h 3874421"/>
                    <a:gd name="connsiteX362" fmla="*/ 207540 w 1221976"/>
                    <a:gd name="connsiteY362" fmla="*/ 935316 h 3874421"/>
                    <a:gd name="connsiteX363" fmla="*/ 189253 w 1221976"/>
                    <a:gd name="connsiteY363" fmla="*/ 842609 h 3874421"/>
                    <a:gd name="connsiteX364" fmla="*/ 317396 w 1221976"/>
                    <a:gd name="connsiteY364" fmla="*/ 877230 h 3874421"/>
                    <a:gd name="connsiteX365" fmla="*/ 319049 w 1221976"/>
                    <a:gd name="connsiteY365" fmla="*/ 881679 h 3874421"/>
                    <a:gd name="connsiteX366" fmla="*/ 323458 w 1221976"/>
                    <a:gd name="connsiteY366" fmla="*/ 868668 h 3874421"/>
                    <a:gd name="connsiteX367" fmla="*/ 337112 w 1221976"/>
                    <a:gd name="connsiteY367" fmla="*/ 858400 h 3874421"/>
                    <a:gd name="connsiteX368" fmla="*/ 403963 w 1221976"/>
                    <a:gd name="connsiteY368" fmla="*/ 934514 h 3874421"/>
                    <a:gd name="connsiteX369" fmla="*/ 404911 w 1221976"/>
                    <a:gd name="connsiteY369" fmla="*/ 943221 h 3874421"/>
                    <a:gd name="connsiteX370" fmla="*/ 407746 w 1221976"/>
                    <a:gd name="connsiteY370" fmla="*/ 938977 h 3874421"/>
                    <a:gd name="connsiteX371" fmla="*/ 464031 w 1221976"/>
                    <a:gd name="connsiteY371" fmla="*/ 1021041 h 3874421"/>
                    <a:gd name="connsiteX372" fmla="*/ 518779 w 1221976"/>
                    <a:gd name="connsiteY372" fmla="*/ 1070028 h 3874421"/>
                    <a:gd name="connsiteX373" fmla="*/ 520617 w 1221976"/>
                    <a:gd name="connsiteY373" fmla="*/ 1032942 h 3874421"/>
                    <a:gd name="connsiteX374" fmla="*/ 523282 w 1221976"/>
                    <a:gd name="connsiteY374" fmla="*/ 988009 h 3874421"/>
                    <a:gd name="connsiteX375" fmla="*/ 491717 w 1221976"/>
                    <a:gd name="connsiteY375" fmla="*/ 921064 h 3874421"/>
                    <a:gd name="connsiteX376" fmla="*/ 434273 w 1221976"/>
                    <a:gd name="connsiteY376" fmla="*/ 840966 h 3874421"/>
                    <a:gd name="connsiteX377" fmla="*/ 412799 w 1221976"/>
                    <a:gd name="connsiteY377" fmla="*/ 820926 h 3874421"/>
                    <a:gd name="connsiteX378" fmla="*/ 408592 w 1221976"/>
                    <a:gd name="connsiteY378" fmla="*/ 818338 h 3874421"/>
                    <a:gd name="connsiteX379" fmla="*/ 389136 w 1221976"/>
                    <a:gd name="connsiteY379" fmla="*/ 798846 h 3874421"/>
                    <a:gd name="connsiteX380" fmla="*/ 368060 w 1221976"/>
                    <a:gd name="connsiteY380" fmla="*/ 779179 h 3874421"/>
                    <a:gd name="connsiteX381" fmla="*/ 369299 w 1221976"/>
                    <a:gd name="connsiteY381" fmla="*/ 778971 h 3874421"/>
                    <a:gd name="connsiteX382" fmla="*/ 369048 w 1221976"/>
                    <a:gd name="connsiteY382" fmla="*/ 778721 h 3874421"/>
                    <a:gd name="connsiteX383" fmla="*/ 351775 w 1221976"/>
                    <a:gd name="connsiteY383" fmla="*/ 702143 h 3874421"/>
                    <a:gd name="connsiteX384" fmla="*/ 422230 w 1221976"/>
                    <a:gd name="connsiteY384" fmla="*/ 667521 h 3874421"/>
                    <a:gd name="connsiteX385" fmla="*/ 426940 w 1221976"/>
                    <a:gd name="connsiteY385" fmla="*/ 668022 h 3874421"/>
                    <a:gd name="connsiteX386" fmla="*/ 367363 w 1221976"/>
                    <a:gd name="connsiteY386" fmla="*/ 621091 h 3874421"/>
                    <a:gd name="connsiteX387" fmla="*/ 279669 w 1221976"/>
                    <a:gd name="connsiteY387" fmla="*/ 581519 h 3874421"/>
                    <a:gd name="connsiteX388" fmla="*/ 261953 w 1221976"/>
                    <a:gd name="connsiteY388" fmla="*/ 580226 h 3874421"/>
                    <a:gd name="connsiteX389" fmla="*/ 193599 w 1221976"/>
                    <a:gd name="connsiteY389" fmla="*/ 542925 h 3874421"/>
                    <a:gd name="connsiteX390" fmla="*/ 305518 w 1221976"/>
                    <a:gd name="connsiteY390" fmla="*/ 502443 h 3874421"/>
                    <a:gd name="connsiteX391" fmla="*/ 312598 w 1221976"/>
                    <a:gd name="connsiteY391" fmla="*/ 503225 h 3874421"/>
                    <a:gd name="connsiteX392" fmla="*/ 310272 w 1221976"/>
                    <a:gd name="connsiteY392" fmla="*/ 500032 h 3874421"/>
                    <a:gd name="connsiteX393" fmla="*/ 240918 w 1221976"/>
                    <a:gd name="connsiteY393" fmla="*/ 449503 h 3874421"/>
                    <a:gd name="connsiteX394" fmla="*/ 238684 w 1221976"/>
                    <a:gd name="connsiteY394" fmla="*/ 449256 h 3874421"/>
                    <a:gd name="connsiteX395" fmla="*/ 193599 w 1221976"/>
                    <a:gd name="connsiteY395" fmla="*/ 411956 h 3874421"/>
                    <a:gd name="connsiteX396" fmla="*/ 215219 w 1221976"/>
                    <a:gd name="connsiteY396" fmla="*/ 383332 h 3874421"/>
                    <a:gd name="connsiteX397" fmla="*/ 217553 w 1221976"/>
                    <a:gd name="connsiteY397" fmla="*/ 382469 h 3874421"/>
                    <a:gd name="connsiteX398" fmla="*/ 212649 w 1221976"/>
                    <a:gd name="connsiteY398" fmla="*/ 366034 h 3874421"/>
                    <a:gd name="connsiteX399" fmla="*/ 280515 w 1221976"/>
                    <a:gd name="connsiteY399" fmla="*/ 320112 h 3874421"/>
                    <a:gd name="connsiteX400" fmla="*/ 319966 w 1221976"/>
                    <a:gd name="connsiteY400" fmla="*/ 331169 h 3874421"/>
                    <a:gd name="connsiteX401" fmla="*/ 342428 w 1221976"/>
                    <a:gd name="connsiteY401" fmla="*/ 324873 h 3874421"/>
                    <a:gd name="connsiteX402" fmla="*/ 404961 w 1221976"/>
                    <a:gd name="connsiteY402" fmla="*/ 352920 h 3874421"/>
                    <a:gd name="connsiteX403" fmla="*/ 405954 w 1221976"/>
                    <a:gd name="connsiteY403" fmla="*/ 356252 h 3874421"/>
                    <a:gd name="connsiteX404" fmla="*/ 407100 w 1221976"/>
                    <a:gd name="connsiteY404" fmla="*/ 354506 h 3874421"/>
                    <a:gd name="connsiteX405" fmla="*/ 461465 w 1221976"/>
                    <a:gd name="connsiteY405" fmla="*/ 422449 h 3874421"/>
                    <a:gd name="connsiteX406" fmla="*/ 478863 w 1221976"/>
                    <a:gd name="connsiteY406" fmla="*/ 433958 h 3874421"/>
                    <a:gd name="connsiteX407" fmla="*/ 465934 w 1221976"/>
                    <a:gd name="connsiteY407" fmla="*/ 376806 h 3874421"/>
                    <a:gd name="connsiteX408" fmla="*/ 425951 w 1221976"/>
                    <a:gd name="connsiteY408" fmla="*/ 299433 h 3874421"/>
                    <a:gd name="connsiteX409" fmla="*/ 428767 w 1221976"/>
                    <a:gd name="connsiteY409" fmla="*/ 299261 h 3874421"/>
                    <a:gd name="connsiteX410" fmla="*/ 422010 w 1221976"/>
                    <a:gd name="connsiteY410" fmla="*/ 294685 h 3874421"/>
                    <a:gd name="connsiteX411" fmla="*/ 391745 w 1221976"/>
                    <a:gd name="connsiteY411" fmla="*/ 211989 h 3874421"/>
                    <a:gd name="connsiteX412" fmla="*/ 406388 w 1221976"/>
                    <a:gd name="connsiteY412" fmla="*/ 206223 h 3874421"/>
                    <a:gd name="connsiteX413" fmla="*/ 418937 w 1221976"/>
                    <a:gd name="connsiteY413" fmla="*/ 208538 h 3874421"/>
                    <a:gd name="connsiteX414" fmla="*/ 416118 w 1221976"/>
                    <a:gd name="connsiteY414" fmla="*/ 205388 h 3874421"/>
                    <a:gd name="connsiteX415" fmla="*/ 447870 w 1221976"/>
                    <a:gd name="connsiteY415" fmla="*/ 94825 h 3874421"/>
                    <a:gd name="connsiteX416" fmla="*/ 514915 w 1221976"/>
                    <a:gd name="connsiteY416" fmla="*/ 148424 h 3874421"/>
                    <a:gd name="connsiteX417" fmla="*/ 531164 w 1221976"/>
                    <a:gd name="connsiteY417" fmla="*/ 151104 h 3874421"/>
                    <a:gd name="connsiteX418" fmla="*/ 531794 w 1221976"/>
                    <a:gd name="connsiteY418" fmla="*/ 136224 h 3874421"/>
                    <a:gd name="connsiteX419" fmla="*/ 494764 w 1221976"/>
                    <a:gd name="connsiteY419" fmla="*/ 84994 h 3874421"/>
                    <a:gd name="connsiteX420" fmla="*/ 490017 w 1221976"/>
                    <a:gd name="connsiteY420" fmla="*/ 66061 h 3874421"/>
                    <a:gd name="connsiteX421" fmla="*/ 504289 w 1221976"/>
                    <a:gd name="connsiteY421" fmla="*/ 30806 h 3874421"/>
                    <a:gd name="connsiteX422" fmla="*/ 541957 w 1221976"/>
                    <a:gd name="connsiteY422" fmla="*/ 36073 h 3874421"/>
                    <a:gd name="connsiteX423" fmla="*/ 561214 w 1221976"/>
                    <a:gd name="connsiteY423" fmla="*/ 52407 h 3874421"/>
                    <a:gd name="connsiteX424" fmla="*/ 569446 w 1221976"/>
                    <a:gd name="connsiteY424" fmla="*/ 20157 h 3874421"/>
                    <a:gd name="connsiteX425" fmla="*/ 599434 w 1221976"/>
                    <a:gd name="connsiteY425" fmla="*/ 0 h 3874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</a:cxnLst>
                  <a:rect l="l" t="t" r="r" b="b"/>
                  <a:pathLst>
                    <a:path w="1221976" h="3874421">
                      <a:moveTo>
                        <a:pt x="599434" y="0"/>
                      </a:moveTo>
                      <a:cubicBezTo>
                        <a:pt x="611145" y="0"/>
                        <a:pt x="622830" y="8786"/>
                        <a:pt x="629421" y="20157"/>
                      </a:cubicBezTo>
                      <a:cubicBezTo>
                        <a:pt x="636012" y="31527"/>
                        <a:pt x="633679" y="36830"/>
                        <a:pt x="635807" y="45167"/>
                      </a:cubicBezTo>
                      <a:lnTo>
                        <a:pt x="644112" y="36073"/>
                      </a:lnTo>
                      <a:cubicBezTo>
                        <a:pt x="657986" y="27393"/>
                        <a:pt x="671637" y="24951"/>
                        <a:pt x="681779" y="30806"/>
                      </a:cubicBezTo>
                      <a:cubicBezTo>
                        <a:pt x="691922" y="36662"/>
                        <a:pt x="696633" y="49706"/>
                        <a:pt x="696052" y="66061"/>
                      </a:cubicBezTo>
                      <a:lnTo>
                        <a:pt x="690047" y="84996"/>
                      </a:lnTo>
                      <a:lnTo>
                        <a:pt x="653839" y="136224"/>
                      </a:lnTo>
                      <a:cubicBezTo>
                        <a:pt x="651201" y="141070"/>
                        <a:pt x="650990" y="145390"/>
                        <a:pt x="655496" y="150079"/>
                      </a:cubicBezTo>
                      <a:cubicBezTo>
                        <a:pt x="660001" y="154769"/>
                        <a:pt x="667239" y="151937"/>
                        <a:pt x="670719" y="148424"/>
                      </a:cubicBezTo>
                      <a:cubicBezTo>
                        <a:pt x="692808" y="130558"/>
                        <a:pt x="715980" y="83439"/>
                        <a:pt x="736985" y="94825"/>
                      </a:cubicBezTo>
                      <a:cubicBezTo>
                        <a:pt x="776578" y="117684"/>
                        <a:pt x="790794" y="167185"/>
                        <a:pt x="768737" y="205388"/>
                      </a:cubicBezTo>
                      <a:lnTo>
                        <a:pt x="765918" y="208538"/>
                      </a:lnTo>
                      <a:lnTo>
                        <a:pt x="778467" y="206223"/>
                      </a:lnTo>
                      <a:cubicBezTo>
                        <a:pt x="784461" y="206501"/>
                        <a:pt x="789490" y="208369"/>
                        <a:pt x="793110" y="211989"/>
                      </a:cubicBezTo>
                      <a:cubicBezTo>
                        <a:pt x="807588" y="226467"/>
                        <a:pt x="794038" y="263491"/>
                        <a:pt x="762845" y="294685"/>
                      </a:cubicBezTo>
                      <a:lnTo>
                        <a:pt x="756263" y="299145"/>
                      </a:lnTo>
                      <a:lnTo>
                        <a:pt x="761006" y="299432"/>
                      </a:lnTo>
                      <a:cubicBezTo>
                        <a:pt x="744333" y="323544"/>
                        <a:pt x="730940" y="349575"/>
                        <a:pt x="721023" y="376806"/>
                      </a:cubicBezTo>
                      <a:lnTo>
                        <a:pt x="703600" y="453827"/>
                      </a:lnTo>
                      <a:lnTo>
                        <a:pt x="751032" y="422449"/>
                      </a:lnTo>
                      <a:cubicBezTo>
                        <a:pt x="772353" y="402973"/>
                        <a:pt x="790640" y="380174"/>
                        <a:pt x="805397" y="354506"/>
                      </a:cubicBezTo>
                      <a:lnTo>
                        <a:pt x="806543" y="356252"/>
                      </a:lnTo>
                      <a:lnTo>
                        <a:pt x="807536" y="352920"/>
                      </a:lnTo>
                      <a:cubicBezTo>
                        <a:pt x="817839" y="336439"/>
                        <a:pt x="841958" y="324874"/>
                        <a:pt x="870069" y="324873"/>
                      </a:cubicBezTo>
                      <a:lnTo>
                        <a:pt x="892531" y="331169"/>
                      </a:lnTo>
                      <a:lnTo>
                        <a:pt x="931982" y="320112"/>
                      </a:lnTo>
                      <a:cubicBezTo>
                        <a:pt x="969463" y="320112"/>
                        <a:pt x="999848" y="340672"/>
                        <a:pt x="999848" y="366034"/>
                      </a:cubicBezTo>
                      <a:lnTo>
                        <a:pt x="994944" y="382469"/>
                      </a:lnTo>
                      <a:lnTo>
                        <a:pt x="997278" y="383332"/>
                      </a:lnTo>
                      <a:cubicBezTo>
                        <a:pt x="1010636" y="390658"/>
                        <a:pt x="1018899" y="400777"/>
                        <a:pt x="1018898" y="411956"/>
                      </a:cubicBezTo>
                      <a:cubicBezTo>
                        <a:pt x="1018899" y="428724"/>
                        <a:pt x="1000307" y="443110"/>
                        <a:pt x="973813" y="449256"/>
                      </a:cubicBezTo>
                      <a:lnTo>
                        <a:pt x="971579" y="449503"/>
                      </a:lnTo>
                      <a:lnTo>
                        <a:pt x="902225" y="500032"/>
                      </a:lnTo>
                      <a:lnTo>
                        <a:pt x="899899" y="503225"/>
                      </a:lnTo>
                      <a:lnTo>
                        <a:pt x="906979" y="502443"/>
                      </a:lnTo>
                      <a:cubicBezTo>
                        <a:pt x="968790" y="502443"/>
                        <a:pt x="1018899" y="520567"/>
                        <a:pt x="1018898" y="542925"/>
                      </a:cubicBezTo>
                      <a:cubicBezTo>
                        <a:pt x="1018898" y="559694"/>
                        <a:pt x="990713" y="574080"/>
                        <a:pt x="950544" y="580226"/>
                      </a:cubicBezTo>
                      <a:lnTo>
                        <a:pt x="932828" y="581519"/>
                      </a:lnTo>
                      <a:lnTo>
                        <a:pt x="845134" y="621091"/>
                      </a:lnTo>
                      <a:lnTo>
                        <a:pt x="784513" y="668845"/>
                      </a:lnTo>
                      <a:lnTo>
                        <a:pt x="796944" y="667524"/>
                      </a:lnTo>
                      <a:cubicBezTo>
                        <a:pt x="830851" y="668792"/>
                        <a:pt x="857015" y="680432"/>
                        <a:pt x="867399" y="702145"/>
                      </a:cubicBezTo>
                      <a:cubicBezTo>
                        <a:pt x="877783" y="723858"/>
                        <a:pt x="870422" y="751532"/>
                        <a:pt x="850126" y="778723"/>
                      </a:cubicBezTo>
                      <a:lnTo>
                        <a:pt x="849875" y="778973"/>
                      </a:lnTo>
                      <a:lnTo>
                        <a:pt x="851114" y="779182"/>
                      </a:lnTo>
                      <a:lnTo>
                        <a:pt x="830038" y="798848"/>
                      </a:lnTo>
                      <a:lnTo>
                        <a:pt x="810582" y="818340"/>
                      </a:lnTo>
                      <a:lnTo>
                        <a:pt x="806375" y="820928"/>
                      </a:lnTo>
                      <a:lnTo>
                        <a:pt x="784901" y="840968"/>
                      </a:lnTo>
                      <a:cubicBezTo>
                        <a:pt x="763984" y="864967"/>
                        <a:pt x="744530" y="892018"/>
                        <a:pt x="727457" y="921066"/>
                      </a:cubicBezTo>
                      <a:cubicBezTo>
                        <a:pt x="710383" y="950114"/>
                        <a:pt x="696213" y="980272"/>
                        <a:pt x="685421" y="1010221"/>
                      </a:cubicBezTo>
                      <a:lnTo>
                        <a:pt x="678914" y="1036493"/>
                      </a:lnTo>
                      <a:lnTo>
                        <a:pt x="681256" y="1089059"/>
                      </a:lnTo>
                      <a:lnTo>
                        <a:pt x="683234" y="1087891"/>
                      </a:lnTo>
                      <a:cubicBezTo>
                        <a:pt x="738359" y="1049193"/>
                        <a:pt x="783674" y="997959"/>
                        <a:pt x="814232" y="938978"/>
                      </a:cubicBezTo>
                      <a:lnTo>
                        <a:pt x="817066" y="943221"/>
                      </a:lnTo>
                      <a:lnTo>
                        <a:pt x="818015" y="934514"/>
                      </a:lnTo>
                      <a:cubicBezTo>
                        <a:pt x="832615" y="887415"/>
                        <a:pt x="862544" y="853338"/>
                        <a:pt x="884865" y="858400"/>
                      </a:cubicBezTo>
                      <a:cubicBezTo>
                        <a:pt x="890445" y="859665"/>
                        <a:pt x="895022" y="863257"/>
                        <a:pt x="898519" y="868668"/>
                      </a:cubicBezTo>
                      <a:lnTo>
                        <a:pt x="902928" y="881679"/>
                      </a:lnTo>
                      <a:lnTo>
                        <a:pt x="904581" y="877231"/>
                      </a:lnTo>
                      <a:cubicBezTo>
                        <a:pt x="931129" y="834559"/>
                        <a:pt x="988500" y="819060"/>
                        <a:pt x="1032723" y="842609"/>
                      </a:cubicBezTo>
                      <a:cubicBezTo>
                        <a:pt x="1055440" y="855534"/>
                        <a:pt x="1020532" y="904414"/>
                        <a:pt x="1014436" y="935316"/>
                      </a:cubicBezTo>
                      <a:cubicBezTo>
                        <a:pt x="1012774" y="940590"/>
                        <a:pt x="1013814" y="948963"/>
                        <a:pt x="1020945" y="950431"/>
                      </a:cubicBezTo>
                      <a:cubicBezTo>
                        <a:pt x="1028075" y="951899"/>
                        <a:pt x="1032303" y="949197"/>
                        <a:pt x="1035756" y="943932"/>
                      </a:cubicBezTo>
                      <a:lnTo>
                        <a:pt x="1067796" y="880549"/>
                      </a:lnTo>
                      <a:lnTo>
                        <a:pt x="1083599" y="863980"/>
                      </a:lnTo>
                      <a:cubicBezTo>
                        <a:pt x="1099722" y="853952"/>
                        <a:pt x="1115357" y="850764"/>
                        <a:pt x="1126686" y="856797"/>
                      </a:cubicBezTo>
                      <a:cubicBezTo>
                        <a:pt x="1138014" y="862830"/>
                        <a:pt x="1142889" y="876939"/>
                        <a:pt x="1141613" y="894874"/>
                      </a:cubicBezTo>
                      <a:lnTo>
                        <a:pt x="1136933" y="907873"/>
                      </a:lnTo>
                      <a:cubicBezTo>
                        <a:pt x="1146453" y="905014"/>
                        <a:pt x="1150530" y="899768"/>
                        <a:pt x="1165493" y="899299"/>
                      </a:cubicBezTo>
                      <a:cubicBezTo>
                        <a:pt x="1180456" y="898831"/>
                        <a:pt x="1195558" y="904598"/>
                        <a:pt x="1201844" y="915487"/>
                      </a:cubicBezTo>
                      <a:cubicBezTo>
                        <a:pt x="1208131" y="926375"/>
                        <a:pt x="1206156" y="943345"/>
                        <a:pt x="1197687" y="955062"/>
                      </a:cubicBezTo>
                      <a:cubicBezTo>
                        <a:pt x="1189218" y="966778"/>
                        <a:pt x="1179030" y="972637"/>
                        <a:pt x="1169700" y="981425"/>
                      </a:cubicBezTo>
                      <a:lnTo>
                        <a:pt x="1196450" y="989854"/>
                      </a:lnTo>
                      <a:cubicBezTo>
                        <a:pt x="1212620" y="997717"/>
                        <a:pt x="1222401" y="1008993"/>
                        <a:pt x="1221962" y="1021820"/>
                      </a:cubicBezTo>
                      <a:cubicBezTo>
                        <a:pt x="1221522" y="1034646"/>
                        <a:pt x="1210944" y="1046594"/>
                        <a:pt x="1194198" y="1055543"/>
                      </a:cubicBezTo>
                      <a:lnTo>
                        <a:pt x="1172625" y="1062113"/>
                      </a:lnTo>
                      <a:lnTo>
                        <a:pt x="1101269" y="1057405"/>
                      </a:lnTo>
                      <a:cubicBezTo>
                        <a:pt x="1087152" y="1058389"/>
                        <a:pt x="1088149" y="1062294"/>
                        <a:pt x="1086655" y="1066623"/>
                      </a:cubicBezTo>
                      <a:cubicBezTo>
                        <a:pt x="1085161" y="1070953"/>
                        <a:pt x="1092879" y="1080131"/>
                        <a:pt x="1098071" y="1080176"/>
                      </a:cubicBezTo>
                      <a:cubicBezTo>
                        <a:pt x="1128021" y="1090590"/>
                        <a:pt x="1187722" y="1077110"/>
                        <a:pt x="1187919" y="1111417"/>
                      </a:cubicBezTo>
                      <a:cubicBezTo>
                        <a:pt x="1186202" y="1161490"/>
                        <a:pt x="1144094" y="1203425"/>
                        <a:pt x="1093865" y="1205081"/>
                      </a:cubicBezTo>
                      <a:lnTo>
                        <a:pt x="1089186" y="1204288"/>
                      </a:lnTo>
                      <a:lnTo>
                        <a:pt x="1098249" y="1214612"/>
                      </a:lnTo>
                      <a:cubicBezTo>
                        <a:pt x="1101187" y="1220346"/>
                        <a:pt x="1102009" y="1226105"/>
                        <a:pt x="1100315" y="1231571"/>
                      </a:cubicBezTo>
                      <a:cubicBezTo>
                        <a:pt x="1093539" y="1253431"/>
                        <a:pt x="1049062" y="1262313"/>
                        <a:pt x="1000973" y="1251407"/>
                      </a:cubicBezTo>
                      <a:lnTo>
                        <a:pt x="992747" y="1247781"/>
                      </a:lnTo>
                      <a:lnTo>
                        <a:pt x="994087" y="1250498"/>
                      </a:lnTo>
                      <a:cubicBezTo>
                        <a:pt x="927729" y="1247471"/>
                        <a:pt x="860701" y="1261098"/>
                        <a:pt x="799625" y="1289488"/>
                      </a:cubicBezTo>
                      <a:lnTo>
                        <a:pt x="763404" y="1309948"/>
                      </a:lnTo>
                      <a:lnTo>
                        <a:pt x="805536" y="1312891"/>
                      </a:lnTo>
                      <a:cubicBezTo>
                        <a:pt x="833621" y="1321033"/>
                        <a:pt x="857607" y="1335310"/>
                        <a:pt x="873234" y="1356145"/>
                      </a:cubicBezTo>
                      <a:cubicBezTo>
                        <a:pt x="912301" y="1408234"/>
                        <a:pt x="809530" y="1477280"/>
                        <a:pt x="720402" y="1559864"/>
                      </a:cubicBezTo>
                      <a:lnTo>
                        <a:pt x="703009" y="1577447"/>
                      </a:lnTo>
                      <a:lnTo>
                        <a:pt x="709950" y="1733276"/>
                      </a:lnTo>
                      <a:lnTo>
                        <a:pt x="719471" y="1985327"/>
                      </a:lnTo>
                      <a:lnTo>
                        <a:pt x="728110" y="1980683"/>
                      </a:lnTo>
                      <a:cubicBezTo>
                        <a:pt x="739041" y="1973952"/>
                        <a:pt x="749183" y="1966642"/>
                        <a:pt x="758047" y="1958577"/>
                      </a:cubicBezTo>
                      <a:lnTo>
                        <a:pt x="781528" y="1929168"/>
                      </a:lnTo>
                      <a:lnTo>
                        <a:pt x="768333" y="1862037"/>
                      </a:lnTo>
                      <a:cubicBezTo>
                        <a:pt x="765096" y="1845575"/>
                        <a:pt x="779952" y="1824609"/>
                        <a:pt x="801513" y="1815207"/>
                      </a:cubicBezTo>
                      <a:cubicBezTo>
                        <a:pt x="823074" y="1805808"/>
                        <a:pt x="843176" y="1811532"/>
                        <a:pt x="846412" y="1827994"/>
                      </a:cubicBezTo>
                      <a:lnTo>
                        <a:pt x="849039" y="1841360"/>
                      </a:lnTo>
                      <a:lnTo>
                        <a:pt x="843556" y="1873815"/>
                      </a:lnTo>
                      <a:lnTo>
                        <a:pt x="853072" y="1881149"/>
                      </a:lnTo>
                      <a:lnTo>
                        <a:pt x="865807" y="1869431"/>
                      </a:lnTo>
                      <a:lnTo>
                        <a:pt x="941985" y="1751881"/>
                      </a:lnTo>
                      <a:cubicBezTo>
                        <a:pt x="963997" y="1728675"/>
                        <a:pt x="995097" y="1715773"/>
                        <a:pt x="1020574" y="1717256"/>
                      </a:cubicBezTo>
                      <a:cubicBezTo>
                        <a:pt x="1029065" y="1717751"/>
                        <a:pt x="1036933" y="1719845"/>
                        <a:pt x="1043630" y="1723687"/>
                      </a:cubicBezTo>
                      <a:cubicBezTo>
                        <a:pt x="1057025" y="1731374"/>
                        <a:pt x="1063203" y="1744603"/>
                        <a:pt x="1062364" y="1759779"/>
                      </a:cubicBezTo>
                      <a:lnTo>
                        <a:pt x="1057370" y="1778057"/>
                      </a:lnTo>
                      <a:lnTo>
                        <a:pt x="1078197" y="1765194"/>
                      </a:lnTo>
                      <a:cubicBezTo>
                        <a:pt x="1115415" y="1742208"/>
                        <a:pt x="1156871" y="1744485"/>
                        <a:pt x="1170793" y="1770281"/>
                      </a:cubicBezTo>
                      <a:cubicBezTo>
                        <a:pt x="1184716" y="1796077"/>
                        <a:pt x="1165831" y="1835622"/>
                        <a:pt x="1128614" y="1858608"/>
                      </a:cubicBezTo>
                      <a:lnTo>
                        <a:pt x="1100171" y="1876174"/>
                      </a:lnTo>
                      <a:lnTo>
                        <a:pt x="1105483" y="1875481"/>
                      </a:lnTo>
                      <a:cubicBezTo>
                        <a:pt x="1131039" y="1876801"/>
                        <a:pt x="1148541" y="1892372"/>
                        <a:pt x="1147829" y="1916751"/>
                      </a:cubicBezTo>
                      <a:cubicBezTo>
                        <a:pt x="1146879" y="1949254"/>
                        <a:pt x="1113907" y="1985100"/>
                        <a:pt x="1074181" y="1996819"/>
                      </a:cubicBezTo>
                      <a:lnTo>
                        <a:pt x="946896" y="2019674"/>
                      </a:lnTo>
                      <a:lnTo>
                        <a:pt x="931042" y="2025612"/>
                      </a:lnTo>
                      <a:lnTo>
                        <a:pt x="932220" y="2038096"/>
                      </a:lnTo>
                      <a:lnTo>
                        <a:pt x="966967" y="2051445"/>
                      </a:lnTo>
                      <a:lnTo>
                        <a:pt x="972170" y="2073773"/>
                      </a:lnTo>
                      <a:cubicBezTo>
                        <a:pt x="969982" y="2082457"/>
                        <a:pt x="964029" y="2091647"/>
                        <a:pt x="954834" y="2099284"/>
                      </a:cubicBezTo>
                      <a:cubicBezTo>
                        <a:pt x="936444" y="2114558"/>
                        <a:pt x="912042" y="2117837"/>
                        <a:pt x="900332" y="2106608"/>
                      </a:cubicBezTo>
                      <a:lnTo>
                        <a:pt x="856506" y="2064582"/>
                      </a:lnTo>
                      <a:lnTo>
                        <a:pt x="856102" y="2064750"/>
                      </a:lnTo>
                      <a:lnTo>
                        <a:pt x="857613" y="2066273"/>
                      </a:lnTo>
                      <a:cubicBezTo>
                        <a:pt x="809136" y="2075189"/>
                        <a:pt x="765223" y="2129558"/>
                        <a:pt x="726961" y="2176509"/>
                      </a:cubicBezTo>
                      <a:lnTo>
                        <a:pt x="726704" y="2176792"/>
                      </a:lnTo>
                      <a:lnTo>
                        <a:pt x="730580" y="2279387"/>
                      </a:lnTo>
                      <a:lnTo>
                        <a:pt x="734681" y="2403798"/>
                      </a:lnTo>
                      <a:lnTo>
                        <a:pt x="737556" y="2406768"/>
                      </a:lnTo>
                      <a:lnTo>
                        <a:pt x="739929" y="2418842"/>
                      </a:lnTo>
                      <a:lnTo>
                        <a:pt x="735952" y="2442380"/>
                      </a:lnTo>
                      <a:lnTo>
                        <a:pt x="736173" y="2449080"/>
                      </a:lnTo>
                      <a:lnTo>
                        <a:pt x="743572" y="2454782"/>
                      </a:lnTo>
                      <a:lnTo>
                        <a:pt x="755076" y="2444198"/>
                      </a:lnTo>
                      <a:lnTo>
                        <a:pt x="823886" y="2338017"/>
                      </a:lnTo>
                      <a:cubicBezTo>
                        <a:pt x="843769" y="2317055"/>
                        <a:pt x="871861" y="2305401"/>
                        <a:pt x="894874" y="2306741"/>
                      </a:cubicBezTo>
                      <a:cubicBezTo>
                        <a:pt x="902544" y="2307188"/>
                        <a:pt x="909651" y="2309079"/>
                        <a:pt x="915700" y="2312550"/>
                      </a:cubicBezTo>
                      <a:cubicBezTo>
                        <a:pt x="927799" y="2319493"/>
                        <a:pt x="933380" y="2331443"/>
                        <a:pt x="932622" y="2345151"/>
                      </a:cubicBezTo>
                      <a:lnTo>
                        <a:pt x="928111" y="2361662"/>
                      </a:lnTo>
                      <a:lnTo>
                        <a:pt x="946924" y="2350042"/>
                      </a:lnTo>
                      <a:cubicBezTo>
                        <a:pt x="980542" y="2329280"/>
                        <a:pt x="1017988" y="2331336"/>
                        <a:pt x="1030564" y="2354637"/>
                      </a:cubicBezTo>
                      <a:cubicBezTo>
                        <a:pt x="1043141" y="2377938"/>
                        <a:pt x="1026082" y="2413659"/>
                        <a:pt x="992465" y="2434421"/>
                      </a:cubicBezTo>
                      <a:lnTo>
                        <a:pt x="966772" y="2450288"/>
                      </a:lnTo>
                      <a:lnTo>
                        <a:pt x="971571" y="2449663"/>
                      </a:lnTo>
                      <a:cubicBezTo>
                        <a:pt x="994655" y="2450855"/>
                        <a:pt x="1010464" y="2464920"/>
                        <a:pt x="1009821" y="2486941"/>
                      </a:cubicBezTo>
                      <a:cubicBezTo>
                        <a:pt x="1008963" y="2516300"/>
                        <a:pt x="979180" y="2548680"/>
                        <a:pt x="943296" y="2559265"/>
                      </a:cubicBezTo>
                      <a:lnTo>
                        <a:pt x="828321" y="2579909"/>
                      </a:lnTo>
                      <a:lnTo>
                        <a:pt x="814001" y="2585274"/>
                      </a:lnTo>
                      <a:lnTo>
                        <a:pt x="815065" y="2596550"/>
                      </a:lnTo>
                      <a:lnTo>
                        <a:pt x="846452" y="2608608"/>
                      </a:lnTo>
                      <a:lnTo>
                        <a:pt x="851152" y="2628776"/>
                      </a:lnTo>
                      <a:cubicBezTo>
                        <a:pt x="849175" y="2636620"/>
                        <a:pt x="843798" y="2644921"/>
                        <a:pt x="835492" y="2651820"/>
                      </a:cubicBezTo>
                      <a:cubicBezTo>
                        <a:pt x="818880" y="2665617"/>
                        <a:pt x="796838" y="2668579"/>
                        <a:pt x="786262" y="2658435"/>
                      </a:cubicBezTo>
                      <a:lnTo>
                        <a:pt x="746674" y="2620474"/>
                      </a:lnTo>
                      <a:lnTo>
                        <a:pt x="746309" y="2620626"/>
                      </a:lnTo>
                      <a:lnTo>
                        <a:pt x="747674" y="2622002"/>
                      </a:lnTo>
                      <a:lnTo>
                        <a:pt x="741984" y="2625363"/>
                      </a:lnTo>
                      <a:lnTo>
                        <a:pt x="742947" y="2654589"/>
                      </a:lnTo>
                      <a:cubicBezTo>
                        <a:pt x="745637" y="2742448"/>
                        <a:pt x="748002" y="2825127"/>
                        <a:pt x="749992" y="2900992"/>
                      </a:cubicBezTo>
                      <a:lnTo>
                        <a:pt x="750452" y="2920694"/>
                      </a:lnTo>
                      <a:lnTo>
                        <a:pt x="765776" y="2924235"/>
                      </a:lnTo>
                      <a:cubicBezTo>
                        <a:pt x="772283" y="2930612"/>
                        <a:pt x="773048" y="2939971"/>
                        <a:pt x="769024" y="2949946"/>
                      </a:cubicBezTo>
                      <a:lnTo>
                        <a:pt x="761237" y="2960389"/>
                      </a:lnTo>
                      <a:lnTo>
                        <a:pt x="751503" y="2965718"/>
                      </a:lnTo>
                      <a:lnTo>
                        <a:pt x="751944" y="2984649"/>
                      </a:lnTo>
                      <a:lnTo>
                        <a:pt x="764598" y="2978607"/>
                      </a:lnTo>
                      <a:cubicBezTo>
                        <a:pt x="775502" y="2973401"/>
                        <a:pt x="786036" y="2970896"/>
                        <a:pt x="795096" y="2979194"/>
                      </a:cubicBezTo>
                      <a:cubicBezTo>
                        <a:pt x="820497" y="3004091"/>
                        <a:pt x="820585" y="3038613"/>
                        <a:pt x="795291" y="3056302"/>
                      </a:cubicBezTo>
                      <a:lnTo>
                        <a:pt x="792438" y="3057490"/>
                      </a:lnTo>
                      <a:lnTo>
                        <a:pt x="802580" y="3059458"/>
                      </a:lnTo>
                      <a:cubicBezTo>
                        <a:pt x="807122" y="3061254"/>
                        <a:pt x="810575" y="3063776"/>
                        <a:pt x="812563" y="3067000"/>
                      </a:cubicBezTo>
                      <a:cubicBezTo>
                        <a:pt x="816538" y="3073448"/>
                        <a:pt x="813900" y="3081487"/>
                        <a:pt x="806420" y="3089274"/>
                      </a:cubicBezTo>
                      <a:lnTo>
                        <a:pt x="795511" y="3095709"/>
                      </a:lnTo>
                      <a:lnTo>
                        <a:pt x="794424" y="3102346"/>
                      </a:lnTo>
                      <a:lnTo>
                        <a:pt x="786637" y="3112789"/>
                      </a:lnTo>
                      <a:lnTo>
                        <a:pt x="755129" y="3130037"/>
                      </a:lnTo>
                      <a:lnTo>
                        <a:pt x="755144" y="3131072"/>
                      </a:lnTo>
                      <a:lnTo>
                        <a:pt x="782394" y="3131596"/>
                      </a:lnTo>
                      <a:lnTo>
                        <a:pt x="784012" y="3133866"/>
                      </a:lnTo>
                      <a:lnTo>
                        <a:pt x="789998" y="3131007"/>
                      </a:lnTo>
                      <a:cubicBezTo>
                        <a:pt x="800902" y="3125801"/>
                        <a:pt x="811435" y="3123296"/>
                        <a:pt x="820496" y="3131594"/>
                      </a:cubicBezTo>
                      <a:cubicBezTo>
                        <a:pt x="845897" y="3156491"/>
                        <a:pt x="845985" y="3191013"/>
                        <a:pt x="820691" y="3208702"/>
                      </a:cubicBezTo>
                      <a:lnTo>
                        <a:pt x="817838" y="3209890"/>
                      </a:lnTo>
                      <a:lnTo>
                        <a:pt x="827980" y="3211858"/>
                      </a:lnTo>
                      <a:cubicBezTo>
                        <a:pt x="832522" y="3213655"/>
                        <a:pt x="835975" y="3216176"/>
                        <a:pt x="837963" y="3219400"/>
                      </a:cubicBezTo>
                      <a:lnTo>
                        <a:pt x="838787" y="3226565"/>
                      </a:lnTo>
                      <a:lnTo>
                        <a:pt x="839545" y="3226844"/>
                      </a:lnTo>
                      <a:cubicBezTo>
                        <a:pt x="864948" y="3251741"/>
                        <a:pt x="865035" y="3286263"/>
                        <a:pt x="839742" y="3303953"/>
                      </a:cubicBezTo>
                      <a:lnTo>
                        <a:pt x="836887" y="3305140"/>
                      </a:lnTo>
                      <a:lnTo>
                        <a:pt x="847030" y="3307107"/>
                      </a:lnTo>
                      <a:cubicBezTo>
                        <a:pt x="851572" y="3308905"/>
                        <a:pt x="855025" y="3311425"/>
                        <a:pt x="857012" y="3314650"/>
                      </a:cubicBezTo>
                      <a:cubicBezTo>
                        <a:pt x="864963" y="3327546"/>
                        <a:pt x="846459" y="3346809"/>
                        <a:pt x="815683" y="3357679"/>
                      </a:cubicBezTo>
                      <a:lnTo>
                        <a:pt x="810246" y="3358561"/>
                      </a:lnTo>
                      <a:lnTo>
                        <a:pt x="809966" y="3358876"/>
                      </a:lnTo>
                      <a:lnTo>
                        <a:pt x="811618" y="3359552"/>
                      </a:lnTo>
                      <a:lnTo>
                        <a:pt x="807510" y="3362752"/>
                      </a:lnTo>
                      <a:lnTo>
                        <a:pt x="815278" y="3364260"/>
                      </a:lnTo>
                      <a:cubicBezTo>
                        <a:pt x="819820" y="3366057"/>
                        <a:pt x="823273" y="3368578"/>
                        <a:pt x="825261" y="3371802"/>
                      </a:cubicBezTo>
                      <a:lnTo>
                        <a:pt x="826085" y="3378967"/>
                      </a:lnTo>
                      <a:lnTo>
                        <a:pt x="826843" y="3379246"/>
                      </a:lnTo>
                      <a:cubicBezTo>
                        <a:pt x="852246" y="3404143"/>
                        <a:pt x="852333" y="3438665"/>
                        <a:pt x="827040" y="3456355"/>
                      </a:cubicBezTo>
                      <a:lnTo>
                        <a:pt x="824185" y="3457542"/>
                      </a:lnTo>
                      <a:lnTo>
                        <a:pt x="834328" y="3459509"/>
                      </a:lnTo>
                      <a:cubicBezTo>
                        <a:pt x="838870" y="3461307"/>
                        <a:pt x="842323" y="3463827"/>
                        <a:pt x="844310" y="3467052"/>
                      </a:cubicBezTo>
                      <a:cubicBezTo>
                        <a:pt x="852261" y="3479948"/>
                        <a:pt x="833757" y="3499211"/>
                        <a:pt x="802981" y="3510081"/>
                      </a:cubicBezTo>
                      <a:lnTo>
                        <a:pt x="796792" y="3511085"/>
                      </a:lnTo>
                      <a:lnTo>
                        <a:pt x="798916" y="3511954"/>
                      </a:lnTo>
                      <a:cubicBezTo>
                        <a:pt x="780839" y="3522372"/>
                        <a:pt x="764861" y="3534869"/>
                        <a:pt x="751289" y="3549051"/>
                      </a:cubicBezTo>
                      <a:lnTo>
                        <a:pt x="740410" y="3564525"/>
                      </a:lnTo>
                      <a:lnTo>
                        <a:pt x="740257" y="3566519"/>
                      </a:lnTo>
                      <a:cubicBezTo>
                        <a:pt x="715797" y="3755445"/>
                        <a:pt x="665733" y="3873633"/>
                        <a:pt x="583568" y="3874419"/>
                      </a:cubicBezTo>
                      <a:cubicBezTo>
                        <a:pt x="521944" y="3875009"/>
                        <a:pt x="481195" y="3788124"/>
                        <a:pt x="456492" y="3669625"/>
                      </a:cubicBezTo>
                      <a:lnTo>
                        <a:pt x="437661" y="3547225"/>
                      </a:lnTo>
                      <a:lnTo>
                        <a:pt x="392376" y="3511953"/>
                      </a:lnTo>
                      <a:lnTo>
                        <a:pt x="394500" y="3511084"/>
                      </a:lnTo>
                      <a:lnTo>
                        <a:pt x="388311" y="3510080"/>
                      </a:lnTo>
                      <a:cubicBezTo>
                        <a:pt x="357535" y="3499210"/>
                        <a:pt x="339032" y="3479947"/>
                        <a:pt x="346982" y="3467051"/>
                      </a:cubicBezTo>
                      <a:cubicBezTo>
                        <a:pt x="348969" y="3463826"/>
                        <a:pt x="352422" y="3461306"/>
                        <a:pt x="356964" y="3459508"/>
                      </a:cubicBezTo>
                      <a:lnTo>
                        <a:pt x="367107" y="3457541"/>
                      </a:lnTo>
                      <a:lnTo>
                        <a:pt x="364252" y="3456354"/>
                      </a:lnTo>
                      <a:cubicBezTo>
                        <a:pt x="338959" y="3438664"/>
                        <a:pt x="339046" y="3404142"/>
                        <a:pt x="364449" y="3379245"/>
                      </a:cubicBezTo>
                      <a:lnTo>
                        <a:pt x="365207" y="3378966"/>
                      </a:lnTo>
                      <a:lnTo>
                        <a:pt x="366031" y="3371801"/>
                      </a:lnTo>
                      <a:cubicBezTo>
                        <a:pt x="368019" y="3368577"/>
                        <a:pt x="371472" y="3366056"/>
                        <a:pt x="376014" y="3364259"/>
                      </a:cubicBezTo>
                      <a:lnTo>
                        <a:pt x="386156" y="3362291"/>
                      </a:lnTo>
                      <a:lnTo>
                        <a:pt x="383303" y="3361103"/>
                      </a:lnTo>
                      <a:lnTo>
                        <a:pt x="371416" y="3347713"/>
                      </a:lnTo>
                      <a:lnTo>
                        <a:pt x="353125" y="3336924"/>
                      </a:lnTo>
                      <a:cubicBezTo>
                        <a:pt x="345646" y="3329138"/>
                        <a:pt x="343008" y="3321098"/>
                        <a:pt x="346983" y="3314650"/>
                      </a:cubicBezTo>
                      <a:cubicBezTo>
                        <a:pt x="348970" y="3311425"/>
                        <a:pt x="352423" y="3308905"/>
                        <a:pt x="356965" y="3307107"/>
                      </a:cubicBezTo>
                      <a:lnTo>
                        <a:pt x="367108" y="3305140"/>
                      </a:lnTo>
                      <a:lnTo>
                        <a:pt x="364253" y="3303953"/>
                      </a:lnTo>
                      <a:cubicBezTo>
                        <a:pt x="338960" y="3286263"/>
                        <a:pt x="339047" y="3251741"/>
                        <a:pt x="364450" y="3226844"/>
                      </a:cubicBezTo>
                      <a:lnTo>
                        <a:pt x="365208" y="3226565"/>
                      </a:lnTo>
                      <a:lnTo>
                        <a:pt x="366032" y="3219400"/>
                      </a:lnTo>
                      <a:cubicBezTo>
                        <a:pt x="368020" y="3216176"/>
                        <a:pt x="371473" y="3213655"/>
                        <a:pt x="376015" y="3211858"/>
                      </a:cubicBezTo>
                      <a:lnTo>
                        <a:pt x="386157" y="3209890"/>
                      </a:lnTo>
                      <a:lnTo>
                        <a:pt x="383304" y="3208702"/>
                      </a:lnTo>
                      <a:cubicBezTo>
                        <a:pt x="358010" y="3191013"/>
                        <a:pt x="358098" y="3156491"/>
                        <a:pt x="383499" y="3131594"/>
                      </a:cubicBezTo>
                      <a:cubicBezTo>
                        <a:pt x="392560" y="3123296"/>
                        <a:pt x="403093" y="3125801"/>
                        <a:pt x="413997" y="3131007"/>
                      </a:cubicBezTo>
                      <a:lnTo>
                        <a:pt x="414984" y="3131478"/>
                      </a:lnTo>
                      <a:lnTo>
                        <a:pt x="430241" y="3131184"/>
                      </a:lnTo>
                      <a:lnTo>
                        <a:pt x="430602" y="3120039"/>
                      </a:lnTo>
                      <a:lnTo>
                        <a:pt x="417358" y="3112789"/>
                      </a:lnTo>
                      <a:lnTo>
                        <a:pt x="409571" y="3102346"/>
                      </a:lnTo>
                      <a:lnTo>
                        <a:pt x="408484" y="3095709"/>
                      </a:lnTo>
                      <a:lnTo>
                        <a:pt x="397575" y="3089274"/>
                      </a:lnTo>
                      <a:cubicBezTo>
                        <a:pt x="390095" y="3081487"/>
                        <a:pt x="387457" y="3073448"/>
                        <a:pt x="391432" y="3067000"/>
                      </a:cubicBezTo>
                      <a:cubicBezTo>
                        <a:pt x="393420" y="3063776"/>
                        <a:pt x="396873" y="3061254"/>
                        <a:pt x="401415" y="3059458"/>
                      </a:cubicBezTo>
                      <a:lnTo>
                        <a:pt x="411557" y="3057490"/>
                      </a:lnTo>
                      <a:lnTo>
                        <a:pt x="408704" y="3056302"/>
                      </a:lnTo>
                      <a:cubicBezTo>
                        <a:pt x="383410" y="3038613"/>
                        <a:pt x="383498" y="3004091"/>
                        <a:pt x="408899" y="2979194"/>
                      </a:cubicBezTo>
                      <a:lnTo>
                        <a:pt x="435179" y="2978688"/>
                      </a:lnTo>
                      <a:lnTo>
                        <a:pt x="436062" y="2951409"/>
                      </a:lnTo>
                      <a:lnTo>
                        <a:pt x="434971" y="2949946"/>
                      </a:lnTo>
                      <a:cubicBezTo>
                        <a:pt x="432959" y="2944958"/>
                        <a:pt x="432145" y="2940125"/>
                        <a:pt x="432646" y="2935741"/>
                      </a:cubicBezTo>
                      <a:lnTo>
                        <a:pt x="436877" y="2927005"/>
                      </a:lnTo>
                      <a:lnTo>
                        <a:pt x="445478" y="2690080"/>
                      </a:lnTo>
                      <a:lnTo>
                        <a:pt x="447865" y="2629915"/>
                      </a:lnTo>
                      <a:lnTo>
                        <a:pt x="434469" y="2622002"/>
                      </a:lnTo>
                      <a:lnTo>
                        <a:pt x="435834" y="2620626"/>
                      </a:lnTo>
                      <a:lnTo>
                        <a:pt x="435469" y="2620474"/>
                      </a:lnTo>
                      <a:lnTo>
                        <a:pt x="395882" y="2658435"/>
                      </a:lnTo>
                      <a:cubicBezTo>
                        <a:pt x="385305" y="2668579"/>
                        <a:pt x="363263" y="2665617"/>
                        <a:pt x="346651" y="2651820"/>
                      </a:cubicBezTo>
                      <a:cubicBezTo>
                        <a:pt x="338345" y="2644921"/>
                        <a:pt x="332968" y="2636620"/>
                        <a:pt x="330991" y="2628776"/>
                      </a:cubicBezTo>
                      <a:lnTo>
                        <a:pt x="335691" y="2608608"/>
                      </a:lnTo>
                      <a:lnTo>
                        <a:pt x="367078" y="2596550"/>
                      </a:lnTo>
                      <a:lnTo>
                        <a:pt x="368142" y="2585274"/>
                      </a:lnTo>
                      <a:lnTo>
                        <a:pt x="353822" y="2579909"/>
                      </a:lnTo>
                      <a:lnTo>
                        <a:pt x="238847" y="2559265"/>
                      </a:lnTo>
                      <a:cubicBezTo>
                        <a:pt x="202963" y="2548680"/>
                        <a:pt x="173180" y="2516300"/>
                        <a:pt x="172322" y="2486941"/>
                      </a:cubicBezTo>
                      <a:cubicBezTo>
                        <a:pt x="171679" y="2464920"/>
                        <a:pt x="187488" y="2450855"/>
                        <a:pt x="210572" y="2449663"/>
                      </a:cubicBezTo>
                      <a:lnTo>
                        <a:pt x="215371" y="2450288"/>
                      </a:lnTo>
                      <a:lnTo>
                        <a:pt x="189678" y="2434421"/>
                      </a:lnTo>
                      <a:cubicBezTo>
                        <a:pt x="156061" y="2413659"/>
                        <a:pt x="139003" y="2377938"/>
                        <a:pt x="151579" y="2354637"/>
                      </a:cubicBezTo>
                      <a:cubicBezTo>
                        <a:pt x="164155" y="2331336"/>
                        <a:pt x="201601" y="2329280"/>
                        <a:pt x="235219" y="2350042"/>
                      </a:cubicBezTo>
                      <a:lnTo>
                        <a:pt x="254032" y="2361662"/>
                      </a:lnTo>
                      <a:lnTo>
                        <a:pt x="249521" y="2345151"/>
                      </a:lnTo>
                      <a:cubicBezTo>
                        <a:pt x="248763" y="2331443"/>
                        <a:pt x="254344" y="2319493"/>
                        <a:pt x="266443" y="2312550"/>
                      </a:cubicBezTo>
                      <a:cubicBezTo>
                        <a:pt x="272492" y="2309079"/>
                        <a:pt x="279600" y="2307188"/>
                        <a:pt x="287270" y="2306741"/>
                      </a:cubicBezTo>
                      <a:cubicBezTo>
                        <a:pt x="310282" y="2305401"/>
                        <a:pt x="338374" y="2317055"/>
                        <a:pt x="358257" y="2338017"/>
                      </a:cubicBezTo>
                      <a:lnTo>
                        <a:pt x="427068" y="2444198"/>
                      </a:lnTo>
                      <a:lnTo>
                        <a:pt x="438571" y="2454782"/>
                      </a:lnTo>
                      <a:lnTo>
                        <a:pt x="447167" y="2448158"/>
                      </a:lnTo>
                      <a:lnTo>
                        <a:pt x="442214" y="2418842"/>
                      </a:lnTo>
                      <a:lnTo>
                        <a:pt x="444587" y="2406768"/>
                      </a:lnTo>
                      <a:lnTo>
                        <a:pt x="457235" y="2393703"/>
                      </a:lnTo>
                      <a:lnTo>
                        <a:pt x="460342" y="2315375"/>
                      </a:lnTo>
                      <a:lnTo>
                        <a:pt x="467897" y="2142092"/>
                      </a:lnTo>
                      <a:lnTo>
                        <a:pt x="407359" y="2073790"/>
                      </a:lnTo>
                      <a:cubicBezTo>
                        <a:pt x="385538" y="2053214"/>
                        <a:pt x="362441" y="2037393"/>
                        <a:pt x="338202" y="2032935"/>
                      </a:cubicBezTo>
                      <a:lnTo>
                        <a:pt x="339713" y="2031412"/>
                      </a:lnTo>
                      <a:lnTo>
                        <a:pt x="339309" y="2031244"/>
                      </a:lnTo>
                      <a:lnTo>
                        <a:pt x="295483" y="2073270"/>
                      </a:lnTo>
                      <a:cubicBezTo>
                        <a:pt x="283773" y="2084499"/>
                        <a:pt x="259371" y="2081220"/>
                        <a:pt x="240981" y="2065946"/>
                      </a:cubicBezTo>
                      <a:cubicBezTo>
                        <a:pt x="231786" y="2058309"/>
                        <a:pt x="225833" y="2049119"/>
                        <a:pt x="223645" y="2040435"/>
                      </a:cubicBezTo>
                      <a:lnTo>
                        <a:pt x="228848" y="2018107"/>
                      </a:lnTo>
                      <a:lnTo>
                        <a:pt x="263595" y="2004758"/>
                      </a:lnTo>
                      <a:lnTo>
                        <a:pt x="264773" y="1992274"/>
                      </a:lnTo>
                      <a:lnTo>
                        <a:pt x="248920" y="1986336"/>
                      </a:lnTo>
                      <a:lnTo>
                        <a:pt x="121634" y="1963481"/>
                      </a:lnTo>
                      <a:cubicBezTo>
                        <a:pt x="81908" y="1951762"/>
                        <a:pt x="48936" y="1915916"/>
                        <a:pt x="47986" y="1883413"/>
                      </a:cubicBezTo>
                      <a:cubicBezTo>
                        <a:pt x="47274" y="1859034"/>
                        <a:pt x="64776" y="1843463"/>
                        <a:pt x="90332" y="1842143"/>
                      </a:cubicBezTo>
                      <a:lnTo>
                        <a:pt x="95644" y="1842836"/>
                      </a:lnTo>
                      <a:lnTo>
                        <a:pt x="67201" y="1825270"/>
                      </a:lnTo>
                      <a:cubicBezTo>
                        <a:pt x="29984" y="1802284"/>
                        <a:pt x="11099" y="1762739"/>
                        <a:pt x="25022" y="1736943"/>
                      </a:cubicBezTo>
                      <a:cubicBezTo>
                        <a:pt x="38944" y="1711147"/>
                        <a:pt x="80400" y="1708870"/>
                        <a:pt x="117618" y="1731856"/>
                      </a:cubicBezTo>
                      <a:lnTo>
                        <a:pt x="138445" y="1744719"/>
                      </a:lnTo>
                      <a:lnTo>
                        <a:pt x="133451" y="1726441"/>
                      </a:lnTo>
                      <a:cubicBezTo>
                        <a:pt x="132612" y="1711265"/>
                        <a:pt x="138790" y="1698036"/>
                        <a:pt x="152185" y="1690349"/>
                      </a:cubicBezTo>
                      <a:cubicBezTo>
                        <a:pt x="158882" y="1686507"/>
                        <a:pt x="166750" y="1684413"/>
                        <a:pt x="175241" y="1683918"/>
                      </a:cubicBezTo>
                      <a:cubicBezTo>
                        <a:pt x="200718" y="1682435"/>
                        <a:pt x="231818" y="1695337"/>
                        <a:pt x="253830" y="1718543"/>
                      </a:cubicBezTo>
                      <a:lnTo>
                        <a:pt x="330008" y="1836093"/>
                      </a:lnTo>
                      <a:lnTo>
                        <a:pt x="342744" y="1847811"/>
                      </a:lnTo>
                      <a:lnTo>
                        <a:pt x="352259" y="1840477"/>
                      </a:lnTo>
                      <a:lnTo>
                        <a:pt x="346776" y="1808022"/>
                      </a:lnTo>
                      <a:lnTo>
                        <a:pt x="349403" y="1794656"/>
                      </a:lnTo>
                      <a:cubicBezTo>
                        <a:pt x="352639" y="1778194"/>
                        <a:pt x="372741" y="1772470"/>
                        <a:pt x="394303" y="1781869"/>
                      </a:cubicBezTo>
                      <a:cubicBezTo>
                        <a:pt x="415863" y="1791271"/>
                        <a:pt x="430719" y="1812237"/>
                        <a:pt x="427483" y="1828699"/>
                      </a:cubicBezTo>
                      <a:lnTo>
                        <a:pt x="414287" y="1895830"/>
                      </a:lnTo>
                      <a:lnTo>
                        <a:pt x="437769" y="1925239"/>
                      </a:lnTo>
                      <a:cubicBezTo>
                        <a:pt x="446632" y="1933304"/>
                        <a:pt x="456775" y="1940614"/>
                        <a:pt x="467705" y="1947345"/>
                      </a:cubicBezTo>
                      <a:lnTo>
                        <a:pt x="476188" y="1951905"/>
                      </a:lnTo>
                      <a:lnTo>
                        <a:pt x="484329" y="1765175"/>
                      </a:lnTo>
                      <a:lnTo>
                        <a:pt x="494914" y="1551584"/>
                      </a:lnTo>
                      <a:lnTo>
                        <a:pt x="450357" y="1511965"/>
                      </a:lnTo>
                      <a:cubicBezTo>
                        <a:pt x="379664" y="1450340"/>
                        <a:pt x="320141" y="1397816"/>
                        <a:pt x="351396" y="1356145"/>
                      </a:cubicBezTo>
                      <a:cubicBezTo>
                        <a:pt x="367023" y="1335310"/>
                        <a:pt x="391009" y="1321033"/>
                        <a:pt x="419094" y="1312891"/>
                      </a:cubicBezTo>
                      <a:lnTo>
                        <a:pt x="458865" y="1310113"/>
                      </a:lnTo>
                      <a:lnTo>
                        <a:pt x="422353" y="1289488"/>
                      </a:lnTo>
                      <a:cubicBezTo>
                        <a:pt x="361276" y="1261098"/>
                        <a:pt x="294248" y="1247471"/>
                        <a:pt x="227890" y="1250498"/>
                      </a:cubicBezTo>
                      <a:lnTo>
                        <a:pt x="229230" y="1247781"/>
                      </a:lnTo>
                      <a:lnTo>
                        <a:pt x="221004" y="1251407"/>
                      </a:lnTo>
                      <a:cubicBezTo>
                        <a:pt x="172915" y="1262313"/>
                        <a:pt x="128438" y="1253431"/>
                        <a:pt x="121662" y="1231571"/>
                      </a:cubicBezTo>
                      <a:cubicBezTo>
                        <a:pt x="119967" y="1226105"/>
                        <a:pt x="120790" y="1220346"/>
                        <a:pt x="123728" y="1214611"/>
                      </a:cubicBezTo>
                      <a:lnTo>
                        <a:pt x="132791" y="1204288"/>
                      </a:lnTo>
                      <a:lnTo>
                        <a:pt x="128112" y="1205081"/>
                      </a:lnTo>
                      <a:cubicBezTo>
                        <a:pt x="77883" y="1203424"/>
                        <a:pt x="35774" y="1161490"/>
                        <a:pt x="34057" y="1111416"/>
                      </a:cubicBezTo>
                      <a:cubicBezTo>
                        <a:pt x="34255" y="1077109"/>
                        <a:pt x="93956" y="1090589"/>
                        <a:pt x="123906" y="1080176"/>
                      </a:cubicBezTo>
                      <a:cubicBezTo>
                        <a:pt x="129098" y="1080131"/>
                        <a:pt x="136816" y="1070953"/>
                        <a:pt x="135322" y="1066623"/>
                      </a:cubicBezTo>
                      <a:cubicBezTo>
                        <a:pt x="133827" y="1062294"/>
                        <a:pt x="134825" y="1058388"/>
                        <a:pt x="120707" y="1057405"/>
                      </a:cubicBezTo>
                      <a:lnTo>
                        <a:pt x="49351" y="1062113"/>
                      </a:lnTo>
                      <a:lnTo>
                        <a:pt x="27779" y="1055542"/>
                      </a:lnTo>
                      <a:cubicBezTo>
                        <a:pt x="11032" y="1046594"/>
                        <a:pt x="455" y="1034646"/>
                        <a:pt x="14" y="1021819"/>
                      </a:cubicBezTo>
                      <a:cubicBezTo>
                        <a:pt x="-425" y="1008993"/>
                        <a:pt x="9357" y="997717"/>
                        <a:pt x="25527" y="989854"/>
                      </a:cubicBezTo>
                      <a:lnTo>
                        <a:pt x="52276" y="981425"/>
                      </a:lnTo>
                      <a:cubicBezTo>
                        <a:pt x="42947" y="972637"/>
                        <a:pt x="32758" y="966778"/>
                        <a:pt x="24289" y="955061"/>
                      </a:cubicBezTo>
                      <a:cubicBezTo>
                        <a:pt x="15820" y="943344"/>
                        <a:pt x="13845" y="926375"/>
                        <a:pt x="20132" y="915486"/>
                      </a:cubicBezTo>
                      <a:cubicBezTo>
                        <a:pt x="26418" y="904598"/>
                        <a:pt x="41520" y="898830"/>
                        <a:pt x="56484" y="899299"/>
                      </a:cubicBezTo>
                      <a:cubicBezTo>
                        <a:pt x="71447" y="899767"/>
                        <a:pt x="75523" y="905014"/>
                        <a:pt x="85043" y="907872"/>
                      </a:cubicBezTo>
                      <a:lnTo>
                        <a:pt x="80363" y="894874"/>
                      </a:lnTo>
                      <a:cubicBezTo>
                        <a:pt x="79088" y="876939"/>
                        <a:pt x="83962" y="862830"/>
                        <a:pt x="95290" y="856797"/>
                      </a:cubicBezTo>
                      <a:cubicBezTo>
                        <a:pt x="106619" y="850764"/>
                        <a:pt x="122255" y="853951"/>
                        <a:pt x="138377" y="863980"/>
                      </a:cubicBezTo>
                      <a:lnTo>
                        <a:pt x="154180" y="880548"/>
                      </a:lnTo>
                      <a:lnTo>
                        <a:pt x="186221" y="943932"/>
                      </a:lnTo>
                      <a:cubicBezTo>
                        <a:pt x="189674" y="949197"/>
                        <a:pt x="193901" y="951898"/>
                        <a:pt x="201032" y="950430"/>
                      </a:cubicBezTo>
                      <a:cubicBezTo>
                        <a:pt x="208163" y="948962"/>
                        <a:pt x="209203" y="940590"/>
                        <a:pt x="207540" y="935316"/>
                      </a:cubicBezTo>
                      <a:cubicBezTo>
                        <a:pt x="201445" y="904413"/>
                        <a:pt x="166536" y="855533"/>
                        <a:pt x="189253" y="842609"/>
                      </a:cubicBezTo>
                      <a:cubicBezTo>
                        <a:pt x="233477" y="819059"/>
                        <a:pt x="290848" y="834559"/>
                        <a:pt x="317396" y="877230"/>
                      </a:cubicBezTo>
                      <a:lnTo>
                        <a:pt x="319049" y="881679"/>
                      </a:lnTo>
                      <a:lnTo>
                        <a:pt x="323458" y="868668"/>
                      </a:lnTo>
                      <a:cubicBezTo>
                        <a:pt x="326955" y="863256"/>
                        <a:pt x="331532" y="859665"/>
                        <a:pt x="337112" y="858400"/>
                      </a:cubicBezTo>
                      <a:cubicBezTo>
                        <a:pt x="359432" y="853338"/>
                        <a:pt x="389363" y="887415"/>
                        <a:pt x="403963" y="934514"/>
                      </a:cubicBezTo>
                      <a:lnTo>
                        <a:pt x="404911" y="943221"/>
                      </a:lnTo>
                      <a:lnTo>
                        <a:pt x="407746" y="938977"/>
                      </a:lnTo>
                      <a:cubicBezTo>
                        <a:pt x="423024" y="968468"/>
                        <a:pt x="441992" y="996022"/>
                        <a:pt x="464031" y="1021041"/>
                      </a:cubicBezTo>
                      <a:lnTo>
                        <a:pt x="518779" y="1070028"/>
                      </a:lnTo>
                      <a:lnTo>
                        <a:pt x="520617" y="1032942"/>
                      </a:lnTo>
                      <a:lnTo>
                        <a:pt x="523282" y="988009"/>
                      </a:lnTo>
                      <a:lnTo>
                        <a:pt x="491717" y="921064"/>
                      </a:lnTo>
                      <a:cubicBezTo>
                        <a:pt x="474644" y="892016"/>
                        <a:pt x="455190" y="864965"/>
                        <a:pt x="434273" y="840966"/>
                      </a:cubicBezTo>
                      <a:lnTo>
                        <a:pt x="412799" y="820926"/>
                      </a:lnTo>
                      <a:lnTo>
                        <a:pt x="408592" y="818338"/>
                      </a:lnTo>
                      <a:lnTo>
                        <a:pt x="389136" y="798846"/>
                      </a:lnTo>
                      <a:lnTo>
                        <a:pt x="368060" y="779179"/>
                      </a:lnTo>
                      <a:lnTo>
                        <a:pt x="369299" y="778971"/>
                      </a:lnTo>
                      <a:lnTo>
                        <a:pt x="369048" y="778721"/>
                      </a:lnTo>
                      <a:cubicBezTo>
                        <a:pt x="348752" y="751530"/>
                        <a:pt x="341391" y="723856"/>
                        <a:pt x="351775" y="702143"/>
                      </a:cubicBezTo>
                      <a:cubicBezTo>
                        <a:pt x="362159" y="680430"/>
                        <a:pt x="388323" y="668790"/>
                        <a:pt x="422230" y="667521"/>
                      </a:cubicBezTo>
                      <a:lnTo>
                        <a:pt x="426940" y="668022"/>
                      </a:lnTo>
                      <a:lnTo>
                        <a:pt x="367363" y="621091"/>
                      </a:lnTo>
                      <a:lnTo>
                        <a:pt x="279669" y="581519"/>
                      </a:lnTo>
                      <a:lnTo>
                        <a:pt x="261953" y="580226"/>
                      </a:lnTo>
                      <a:cubicBezTo>
                        <a:pt x="221784" y="574080"/>
                        <a:pt x="193599" y="559694"/>
                        <a:pt x="193599" y="542925"/>
                      </a:cubicBezTo>
                      <a:cubicBezTo>
                        <a:pt x="193598" y="520567"/>
                        <a:pt x="243707" y="502443"/>
                        <a:pt x="305518" y="502443"/>
                      </a:cubicBezTo>
                      <a:lnTo>
                        <a:pt x="312598" y="503225"/>
                      </a:lnTo>
                      <a:lnTo>
                        <a:pt x="310272" y="500032"/>
                      </a:lnTo>
                      <a:lnTo>
                        <a:pt x="240918" y="449503"/>
                      </a:lnTo>
                      <a:lnTo>
                        <a:pt x="238684" y="449256"/>
                      </a:lnTo>
                      <a:cubicBezTo>
                        <a:pt x="212190" y="443110"/>
                        <a:pt x="193598" y="428724"/>
                        <a:pt x="193599" y="411956"/>
                      </a:cubicBezTo>
                      <a:cubicBezTo>
                        <a:pt x="193598" y="400777"/>
                        <a:pt x="201861" y="390658"/>
                        <a:pt x="215219" y="383332"/>
                      </a:cubicBezTo>
                      <a:lnTo>
                        <a:pt x="217553" y="382469"/>
                      </a:lnTo>
                      <a:lnTo>
                        <a:pt x="212649" y="366034"/>
                      </a:lnTo>
                      <a:cubicBezTo>
                        <a:pt x="212649" y="340672"/>
                        <a:pt x="243034" y="320112"/>
                        <a:pt x="280515" y="320112"/>
                      </a:cubicBezTo>
                      <a:lnTo>
                        <a:pt x="319966" y="331169"/>
                      </a:lnTo>
                      <a:lnTo>
                        <a:pt x="342428" y="324873"/>
                      </a:lnTo>
                      <a:cubicBezTo>
                        <a:pt x="370539" y="324874"/>
                        <a:pt x="394658" y="336439"/>
                        <a:pt x="404961" y="352920"/>
                      </a:cubicBezTo>
                      <a:lnTo>
                        <a:pt x="405954" y="356252"/>
                      </a:lnTo>
                      <a:lnTo>
                        <a:pt x="407100" y="354506"/>
                      </a:lnTo>
                      <a:cubicBezTo>
                        <a:pt x="421857" y="380174"/>
                        <a:pt x="440144" y="402973"/>
                        <a:pt x="461465" y="422449"/>
                      </a:cubicBezTo>
                      <a:lnTo>
                        <a:pt x="478863" y="433958"/>
                      </a:lnTo>
                      <a:lnTo>
                        <a:pt x="465934" y="376806"/>
                      </a:lnTo>
                      <a:cubicBezTo>
                        <a:pt x="456017" y="349576"/>
                        <a:pt x="442624" y="323545"/>
                        <a:pt x="425951" y="299433"/>
                      </a:cubicBezTo>
                      <a:lnTo>
                        <a:pt x="428767" y="299261"/>
                      </a:lnTo>
                      <a:lnTo>
                        <a:pt x="422010" y="294685"/>
                      </a:lnTo>
                      <a:cubicBezTo>
                        <a:pt x="390817" y="263491"/>
                        <a:pt x="377267" y="226467"/>
                        <a:pt x="391745" y="211989"/>
                      </a:cubicBezTo>
                      <a:cubicBezTo>
                        <a:pt x="395366" y="208369"/>
                        <a:pt x="400394" y="206501"/>
                        <a:pt x="406388" y="206223"/>
                      </a:cubicBezTo>
                      <a:lnTo>
                        <a:pt x="418937" y="208538"/>
                      </a:lnTo>
                      <a:lnTo>
                        <a:pt x="416118" y="205388"/>
                      </a:lnTo>
                      <a:cubicBezTo>
                        <a:pt x="394061" y="167185"/>
                        <a:pt x="408277" y="117684"/>
                        <a:pt x="447870" y="94825"/>
                      </a:cubicBezTo>
                      <a:cubicBezTo>
                        <a:pt x="475636" y="80188"/>
                        <a:pt x="492566" y="130558"/>
                        <a:pt x="514915" y="148424"/>
                      </a:cubicBezTo>
                      <a:cubicBezTo>
                        <a:pt x="517369" y="152280"/>
                        <a:pt x="528368" y="154086"/>
                        <a:pt x="531164" y="151104"/>
                      </a:cubicBezTo>
                      <a:cubicBezTo>
                        <a:pt x="533961" y="148124"/>
                        <a:pt x="537576" y="147185"/>
                        <a:pt x="531794" y="136224"/>
                      </a:cubicBezTo>
                      <a:lnTo>
                        <a:pt x="494764" y="84994"/>
                      </a:lnTo>
                      <a:lnTo>
                        <a:pt x="490017" y="66061"/>
                      </a:lnTo>
                      <a:cubicBezTo>
                        <a:pt x="489436" y="49706"/>
                        <a:pt x="494148" y="36662"/>
                        <a:pt x="504289" y="30806"/>
                      </a:cubicBezTo>
                      <a:cubicBezTo>
                        <a:pt x="514432" y="24951"/>
                        <a:pt x="528083" y="27393"/>
                        <a:pt x="541957" y="36073"/>
                      </a:cubicBezTo>
                      <a:lnTo>
                        <a:pt x="561214" y="52407"/>
                      </a:lnTo>
                      <a:cubicBezTo>
                        <a:pt x="563958" y="41656"/>
                        <a:pt x="563939" y="31527"/>
                        <a:pt x="569446" y="20157"/>
                      </a:cubicBezTo>
                      <a:cubicBezTo>
                        <a:pt x="574953" y="8786"/>
                        <a:pt x="587723" y="0"/>
                        <a:pt x="59943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7" name="楕円 2">
                  <a:extLst>
                    <a:ext uri="{FF2B5EF4-FFF2-40B4-BE49-F238E27FC236}">
                      <a16:creationId xmlns:a16="http://schemas.microsoft.com/office/drawing/2014/main" id="{C1B079D3-0297-48E6-8A7C-A687D0D2BFCA}"/>
                    </a:ext>
                  </a:extLst>
                </p:cNvPr>
                <p:cNvSpPr/>
                <p:nvPr/>
              </p:nvSpPr>
              <p:spPr>
                <a:xfrm rot="21206374">
                  <a:off x="2976752" y="1550433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8" name="楕円 2">
                  <a:extLst>
                    <a:ext uri="{FF2B5EF4-FFF2-40B4-BE49-F238E27FC236}">
                      <a16:creationId xmlns:a16="http://schemas.microsoft.com/office/drawing/2014/main" id="{921B434A-DFE9-4675-83F9-536BCA4D1F64}"/>
                    </a:ext>
                  </a:extLst>
                </p:cNvPr>
                <p:cNvSpPr/>
                <p:nvPr/>
              </p:nvSpPr>
              <p:spPr>
                <a:xfrm rot="393626" flipH="1">
                  <a:off x="3885173" y="1550561"/>
                  <a:ext cx="100243" cy="3566002"/>
                </a:xfrm>
                <a:custGeom>
                  <a:avLst/>
                  <a:gdLst>
                    <a:gd name="connsiteX0" fmla="*/ 0 w 336550"/>
                    <a:gd name="connsiteY0" fmla="*/ 825500 h 1651000"/>
                    <a:gd name="connsiteX1" fmla="*/ 168275 w 336550"/>
                    <a:gd name="connsiteY1" fmla="*/ 0 h 1651000"/>
                    <a:gd name="connsiteX2" fmla="*/ 336550 w 336550"/>
                    <a:gd name="connsiteY2" fmla="*/ 825500 h 1651000"/>
                    <a:gd name="connsiteX3" fmla="*/ 168275 w 336550"/>
                    <a:gd name="connsiteY3" fmla="*/ 1651000 h 1651000"/>
                    <a:gd name="connsiteX4" fmla="*/ 0 w 336550"/>
                    <a:gd name="connsiteY4" fmla="*/ 825500 h 16510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2 w 336592"/>
                    <a:gd name="connsiteY0" fmla="*/ 3073400 h 3898900"/>
                    <a:gd name="connsiteX1" fmla="*/ 181017 w 336592"/>
                    <a:gd name="connsiteY1" fmla="*/ 0 h 3898900"/>
                    <a:gd name="connsiteX2" fmla="*/ 336592 w 336592"/>
                    <a:gd name="connsiteY2" fmla="*/ 3073400 h 3898900"/>
                    <a:gd name="connsiteX3" fmla="*/ 168317 w 336592"/>
                    <a:gd name="connsiteY3" fmla="*/ 3898900 h 3898900"/>
                    <a:gd name="connsiteX4" fmla="*/ 42 w 336592"/>
                    <a:gd name="connsiteY4" fmla="*/ 3073400 h 3898900"/>
                    <a:gd name="connsiteX0" fmla="*/ 462 w 337012"/>
                    <a:gd name="connsiteY0" fmla="*/ 3060700 h 3886200"/>
                    <a:gd name="connsiteX1" fmla="*/ 213187 w 337012"/>
                    <a:gd name="connsiteY1" fmla="*/ 0 h 3886200"/>
                    <a:gd name="connsiteX2" fmla="*/ 337012 w 337012"/>
                    <a:gd name="connsiteY2" fmla="*/ 3060700 h 3886200"/>
                    <a:gd name="connsiteX3" fmla="*/ 168737 w 337012"/>
                    <a:gd name="connsiteY3" fmla="*/ 3886200 h 3886200"/>
                    <a:gd name="connsiteX4" fmla="*/ 462 w 337012"/>
                    <a:gd name="connsiteY4" fmla="*/ 3060700 h 3886200"/>
                    <a:gd name="connsiteX0" fmla="*/ 497 w 286247"/>
                    <a:gd name="connsiteY0" fmla="*/ 3054350 h 3886202"/>
                    <a:gd name="connsiteX1" fmla="*/ 162422 w 286247"/>
                    <a:gd name="connsiteY1" fmla="*/ 0 h 3886202"/>
                    <a:gd name="connsiteX2" fmla="*/ 286247 w 286247"/>
                    <a:gd name="connsiteY2" fmla="*/ 3060700 h 3886202"/>
                    <a:gd name="connsiteX3" fmla="*/ 117972 w 286247"/>
                    <a:gd name="connsiteY3" fmla="*/ 3886200 h 3886202"/>
                    <a:gd name="connsiteX4" fmla="*/ 497 w 286247"/>
                    <a:gd name="connsiteY4" fmla="*/ 3054350 h 3886202"/>
                    <a:gd name="connsiteX0" fmla="*/ 437 w 216337"/>
                    <a:gd name="connsiteY0" fmla="*/ 3054350 h 3886202"/>
                    <a:gd name="connsiteX1" fmla="*/ 162362 w 216337"/>
                    <a:gd name="connsiteY1" fmla="*/ 0 h 3886202"/>
                    <a:gd name="connsiteX2" fmla="*/ 216337 w 216337"/>
                    <a:gd name="connsiteY2" fmla="*/ 3060700 h 3886202"/>
                    <a:gd name="connsiteX3" fmla="*/ 117912 w 216337"/>
                    <a:gd name="connsiteY3" fmla="*/ 3886200 h 3886202"/>
                    <a:gd name="connsiteX4" fmla="*/ 437 w 216337"/>
                    <a:gd name="connsiteY4" fmla="*/ 3054350 h 3886202"/>
                    <a:gd name="connsiteX0" fmla="*/ 2102 w 219292"/>
                    <a:gd name="connsiteY0" fmla="*/ 3054350 h 3886202"/>
                    <a:gd name="connsiteX1" fmla="*/ 164027 w 219292"/>
                    <a:gd name="connsiteY1" fmla="*/ 0 h 3886202"/>
                    <a:gd name="connsiteX2" fmla="*/ 218002 w 219292"/>
                    <a:gd name="connsiteY2" fmla="*/ 3060700 h 3886202"/>
                    <a:gd name="connsiteX3" fmla="*/ 119577 w 219292"/>
                    <a:gd name="connsiteY3" fmla="*/ 3886200 h 3886202"/>
                    <a:gd name="connsiteX4" fmla="*/ 2102 w 219292"/>
                    <a:gd name="connsiteY4" fmla="*/ 3054350 h 3886202"/>
                    <a:gd name="connsiteX0" fmla="*/ 4320 w 220311"/>
                    <a:gd name="connsiteY0" fmla="*/ 3054350 h 3571927"/>
                    <a:gd name="connsiteX1" fmla="*/ 166245 w 220311"/>
                    <a:gd name="connsiteY1" fmla="*/ 0 h 3571927"/>
                    <a:gd name="connsiteX2" fmla="*/ 220220 w 220311"/>
                    <a:gd name="connsiteY2" fmla="*/ 3060700 h 3571927"/>
                    <a:gd name="connsiteX3" fmla="*/ 109095 w 220311"/>
                    <a:gd name="connsiteY3" fmla="*/ 3568700 h 3571927"/>
                    <a:gd name="connsiteX4" fmla="*/ 4320 w 220311"/>
                    <a:gd name="connsiteY4" fmla="*/ 3054350 h 3571927"/>
                    <a:gd name="connsiteX0" fmla="*/ 1564 w 217464"/>
                    <a:gd name="connsiteY0" fmla="*/ 3054350 h 3569464"/>
                    <a:gd name="connsiteX1" fmla="*/ 163489 w 217464"/>
                    <a:gd name="connsiteY1" fmla="*/ 0 h 3569464"/>
                    <a:gd name="connsiteX2" fmla="*/ 217464 w 217464"/>
                    <a:gd name="connsiteY2" fmla="*/ 3060700 h 3569464"/>
                    <a:gd name="connsiteX3" fmla="*/ 106339 w 217464"/>
                    <a:gd name="connsiteY3" fmla="*/ 3568700 h 3569464"/>
                    <a:gd name="connsiteX4" fmla="*/ 1564 w 217464"/>
                    <a:gd name="connsiteY4" fmla="*/ 3054350 h 3569464"/>
                    <a:gd name="connsiteX0" fmla="*/ 7834 w 223734"/>
                    <a:gd name="connsiteY0" fmla="*/ 3054350 h 3569464"/>
                    <a:gd name="connsiteX1" fmla="*/ 169759 w 223734"/>
                    <a:gd name="connsiteY1" fmla="*/ 0 h 3569464"/>
                    <a:gd name="connsiteX2" fmla="*/ 223734 w 223734"/>
                    <a:gd name="connsiteY2" fmla="*/ 3060700 h 3569464"/>
                    <a:gd name="connsiteX3" fmla="*/ 112609 w 223734"/>
                    <a:gd name="connsiteY3" fmla="*/ 3568700 h 3569464"/>
                    <a:gd name="connsiteX4" fmla="*/ 7834 w 223734"/>
                    <a:gd name="connsiteY4" fmla="*/ 3054350 h 3569464"/>
                    <a:gd name="connsiteX0" fmla="*/ 7834 w 223734"/>
                    <a:gd name="connsiteY0" fmla="*/ 3054350 h 3569268"/>
                    <a:gd name="connsiteX1" fmla="*/ 169759 w 223734"/>
                    <a:gd name="connsiteY1" fmla="*/ 0 h 3569268"/>
                    <a:gd name="connsiteX2" fmla="*/ 223734 w 223734"/>
                    <a:gd name="connsiteY2" fmla="*/ 3060700 h 3569268"/>
                    <a:gd name="connsiteX3" fmla="*/ 112609 w 223734"/>
                    <a:gd name="connsiteY3" fmla="*/ 3568700 h 3569268"/>
                    <a:gd name="connsiteX4" fmla="*/ 7834 w 223734"/>
                    <a:gd name="connsiteY4" fmla="*/ 3054350 h 3569268"/>
                    <a:gd name="connsiteX0" fmla="*/ 7834 w 232168"/>
                    <a:gd name="connsiteY0" fmla="*/ 3054350 h 3568998"/>
                    <a:gd name="connsiteX1" fmla="*/ 169759 w 232168"/>
                    <a:gd name="connsiteY1" fmla="*/ 0 h 3568998"/>
                    <a:gd name="connsiteX2" fmla="*/ 223734 w 232168"/>
                    <a:gd name="connsiteY2" fmla="*/ 3060700 h 3568998"/>
                    <a:gd name="connsiteX3" fmla="*/ 112609 w 232168"/>
                    <a:gd name="connsiteY3" fmla="*/ 3568700 h 3568998"/>
                    <a:gd name="connsiteX4" fmla="*/ 7834 w 232168"/>
                    <a:gd name="connsiteY4" fmla="*/ 3054350 h 3568998"/>
                    <a:gd name="connsiteX0" fmla="*/ 7834 w 232168"/>
                    <a:gd name="connsiteY0" fmla="*/ 3054350 h 3568953"/>
                    <a:gd name="connsiteX1" fmla="*/ 169759 w 232168"/>
                    <a:gd name="connsiteY1" fmla="*/ 0 h 3568953"/>
                    <a:gd name="connsiteX2" fmla="*/ 223734 w 232168"/>
                    <a:gd name="connsiteY2" fmla="*/ 3060700 h 3568953"/>
                    <a:gd name="connsiteX3" fmla="*/ 112609 w 232168"/>
                    <a:gd name="connsiteY3" fmla="*/ 3568700 h 3568953"/>
                    <a:gd name="connsiteX4" fmla="*/ 7834 w 232168"/>
                    <a:gd name="connsiteY4" fmla="*/ 3054350 h 3568953"/>
                    <a:gd name="connsiteX0" fmla="*/ 757 w 216976"/>
                    <a:gd name="connsiteY0" fmla="*/ 3060303 h 3582242"/>
                    <a:gd name="connsiteX1" fmla="*/ 142140 w 216976"/>
                    <a:gd name="connsiteY1" fmla="*/ 0 h 3582242"/>
                    <a:gd name="connsiteX2" fmla="*/ 216657 w 216976"/>
                    <a:gd name="connsiteY2" fmla="*/ 3066653 h 3582242"/>
                    <a:gd name="connsiteX3" fmla="*/ 105532 w 216976"/>
                    <a:gd name="connsiteY3" fmla="*/ 3574653 h 3582242"/>
                    <a:gd name="connsiteX4" fmla="*/ 757 w 216976"/>
                    <a:gd name="connsiteY4" fmla="*/ 3060303 h 3582242"/>
                    <a:gd name="connsiteX0" fmla="*/ 179 w 216131"/>
                    <a:gd name="connsiteY0" fmla="*/ 3042443 h 3564006"/>
                    <a:gd name="connsiteX1" fmla="*/ 121019 w 216131"/>
                    <a:gd name="connsiteY1" fmla="*/ 0 h 3564006"/>
                    <a:gd name="connsiteX2" fmla="*/ 216079 w 216131"/>
                    <a:gd name="connsiteY2" fmla="*/ 3048793 h 3564006"/>
                    <a:gd name="connsiteX3" fmla="*/ 104954 w 216131"/>
                    <a:gd name="connsiteY3" fmla="*/ 3556793 h 3564006"/>
                    <a:gd name="connsiteX4" fmla="*/ 179 w 216131"/>
                    <a:gd name="connsiteY4" fmla="*/ 3042443 h 3564006"/>
                    <a:gd name="connsiteX0" fmla="*/ 179 w 216235"/>
                    <a:gd name="connsiteY0" fmla="*/ 3042443 h 3564006"/>
                    <a:gd name="connsiteX1" fmla="*/ 121019 w 216235"/>
                    <a:gd name="connsiteY1" fmla="*/ 0 h 3564006"/>
                    <a:gd name="connsiteX2" fmla="*/ 216079 w 216235"/>
                    <a:gd name="connsiteY2" fmla="*/ 3048793 h 3564006"/>
                    <a:gd name="connsiteX3" fmla="*/ 104954 w 216235"/>
                    <a:gd name="connsiteY3" fmla="*/ 3556793 h 3564006"/>
                    <a:gd name="connsiteX4" fmla="*/ 179 w 216235"/>
                    <a:gd name="connsiteY4" fmla="*/ 3042443 h 3564006"/>
                    <a:gd name="connsiteX0" fmla="*/ 179 w 216167"/>
                    <a:gd name="connsiteY0" fmla="*/ 3042443 h 3564006"/>
                    <a:gd name="connsiteX1" fmla="*/ 121019 w 216167"/>
                    <a:gd name="connsiteY1" fmla="*/ 0 h 3564006"/>
                    <a:gd name="connsiteX2" fmla="*/ 216079 w 216167"/>
                    <a:gd name="connsiteY2" fmla="*/ 3048793 h 3564006"/>
                    <a:gd name="connsiteX3" fmla="*/ 104954 w 216167"/>
                    <a:gd name="connsiteY3" fmla="*/ 3556793 h 3564006"/>
                    <a:gd name="connsiteX4" fmla="*/ 179 w 216167"/>
                    <a:gd name="connsiteY4" fmla="*/ 3042443 h 3564006"/>
                    <a:gd name="connsiteX0" fmla="*/ 179 w 224444"/>
                    <a:gd name="connsiteY0" fmla="*/ 3042443 h 3564006"/>
                    <a:gd name="connsiteX1" fmla="*/ 121019 w 224444"/>
                    <a:gd name="connsiteY1" fmla="*/ 0 h 3564006"/>
                    <a:gd name="connsiteX2" fmla="*/ 216079 w 224444"/>
                    <a:gd name="connsiteY2" fmla="*/ 3048793 h 3564006"/>
                    <a:gd name="connsiteX3" fmla="*/ 104954 w 224444"/>
                    <a:gd name="connsiteY3" fmla="*/ 3556793 h 3564006"/>
                    <a:gd name="connsiteX4" fmla="*/ 179 w 224444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35271"/>
                    <a:gd name="connsiteY0" fmla="*/ 3042443 h 3564006"/>
                    <a:gd name="connsiteX1" fmla="*/ 131846 w 235271"/>
                    <a:gd name="connsiteY1" fmla="*/ 0 h 3564006"/>
                    <a:gd name="connsiteX2" fmla="*/ 226906 w 235271"/>
                    <a:gd name="connsiteY2" fmla="*/ 3048793 h 3564006"/>
                    <a:gd name="connsiteX3" fmla="*/ 115781 w 235271"/>
                    <a:gd name="connsiteY3" fmla="*/ 3556793 h 3564006"/>
                    <a:gd name="connsiteX4" fmla="*/ 11006 w 235271"/>
                    <a:gd name="connsiteY4" fmla="*/ 3042443 h 3564006"/>
                    <a:gd name="connsiteX0" fmla="*/ 11006 w 240464"/>
                    <a:gd name="connsiteY0" fmla="*/ 3042443 h 3557455"/>
                    <a:gd name="connsiteX1" fmla="*/ 131846 w 240464"/>
                    <a:gd name="connsiteY1" fmla="*/ 0 h 3557455"/>
                    <a:gd name="connsiteX2" fmla="*/ 226906 w 240464"/>
                    <a:gd name="connsiteY2" fmla="*/ 3048793 h 3557455"/>
                    <a:gd name="connsiteX3" fmla="*/ 115781 w 240464"/>
                    <a:gd name="connsiteY3" fmla="*/ 3556793 h 3557455"/>
                    <a:gd name="connsiteX4" fmla="*/ 11006 w 240464"/>
                    <a:gd name="connsiteY4" fmla="*/ 3042443 h 355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464" h="3557455">
                      <a:moveTo>
                        <a:pt x="11006" y="3042443"/>
                      </a:moveTo>
                      <a:cubicBezTo>
                        <a:pt x="47921" y="2640148"/>
                        <a:pt x="45260" y="2190750"/>
                        <a:pt x="131846" y="0"/>
                      </a:cubicBezTo>
                      <a:cubicBezTo>
                        <a:pt x="170617" y="2184797"/>
                        <a:pt x="181651" y="2581012"/>
                        <a:pt x="226906" y="3048793"/>
                      </a:cubicBezTo>
                      <a:cubicBezTo>
                        <a:pt x="272161" y="3516574"/>
                        <a:pt x="196214" y="3564201"/>
                        <a:pt x="115781" y="3556793"/>
                      </a:cubicBezTo>
                      <a:cubicBezTo>
                        <a:pt x="35348" y="3549385"/>
                        <a:pt x="-25909" y="3444738"/>
                        <a:pt x="11006" y="30424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FF99"/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44CA65A6-561E-4A01-8186-8F82A00BDA9D}"/>
                    </a:ext>
                  </a:extLst>
                </p:cNvPr>
                <p:cNvGrpSpPr/>
                <p:nvPr/>
              </p:nvGrpSpPr>
              <p:grpSpPr>
                <a:xfrm>
                  <a:off x="2896766" y="1128713"/>
                  <a:ext cx="1221976" cy="3989387"/>
                  <a:chOff x="2896766" y="1128713"/>
                  <a:chExt cx="1221976" cy="3989387"/>
                </a:xfrm>
              </p:grpSpPr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A298A0A0-E781-48DA-BA47-308751E89FB5}"/>
                      </a:ext>
                    </a:extLst>
                  </p:cNvPr>
                  <p:cNvSpPr/>
                  <p:nvPr/>
                </p:nvSpPr>
                <p:spPr>
                  <a:xfrm>
                    <a:off x="2896766" y="1128713"/>
                    <a:ext cx="1221976" cy="3874421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339933"/>
                      </a:gs>
                      <a:gs pos="5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31" name="楕円 2">
                    <a:extLst>
                      <a:ext uri="{FF2B5EF4-FFF2-40B4-BE49-F238E27FC236}">
                        <a16:creationId xmlns:a16="http://schemas.microsoft.com/office/drawing/2014/main" id="{25B6EF14-E3DE-4311-B3BD-6ABD8380686C}"/>
                      </a:ext>
                    </a:extLst>
                  </p:cNvPr>
                  <p:cNvSpPr/>
                  <p:nvPr/>
                </p:nvSpPr>
                <p:spPr>
                  <a:xfrm>
                    <a:off x="3436706" y="1416047"/>
                    <a:ext cx="100243" cy="3702053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</p:grp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F314DF2A-AACE-4EEC-BC6A-81126F73D803}"/>
              </a:ext>
            </a:extLst>
          </p:cNvPr>
          <p:cNvGrpSpPr/>
          <p:nvPr/>
        </p:nvGrpSpPr>
        <p:grpSpPr>
          <a:xfrm>
            <a:off x="6614602" y="4347038"/>
            <a:ext cx="2605086" cy="1788055"/>
            <a:chOff x="6614602" y="1394288"/>
            <a:chExt cx="2605086" cy="1788055"/>
          </a:xfrm>
        </p:grpSpPr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52C144C7-B1DD-4CB3-9965-C22B8975EC26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37469A63-CFEF-49FB-B907-1140B27C019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381" name="楕円 380">
                  <a:extLst>
                    <a:ext uri="{FF2B5EF4-FFF2-40B4-BE49-F238E27FC236}">
                      <a16:creationId xmlns:a16="http://schemas.microsoft.com/office/drawing/2014/main" id="{D61878FB-4ADF-405B-BD37-B7B2B91E2C61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C152E2CE-98CA-4B0F-809B-DD393E5FA25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CCAA2635-BB88-4D50-80CC-FA33B90B34B2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9070A290-B6CC-416E-A3A0-F67709DB0E8F}"/>
                </a:ext>
              </a:extLst>
            </p:cNvPr>
            <p:cNvGrpSpPr/>
            <p:nvPr/>
          </p:nvGrpSpPr>
          <p:grpSpPr>
            <a:xfrm>
              <a:off x="6961491" y="1400175"/>
              <a:ext cx="2222744" cy="1406735"/>
              <a:chOff x="3877261" y="1609578"/>
              <a:chExt cx="2346646" cy="1485150"/>
            </a:xfrm>
          </p:grpSpPr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57E67271-6B79-4015-9CD6-7333A0675AEE}"/>
                  </a:ext>
                </a:extLst>
              </p:cNvPr>
              <p:cNvGrpSpPr/>
              <p:nvPr/>
            </p:nvGrpSpPr>
            <p:grpSpPr>
              <a:xfrm rot="2931650">
                <a:off x="4234141" y="1252698"/>
                <a:ext cx="945898" cy="1659657"/>
                <a:chOff x="1935380" y="1128713"/>
                <a:chExt cx="2887689" cy="3997538"/>
              </a:xfrm>
            </p:grpSpPr>
            <p:grpSp>
              <p:nvGrpSpPr>
                <p:cNvPr id="355" name="グループ化 354">
                  <a:extLst>
                    <a:ext uri="{FF2B5EF4-FFF2-40B4-BE49-F238E27FC236}">
                      <a16:creationId xmlns:a16="http://schemas.microsoft.com/office/drawing/2014/main" id="{E97A4F85-88C5-43D8-9B0D-29EF3E4A5E5E}"/>
                    </a:ext>
                  </a:extLst>
                </p:cNvPr>
                <p:cNvGrpSpPr/>
                <p:nvPr/>
              </p:nvGrpSpPr>
              <p:grpSpPr>
                <a:xfrm rot="621776" flipH="1">
                  <a:off x="2939864" y="1500400"/>
                  <a:ext cx="1883205" cy="3625850"/>
                  <a:chOff x="2414536" y="1128713"/>
                  <a:chExt cx="2131979" cy="3989387"/>
                </a:xfrm>
              </p:grpSpPr>
              <p:sp>
                <p:nvSpPr>
                  <p:cNvPr id="372" name="フリーフォーム: 図形 371">
                    <a:extLst>
                      <a:ext uri="{FF2B5EF4-FFF2-40B4-BE49-F238E27FC236}">
                        <a16:creationId xmlns:a16="http://schemas.microsoft.com/office/drawing/2014/main" id="{3D6ABB6C-9E83-4F3F-AAF9-BDAC896BE53A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414536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73" name="フリーフォーム: 図形 372">
                    <a:extLst>
                      <a:ext uri="{FF2B5EF4-FFF2-40B4-BE49-F238E27FC236}">
                        <a16:creationId xmlns:a16="http://schemas.microsoft.com/office/drawing/2014/main" id="{06904DDD-86AF-4169-9E8D-75D1185AEB03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324539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74" name="楕円 2">
                    <a:extLst>
                      <a:ext uri="{FF2B5EF4-FFF2-40B4-BE49-F238E27FC236}">
                        <a16:creationId xmlns:a16="http://schemas.microsoft.com/office/drawing/2014/main" id="{3E415C45-A527-4D05-A434-66FE9CF0D4A7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976752" y="1550433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75" name="楕円 2">
                    <a:extLst>
                      <a:ext uri="{FF2B5EF4-FFF2-40B4-BE49-F238E27FC236}">
                        <a16:creationId xmlns:a16="http://schemas.microsoft.com/office/drawing/2014/main" id="{AF5F640E-C558-417D-9924-10C43356F8BE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885173" y="1550561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376" name="グループ化 375">
                    <a:extLst>
                      <a:ext uri="{FF2B5EF4-FFF2-40B4-BE49-F238E27FC236}">
                        <a16:creationId xmlns:a16="http://schemas.microsoft.com/office/drawing/2014/main" id="{CA23F249-E67B-43EA-971A-09FB5D02EE97}"/>
                      </a:ext>
                    </a:extLst>
                  </p:cNvPr>
                  <p:cNvGrpSpPr/>
                  <p:nvPr/>
                </p:nvGrpSpPr>
                <p:grpSpPr>
                  <a:xfrm>
                    <a:off x="2896766" y="1128713"/>
                    <a:ext cx="1221976" cy="3989387"/>
                    <a:chOff x="2896766" y="1128713"/>
                    <a:chExt cx="1221976" cy="3989387"/>
                  </a:xfrm>
                </p:grpSpPr>
                <p:sp>
                  <p:nvSpPr>
                    <p:cNvPr id="377" name="フリーフォーム: 図形 376">
                      <a:extLst>
                        <a:ext uri="{FF2B5EF4-FFF2-40B4-BE49-F238E27FC236}">
                          <a16:creationId xmlns:a16="http://schemas.microsoft.com/office/drawing/2014/main" id="{AF4F479D-E0AB-4C37-AAAB-A9B3185D91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766" y="1128713"/>
                      <a:ext cx="1221976" cy="3874421"/>
                    </a:xfrm>
                    <a:custGeom>
                      <a:avLst/>
                      <a:gdLst>
                        <a:gd name="connsiteX0" fmla="*/ 599434 w 1221976"/>
                        <a:gd name="connsiteY0" fmla="*/ 0 h 3874421"/>
                        <a:gd name="connsiteX1" fmla="*/ 629421 w 1221976"/>
                        <a:gd name="connsiteY1" fmla="*/ 20157 h 3874421"/>
                        <a:gd name="connsiteX2" fmla="*/ 635807 w 1221976"/>
                        <a:gd name="connsiteY2" fmla="*/ 45167 h 3874421"/>
                        <a:gd name="connsiteX3" fmla="*/ 644112 w 1221976"/>
                        <a:gd name="connsiteY3" fmla="*/ 36073 h 3874421"/>
                        <a:gd name="connsiteX4" fmla="*/ 681779 w 1221976"/>
                        <a:gd name="connsiteY4" fmla="*/ 30806 h 3874421"/>
                        <a:gd name="connsiteX5" fmla="*/ 696052 w 1221976"/>
                        <a:gd name="connsiteY5" fmla="*/ 66061 h 3874421"/>
                        <a:gd name="connsiteX6" fmla="*/ 690047 w 1221976"/>
                        <a:gd name="connsiteY6" fmla="*/ 84996 h 3874421"/>
                        <a:gd name="connsiteX7" fmla="*/ 653839 w 1221976"/>
                        <a:gd name="connsiteY7" fmla="*/ 136224 h 3874421"/>
                        <a:gd name="connsiteX8" fmla="*/ 655496 w 1221976"/>
                        <a:gd name="connsiteY8" fmla="*/ 150079 h 3874421"/>
                        <a:gd name="connsiteX9" fmla="*/ 670719 w 1221976"/>
                        <a:gd name="connsiteY9" fmla="*/ 148424 h 3874421"/>
                        <a:gd name="connsiteX10" fmla="*/ 736985 w 1221976"/>
                        <a:gd name="connsiteY10" fmla="*/ 94825 h 3874421"/>
                        <a:gd name="connsiteX11" fmla="*/ 768737 w 1221976"/>
                        <a:gd name="connsiteY11" fmla="*/ 205388 h 3874421"/>
                        <a:gd name="connsiteX12" fmla="*/ 765918 w 1221976"/>
                        <a:gd name="connsiteY12" fmla="*/ 208538 h 3874421"/>
                        <a:gd name="connsiteX13" fmla="*/ 778467 w 1221976"/>
                        <a:gd name="connsiteY13" fmla="*/ 206223 h 3874421"/>
                        <a:gd name="connsiteX14" fmla="*/ 793110 w 1221976"/>
                        <a:gd name="connsiteY14" fmla="*/ 211989 h 3874421"/>
                        <a:gd name="connsiteX15" fmla="*/ 762845 w 1221976"/>
                        <a:gd name="connsiteY15" fmla="*/ 294685 h 3874421"/>
                        <a:gd name="connsiteX16" fmla="*/ 756263 w 1221976"/>
                        <a:gd name="connsiteY16" fmla="*/ 299145 h 3874421"/>
                        <a:gd name="connsiteX17" fmla="*/ 761006 w 1221976"/>
                        <a:gd name="connsiteY17" fmla="*/ 299432 h 3874421"/>
                        <a:gd name="connsiteX18" fmla="*/ 721023 w 1221976"/>
                        <a:gd name="connsiteY18" fmla="*/ 376806 h 3874421"/>
                        <a:gd name="connsiteX19" fmla="*/ 703600 w 1221976"/>
                        <a:gd name="connsiteY19" fmla="*/ 453827 h 3874421"/>
                        <a:gd name="connsiteX20" fmla="*/ 751032 w 1221976"/>
                        <a:gd name="connsiteY20" fmla="*/ 422449 h 3874421"/>
                        <a:gd name="connsiteX21" fmla="*/ 805397 w 1221976"/>
                        <a:gd name="connsiteY21" fmla="*/ 354506 h 3874421"/>
                        <a:gd name="connsiteX22" fmla="*/ 806543 w 1221976"/>
                        <a:gd name="connsiteY22" fmla="*/ 356252 h 3874421"/>
                        <a:gd name="connsiteX23" fmla="*/ 807536 w 1221976"/>
                        <a:gd name="connsiteY23" fmla="*/ 352920 h 3874421"/>
                        <a:gd name="connsiteX24" fmla="*/ 870069 w 1221976"/>
                        <a:gd name="connsiteY24" fmla="*/ 324873 h 3874421"/>
                        <a:gd name="connsiteX25" fmla="*/ 892531 w 1221976"/>
                        <a:gd name="connsiteY25" fmla="*/ 331169 h 3874421"/>
                        <a:gd name="connsiteX26" fmla="*/ 931982 w 1221976"/>
                        <a:gd name="connsiteY26" fmla="*/ 320112 h 3874421"/>
                        <a:gd name="connsiteX27" fmla="*/ 999848 w 1221976"/>
                        <a:gd name="connsiteY27" fmla="*/ 366034 h 3874421"/>
                        <a:gd name="connsiteX28" fmla="*/ 994944 w 1221976"/>
                        <a:gd name="connsiteY28" fmla="*/ 382469 h 3874421"/>
                        <a:gd name="connsiteX29" fmla="*/ 997278 w 1221976"/>
                        <a:gd name="connsiteY29" fmla="*/ 383332 h 3874421"/>
                        <a:gd name="connsiteX30" fmla="*/ 1018898 w 1221976"/>
                        <a:gd name="connsiteY30" fmla="*/ 411956 h 3874421"/>
                        <a:gd name="connsiteX31" fmla="*/ 973813 w 1221976"/>
                        <a:gd name="connsiteY31" fmla="*/ 449256 h 3874421"/>
                        <a:gd name="connsiteX32" fmla="*/ 971579 w 1221976"/>
                        <a:gd name="connsiteY32" fmla="*/ 449503 h 3874421"/>
                        <a:gd name="connsiteX33" fmla="*/ 902225 w 1221976"/>
                        <a:gd name="connsiteY33" fmla="*/ 500032 h 3874421"/>
                        <a:gd name="connsiteX34" fmla="*/ 899899 w 1221976"/>
                        <a:gd name="connsiteY34" fmla="*/ 503225 h 3874421"/>
                        <a:gd name="connsiteX35" fmla="*/ 906979 w 1221976"/>
                        <a:gd name="connsiteY35" fmla="*/ 502443 h 3874421"/>
                        <a:gd name="connsiteX36" fmla="*/ 1018898 w 1221976"/>
                        <a:gd name="connsiteY36" fmla="*/ 542925 h 3874421"/>
                        <a:gd name="connsiteX37" fmla="*/ 950544 w 1221976"/>
                        <a:gd name="connsiteY37" fmla="*/ 580226 h 3874421"/>
                        <a:gd name="connsiteX38" fmla="*/ 932828 w 1221976"/>
                        <a:gd name="connsiteY38" fmla="*/ 581519 h 3874421"/>
                        <a:gd name="connsiteX39" fmla="*/ 845134 w 1221976"/>
                        <a:gd name="connsiteY39" fmla="*/ 621091 h 3874421"/>
                        <a:gd name="connsiteX40" fmla="*/ 784513 w 1221976"/>
                        <a:gd name="connsiteY40" fmla="*/ 668845 h 3874421"/>
                        <a:gd name="connsiteX41" fmla="*/ 796944 w 1221976"/>
                        <a:gd name="connsiteY41" fmla="*/ 667524 h 3874421"/>
                        <a:gd name="connsiteX42" fmla="*/ 867399 w 1221976"/>
                        <a:gd name="connsiteY42" fmla="*/ 702145 h 3874421"/>
                        <a:gd name="connsiteX43" fmla="*/ 850126 w 1221976"/>
                        <a:gd name="connsiteY43" fmla="*/ 778723 h 3874421"/>
                        <a:gd name="connsiteX44" fmla="*/ 849875 w 1221976"/>
                        <a:gd name="connsiteY44" fmla="*/ 778973 h 3874421"/>
                        <a:gd name="connsiteX45" fmla="*/ 851114 w 1221976"/>
                        <a:gd name="connsiteY45" fmla="*/ 779182 h 3874421"/>
                        <a:gd name="connsiteX46" fmla="*/ 830038 w 1221976"/>
                        <a:gd name="connsiteY46" fmla="*/ 798848 h 3874421"/>
                        <a:gd name="connsiteX47" fmla="*/ 810582 w 1221976"/>
                        <a:gd name="connsiteY47" fmla="*/ 818340 h 3874421"/>
                        <a:gd name="connsiteX48" fmla="*/ 806375 w 1221976"/>
                        <a:gd name="connsiteY48" fmla="*/ 820928 h 3874421"/>
                        <a:gd name="connsiteX49" fmla="*/ 784901 w 1221976"/>
                        <a:gd name="connsiteY49" fmla="*/ 840968 h 3874421"/>
                        <a:gd name="connsiteX50" fmla="*/ 727457 w 1221976"/>
                        <a:gd name="connsiteY50" fmla="*/ 921066 h 3874421"/>
                        <a:gd name="connsiteX51" fmla="*/ 685421 w 1221976"/>
                        <a:gd name="connsiteY51" fmla="*/ 1010221 h 3874421"/>
                        <a:gd name="connsiteX52" fmla="*/ 678914 w 1221976"/>
                        <a:gd name="connsiteY52" fmla="*/ 1036493 h 3874421"/>
                        <a:gd name="connsiteX53" fmla="*/ 681256 w 1221976"/>
                        <a:gd name="connsiteY53" fmla="*/ 1089059 h 3874421"/>
                        <a:gd name="connsiteX54" fmla="*/ 683234 w 1221976"/>
                        <a:gd name="connsiteY54" fmla="*/ 1087891 h 3874421"/>
                        <a:gd name="connsiteX55" fmla="*/ 814232 w 1221976"/>
                        <a:gd name="connsiteY55" fmla="*/ 938978 h 3874421"/>
                        <a:gd name="connsiteX56" fmla="*/ 817066 w 1221976"/>
                        <a:gd name="connsiteY56" fmla="*/ 943221 h 3874421"/>
                        <a:gd name="connsiteX57" fmla="*/ 818015 w 1221976"/>
                        <a:gd name="connsiteY57" fmla="*/ 934514 h 3874421"/>
                        <a:gd name="connsiteX58" fmla="*/ 884865 w 1221976"/>
                        <a:gd name="connsiteY58" fmla="*/ 858400 h 3874421"/>
                        <a:gd name="connsiteX59" fmla="*/ 898519 w 1221976"/>
                        <a:gd name="connsiteY59" fmla="*/ 868668 h 3874421"/>
                        <a:gd name="connsiteX60" fmla="*/ 902928 w 1221976"/>
                        <a:gd name="connsiteY60" fmla="*/ 881679 h 3874421"/>
                        <a:gd name="connsiteX61" fmla="*/ 904581 w 1221976"/>
                        <a:gd name="connsiteY61" fmla="*/ 877231 h 3874421"/>
                        <a:gd name="connsiteX62" fmla="*/ 1032723 w 1221976"/>
                        <a:gd name="connsiteY62" fmla="*/ 842609 h 3874421"/>
                        <a:gd name="connsiteX63" fmla="*/ 1014436 w 1221976"/>
                        <a:gd name="connsiteY63" fmla="*/ 935316 h 3874421"/>
                        <a:gd name="connsiteX64" fmla="*/ 1020945 w 1221976"/>
                        <a:gd name="connsiteY64" fmla="*/ 950431 h 3874421"/>
                        <a:gd name="connsiteX65" fmla="*/ 1035756 w 1221976"/>
                        <a:gd name="connsiteY65" fmla="*/ 943932 h 3874421"/>
                        <a:gd name="connsiteX66" fmla="*/ 1067796 w 1221976"/>
                        <a:gd name="connsiteY66" fmla="*/ 880549 h 3874421"/>
                        <a:gd name="connsiteX67" fmla="*/ 1083599 w 1221976"/>
                        <a:gd name="connsiteY67" fmla="*/ 863980 h 3874421"/>
                        <a:gd name="connsiteX68" fmla="*/ 1126686 w 1221976"/>
                        <a:gd name="connsiteY68" fmla="*/ 856797 h 3874421"/>
                        <a:gd name="connsiteX69" fmla="*/ 1141613 w 1221976"/>
                        <a:gd name="connsiteY69" fmla="*/ 894874 h 3874421"/>
                        <a:gd name="connsiteX70" fmla="*/ 1136933 w 1221976"/>
                        <a:gd name="connsiteY70" fmla="*/ 907873 h 3874421"/>
                        <a:gd name="connsiteX71" fmla="*/ 1165493 w 1221976"/>
                        <a:gd name="connsiteY71" fmla="*/ 899299 h 3874421"/>
                        <a:gd name="connsiteX72" fmla="*/ 1201844 w 1221976"/>
                        <a:gd name="connsiteY72" fmla="*/ 915487 h 3874421"/>
                        <a:gd name="connsiteX73" fmla="*/ 1197687 w 1221976"/>
                        <a:gd name="connsiteY73" fmla="*/ 955062 h 3874421"/>
                        <a:gd name="connsiteX74" fmla="*/ 1169700 w 1221976"/>
                        <a:gd name="connsiteY74" fmla="*/ 981425 h 3874421"/>
                        <a:gd name="connsiteX75" fmla="*/ 1196450 w 1221976"/>
                        <a:gd name="connsiteY75" fmla="*/ 989854 h 3874421"/>
                        <a:gd name="connsiteX76" fmla="*/ 1221962 w 1221976"/>
                        <a:gd name="connsiteY76" fmla="*/ 1021820 h 3874421"/>
                        <a:gd name="connsiteX77" fmla="*/ 1194198 w 1221976"/>
                        <a:gd name="connsiteY77" fmla="*/ 1055543 h 3874421"/>
                        <a:gd name="connsiteX78" fmla="*/ 1172625 w 1221976"/>
                        <a:gd name="connsiteY78" fmla="*/ 1062113 h 3874421"/>
                        <a:gd name="connsiteX79" fmla="*/ 1101269 w 1221976"/>
                        <a:gd name="connsiteY79" fmla="*/ 1057405 h 3874421"/>
                        <a:gd name="connsiteX80" fmla="*/ 1086655 w 1221976"/>
                        <a:gd name="connsiteY80" fmla="*/ 1066623 h 3874421"/>
                        <a:gd name="connsiteX81" fmla="*/ 1098071 w 1221976"/>
                        <a:gd name="connsiteY81" fmla="*/ 1080176 h 3874421"/>
                        <a:gd name="connsiteX82" fmla="*/ 1187919 w 1221976"/>
                        <a:gd name="connsiteY82" fmla="*/ 1111417 h 3874421"/>
                        <a:gd name="connsiteX83" fmla="*/ 1093865 w 1221976"/>
                        <a:gd name="connsiteY83" fmla="*/ 1205081 h 3874421"/>
                        <a:gd name="connsiteX84" fmla="*/ 1089186 w 1221976"/>
                        <a:gd name="connsiteY84" fmla="*/ 1204288 h 3874421"/>
                        <a:gd name="connsiteX85" fmla="*/ 1098249 w 1221976"/>
                        <a:gd name="connsiteY85" fmla="*/ 1214612 h 3874421"/>
                        <a:gd name="connsiteX86" fmla="*/ 1100315 w 1221976"/>
                        <a:gd name="connsiteY86" fmla="*/ 1231571 h 3874421"/>
                        <a:gd name="connsiteX87" fmla="*/ 1000973 w 1221976"/>
                        <a:gd name="connsiteY87" fmla="*/ 1251407 h 3874421"/>
                        <a:gd name="connsiteX88" fmla="*/ 992747 w 1221976"/>
                        <a:gd name="connsiteY88" fmla="*/ 1247781 h 3874421"/>
                        <a:gd name="connsiteX89" fmla="*/ 994087 w 1221976"/>
                        <a:gd name="connsiteY89" fmla="*/ 1250498 h 3874421"/>
                        <a:gd name="connsiteX90" fmla="*/ 799625 w 1221976"/>
                        <a:gd name="connsiteY90" fmla="*/ 1289488 h 3874421"/>
                        <a:gd name="connsiteX91" fmla="*/ 763404 w 1221976"/>
                        <a:gd name="connsiteY91" fmla="*/ 1309948 h 3874421"/>
                        <a:gd name="connsiteX92" fmla="*/ 805536 w 1221976"/>
                        <a:gd name="connsiteY92" fmla="*/ 1312891 h 3874421"/>
                        <a:gd name="connsiteX93" fmla="*/ 873234 w 1221976"/>
                        <a:gd name="connsiteY93" fmla="*/ 1356145 h 3874421"/>
                        <a:gd name="connsiteX94" fmla="*/ 720402 w 1221976"/>
                        <a:gd name="connsiteY94" fmla="*/ 1559864 h 3874421"/>
                        <a:gd name="connsiteX95" fmla="*/ 703009 w 1221976"/>
                        <a:gd name="connsiteY95" fmla="*/ 1577447 h 3874421"/>
                        <a:gd name="connsiteX96" fmla="*/ 709950 w 1221976"/>
                        <a:gd name="connsiteY96" fmla="*/ 1733276 h 3874421"/>
                        <a:gd name="connsiteX97" fmla="*/ 719471 w 1221976"/>
                        <a:gd name="connsiteY97" fmla="*/ 1985327 h 3874421"/>
                        <a:gd name="connsiteX98" fmla="*/ 728110 w 1221976"/>
                        <a:gd name="connsiteY98" fmla="*/ 1980683 h 3874421"/>
                        <a:gd name="connsiteX99" fmla="*/ 758047 w 1221976"/>
                        <a:gd name="connsiteY99" fmla="*/ 1958577 h 3874421"/>
                        <a:gd name="connsiteX100" fmla="*/ 781528 w 1221976"/>
                        <a:gd name="connsiteY100" fmla="*/ 1929168 h 3874421"/>
                        <a:gd name="connsiteX101" fmla="*/ 768333 w 1221976"/>
                        <a:gd name="connsiteY101" fmla="*/ 1862037 h 3874421"/>
                        <a:gd name="connsiteX102" fmla="*/ 801513 w 1221976"/>
                        <a:gd name="connsiteY102" fmla="*/ 1815207 h 3874421"/>
                        <a:gd name="connsiteX103" fmla="*/ 846412 w 1221976"/>
                        <a:gd name="connsiteY103" fmla="*/ 1827994 h 3874421"/>
                        <a:gd name="connsiteX104" fmla="*/ 849039 w 1221976"/>
                        <a:gd name="connsiteY104" fmla="*/ 1841360 h 3874421"/>
                        <a:gd name="connsiteX105" fmla="*/ 843556 w 1221976"/>
                        <a:gd name="connsiteY105" fmla="*/ 1873815 h 3874421"/>
                        <a:gd name="connsiteX106" fmla="*/ 853072 w 1221976"/>
                        <a:gd name="connsiteY106" fmla="*/ 1881149 h 3874421"/>
                        <a:gd name="connsiteX107" fmla="*/ 865807 w 1221976"/>
                        <a:gd name="connsiteY107" fmla="*/ 1869431 h 3874421"/>
                        <a:gd name="connsiteX108" fmla="*/ 941985 w 1221976"/>
                        <a:gd name="connsiteY108" fmla="*/ 1751881 h 3874421"/>
                        <a:gd name="connsiteX109" fmla="*/ 1020574 w 1221976"/>
                        <a:gd name="connsiteY109" fmla="*/ 1717256 h 3874421"/>
                        <a:gd name="connsiteX110" fmla="*/ 1043630 w 1221976"/>
                        <a:gd name="connsiteY110" fmla="*/ 1723687 h 3874421"/>
                        <a:gd name="connsiteX111" fmla="*/ 1062364 w 1221976"/>
                        <a:gd name="connsiteY111" fmla="*/ 1759779 h 3874421"/>
                        <a:gd name="connsiteX112" fmla="*/ 1057370 w 1221976"/>
                        <a:gd name="connsiteY112" fmla="*/ 1778057 h 3874421"/>
                        <a:gd name="connsiteX113" fmla="*/ 1078197 w 1221976"/>
                        <a:gd name="connsiteY113" fmla="*/ 1765194 h 3874421"/>
                        <a:gd name="connsiteX114" fmla="*/ 1170793 w 1221976"/>
                        <a:gd name="connsiteY114" fmla="*/ 1770281 h 3874421"/>
                        <a:gd name="connsiteX115" fmla="*/ 1128614 w 1221976"/>
                        <a:gd name="connsiteY115" fmla="*/ 1858608 h 3874421"/>
                        <a:gd name="connsiteX116" fmla="*/ 1100171 w 1221976"/>
                        <a:gd name="connsiteY116" fmla="*/ 1876174 h 3874421"/>
                        <a:gd name="connsiteX117" fmla="*/ 1105483 w 1221976"/>
                        <a:gd name="connsiteY117" fmla="*/ 1875481 h 3874421"/>
                        <a:gd name="connsiteX118" fmla="*/ 1147829 w 1221976"/>
                        <a:gd name="connsiteY118" fmla="*/ 1916751 h 3874421"/>
                        <a:gd name="connsiteX119" fmla="*/ 1074181 w 1221976"/>
                        <a:gd name="connsiteY119" fmla="*/ 1996819 h 3874421"/>
                        <a:gd name="connsiteX120" fmla="*/ 946896 w 1221976"/>
                        <a:gd name="connsiteY120" fmla="*/ 2019674 h 3874421"/>
                        <a:gd name="connsiteX121" fmla="*/ 931042 w 1221976"/>
                        <a:gd name="connsiteY121" fmla="*/ 2025612 h 3874421"/>
                        <a:gd name="connsiteX122" fmla="*/ 932220 w 1221976"/>
                        <a:gd name="connsiteY122" fmla="*/ 2038096 h 3874421"/>
                        <a:gd name="connsiteX123" fmla="*/ 966967 w 1221976"/>
                        <a:gd name="connsiteY123" fmla="*/ 2051445 h 3874421"/>
                        <a:gd name="connsiteX124" fmla="*/ 972170 w 1221976"/>
                        <a:gd name="connsiteY124" fmla="*/ 2073773 h 3874421"/>
                        <a:gd name="connsiteX125" fmla="*/ 954834 w 1221976"/>
                        <a:gd name="connsiteY125" fmla="*/ 2099284 h 3874421"/>
                        <a:gd name="connsiteX126" fmla="*/ 900332 w 1221976"/>
                        <a:gd name="connsiteY126" fmla="*/ 2106608 h 3874421"/>
                        <a:gd name="connsiteX127" fmla="*/ 856506 w 1221976"/>
                        <a:gd name="connsiteY127" fmla="*/ 2064582 h 3874421"/>
                        <a:gd name="connsiteX128" fmla="*/ 856102 w 1221976"/>
                        <a:gd name="connsiteY128" fmla="*/ 2064750 h 3874421"/>
                        <a:gd name="connsiteX129" fmla="*/ 857613 w 1221976"/>
                        <a:gd name="connsiteY129" fmla="*/ 2066273 h 3874421"/>
                        <a:gd name="connsiteX130" fmla="*/ 726961 w 1221976"/>
                        <a:gd name="connsiteY130" fmla="*/ 2176509 h 3874421"/>
                        <a:gd name="connsiteX131" fmla="*/ 726704 w 1221976"/>
                        <a:gd name="connsiteY131" fmla="*/ 2176792 h 3874421"/>
                        <a:gd name="connsiteX132" fmla="*/ 730580 w 1221976"/>
                        <a:gd name="connsiteY132" fmla="*/ 2279387 h 3874421"/>
                        <a:gd name="connsiteX133" fmla="*/ 734681 w 1221976"/>
                        <a:gd name="connsiteY133" fmla="*/ 2403798 h 3874421"/>
                        <a:gd name="connsiteX134" fmla="*/ 737556 w 1221976"/>
                        <a:gd name="connsiteY134" fmla="*/ 2406768 h 3874421"/>
                        <a:gd name="connsiteX135" fmla="*/ 739929 w 1221976"/>
                        <a:gd name="connsiteY135" fmla="*/ 2418842 h 3874421"/>
                        <a:gd name="connsiteX136" fmla="*/ 735952 w 1221976"/>
                        <a:gd name="connsiteY136" fmla="*/ 2442380 h 3874421"/>
                        <a:gd name="connsiteX137" fmla="*/ 736173 w 1221976"/>
                        <a:gd name="connsiteY137" fmla="*/ 2449080 h 3874421"/>
                        <a:gd name="connsiteX138" fmla="*/ 743572 w 1221976"/>
                        <a:gd name="connsiteY138" fmla="*/ 2454782 h 3874421"/>
                        <a:gd name="connsiteX139" fmla="*/ 755076 w 1221976"/>
                        <a:gd name="connsiteY139" fmla="*/ 2444198 h 3874421"/>
                        <a:gd name="connsiteX140" fmla="*/ 823886 w 1221976"/>
                        <a:gd name="connsiteY140" fmla="*/ 2338017 h 3874421"/>
                        <a:gd name="connsiteX141" fmla="*/ 894874 w 1221976"/>
                        <a:gd name="connsiteY141" fmla="*/ 2306741 h 3874421"/>
                        <a:gd name="connsiteX142" fmla="*/ 915700 w 1221976"/>
                        <a:gd name="connsiteY142" fmla="*/ 2312550 h 3874421"/>
                        <a:gd name="connsiteX143" fmla="*/ 932622 w 1221976"/>
                        <a:gd name="connsiteY143" fmla="*/ 2345151 h 3874421"/>
                        <a:gd name="connsiteX144" fmla="*/ 928111 w 1221976"/>
                        <a:gd name="connsiteY144" fmla="*/ 2361662 h 3874421"/>
                        <a:gd name="connsiteX145" fmla="*/ 946924 w 1221976"/>
                        <a:gd name="connsiteY145" fmla="*/ 2350042 h 3874421"/>
                        <a:gd name="connsiteX146" fmla="*/ 1030564 w 1221976"/>
                        <a:gd name="connsiteY146" fmla="*/ 2354637 h 3874421"/>
                        <a:gd name="connsiteX147" fmla="*/ 992465 w 1221976"/>
                        <a:gd name="connsiteY147" fmla="*/ 2434421 h 3874421"/>
                        <a:gd name="connsiteX148" fmla="*/ 966772 w 1221976"/>
                        <a:gd name="connsiteY148" fmla="*/ 2450288 h 3874421"/>
                        <a:gd name="connsiteX149" fmla="*/ 971571 w 1221976"/>
                        <a:gd name="connsiteY149" fmla="*/ 2449663 h 3874421"/>
                        <a:gd name="connsiteX150" fmla="*/ 1009821 w 1221976"/>
                        <a:gd name="connsiteY150" fmla="*/ 2486941 h 3874421"/>
                        <a:gd name="connsiteX151" fmla="*/ 943296 w 1221976"/>
                        <a:gd name="connsiteY151" fmla="*/ 2559265 h 3874421"/>
                        <a:gd name="connsiteX152" fmla="*/ 828321 w 1221976"/>
                        <a:gd name="connsiteY152" fmla="*/ 2579909 h 3874421"/>
                        <a:gd name="connsiteX153" fmla="*/ 814001 w 1221976"/>
                        <a:gd name="connsiteY153" fmla="*/ 2585274 h 3874421"/>
                        <a:gd name="connsiteX154" fmla="*/ 815065 w 1221976"/>
                        <a:gd name="connsiteY154" fmla="*/ 2596550 h 3874421"/>
                        <a:gd name="connsiteX155" fmla="*/ 846452 w 1221976"/>
                        <a:gd name="connsiteY155" fmla="*/ 2608608 h 3874421"/>
                        <a:gd name="connsiteX156" fmla="*/ 851152 w 1221976"/>
                        <a:gd name="connsiteY156" fmla="*/ 2628776 h 3874421"/>
                        <a:gd name="connsiteX157" fmla="*/ 835492 w 1221976"/>
                        <a:gd name="connsiteY157" fmla="*/ 2651820 h 3874421"/>
                        <a:gd name="connsiteX158" fmla="*/ 786262 w 1221976"/>
                        <a:gd name="connsiteY158" fmla="*/ 2658435 h 3874421"/>
                        <a:gd name="connsiteX159" fmla="*/ 746674 w 1221976"/>
                        <a:gd name="connsiteY159" fmla="*/ 2620474 h 3874421"/>
                        <a:gd name="connsiteX160" fmla="*/ 746309 w 1221976"/>
                        <a:gd name="connsiteY160" fmla="*/ 2620626 h 3874421"/>
                        <a:gd name="connsiteX161" fmla="*/ 747674 w 1221976"/>
                        <a:gd name="connsiteY161" fmla="*/ 2622002 h 3874421"/>
                        <a:gd name="connsiteX162" fmla="*/ 741984 w 1221976"/>
                        <a:gd name="connsiteY162" fmla="*/ 2625363 h 3874421"/>
                        <a:gd name="connsiteX163" fmla="*/ 742947 w 1221976"/>
                        <a:gd name="connsiteY163" fmla="*/ 2654589 h 3874421"/>
                        <a:gd name="connsiteX164" fmla="*/ 749992 w 1221976"/>
                        <a:gd name="connsiteY164" fmla="*/ 2900992 h 3874421"/>
                        <a:gd name="connsiteX165" fmla="*/ 750452 w 1221976"/>
                        <a:gd name="connsiteY165" fmla="*/ 2920694 h 3874421"/>
                        <a:gd name="connsiteX166" fmla="*/ 765776 w 1221976"/>
                        <a:gd name="connsiteY166" fmla="*/ 2924235 h 3874421"/>
                        <a:gd name="connsiteX167" fmla="*/ 769024 w 1221976"/>
                        <a:gd name="connsiteY167" fmla="*/ 2949946 h 3874421"/>
                        <a:gd name="connsiteX168" fmla="*/ 761237 w 1221976"/>
                        <a:gd name="connsiteY168" fmla="*/ 2960389 h 3874421"/>
                        <a:gd name="connsiteX169" fmla="*/ 751503 w 1221976"/>
                        <a:gd name="connsiteY169" fmla="*/ 2965718 h 3874421"/>
                        <a:gd name="connsiteX170" fmla="*/ 751944 w 1221976"/>
                        <a:gd name="connsiteY170" fmla="*/ 2984649 h 3874421"/>
                        <a:gd name="connsiteX171" fmla="*/ 764598 w 1221976"/>
                        <a:gd name="connsiteY171" fmla="*/ 2978607 h 3874421"/>
                        <a:gd name="connsiteX172" fmla="*/ 795096 w 1221976"/>
                        <a:gd name="connsiteY172" fmla="*/ 2979194 h 3874421"/>
                        <a:gd name="connsiteX173" fmla="*/ 795291 w 1221976"/>
                        <a:gd name="connsiteY173" fmla="*/ 3056302 h 3874421"/>
                        <a:gd name="connsiteX174" fmla="*/ 792438 w 1221976"/>
                        <a:gd name="connsiteY174" fmla="*/ 3057490 h 3874421"/>
                        <a:gd name="connsiteX175" fmla="*/ 802580 w 1221976"/>
                        <a:gd name="connsiteY175" fmla="*/ 3059458 h 3874421"/>
                        <a:gd name="connsiteX176" fmla="*/ 812563 w 1221976"/>
                        <a:gd name="connsiteY176" fmla="*/ 3067000 h 3874421"/>
                        <a:gd name="connsiteX177" fmla="*/ 806420 w 1221976"/>
                        <a:gd name="connsiteY177" fmla="*/ 3089274 h 3874421"/>
                        <a:gd name="connsiteX178" fmla="*/ 795511 w 1221976"/>
                        <a:gd name="connsiteY178" fmla="*/ 3095709 h 3874421"/>
                        <a:gd name="connsiteX179" fmla="*/ 794424 w 1221976"/>
                        <a:gd name="connsiteY179" fmla="*/ 3102346 h 3874421"/>
                        <a:gd name="connsiteX180" fmla="*/ 786637 w 1221976"/>
                        <a:gd name="connsiteY180" fmla="*/ 3112789 h 3874421"/>
                        <a:gd name="connsiteX181" fmla="*/ 755129 w 1221976"/>
                        <a:gd name="connsiteY181" fmla="*/ 3130037 h 3874421"/>
                        <a:gd name="connsiteX182" fmla="*/ 755144 w 1221976"/>
                        <a:gd name="connsiteY182" fmla="*/ 3131072 h 3874421"/>
                        <a:gd name="connsiteX183" fmla="*/ 782394 w 1221976"/>
                        <a:gd name="connsiteY183" fmla="*/ 3131596 h 3874421"/>
                        <a:gd name="connsiteX184" fmla="*/ 784012 w 1221976"/>
                        <a:gd name="connsiteY184" fmla="*/ 3133866 h 3874421"/>
                        <a:gd name="connsiteX185" fmla="*/ 789998 w 1221976"/>
                        <a:gd name="connsiteY185" fmla="*/ 3131007 h 3874421"/>
                        <a:gd name="connsiteX186" fmla="*/ 820496 w 1221976"/>
                        <a:gd name="connsiteY186" fmla="*/ 3131594 h 3874421"/>
                        <a:gd name="connsiteX187" fmla="*/ 820691 w 1221976"/>
                        <a:gd name="connsiteY187" fmla="*/ 3208702 h 3874421"/>
                        <a:gd name="connsiteX188" fmla="*/ 817838 w 1221976"/>
                        <a:gd name="connsiteY188" fmla="*/ 3209890 h 3874421"/>
                        <a:gd name="connsiteX189" fmla="*/ 827980 w 1221976"/>
                        <a:gd name="connsiteY189" fmla="*/ 3211858 h 3874421"/>
                        <a:gd name="connsiteX190" fmla="*/ 837963 w 1221976"/>
                        <a:gd name="connsiteY190" fmla="*/ 3219400 h 3874421"/>
                        <a:gd name="connsiteX191" fmla="*/ 838787 w 1221976"/>
                        <a:gd name="connsiteY191" fmla="*/ 3226565 h 3874421"/>
                        <a:gd name="connsiteX192" fmla="*/ 839545 w 1221976"/>
                        <a:gd name="connsiteY192" fmla="*/ 3226844 h 3874421"/>
                        <a:gd name="connsiteX193" fmla="*/ 839742 w 1221976"/>
                        <a:gd name="connsiteY193" fmla="*/ 3303953 h 3874421"/>
                        <a:gd name="connsiteX194" fmla="*/ 836887 w 1221976"/>
                        <a:gd name="connsiteY194" fmla="*/ 3305140 h 3874421"/>
                        <a:gd name="connsiteX195" fmla="*/ 847030 w 1221976"/>
                        <a:gd name="connsiteY195" fmla="*/ 3307107 h 3874421"/>
                        <a:gd name="connsiteX196" fmla="*/ 857012 w 1221976"/>
                        <a:gd name="connsiteY196" fmla="*/ 3314650 h 3874421"/>
                        <a:gd name="connsiteX197" fmla="*/ 815683 w 1221976"/>
                        <a:gd name="connsiteY197" fmla="*/ 3357679 h 3874421"/>
                        <a:gd name="connsiteX198" fmla="*/ 810246 w 1221976"/>
                        <a:gd name="connsiteY198" fmla="*/ 3358561 h 3874421"/>
                        <a:gd name="connsiteX199" fmla="*/ 809966 w 1221976"/>
                        <a:gd name="connsiteY199" fmla="*/ 3358876 h 3874421"/>
                        <a:gd name="connsiteX200" fmla="*/ 811618 w 1221976"/>
                        <a:gd name="connsiteY200" fmla="*/ 3359552 h 3874421"/>
                        <a:gd name="connsiteX201" fmla="*/ 807510 w 1221976"/>
                        <a:gd name="connsiteY201" fmla="*/ 3362752 h 3874421"/>
                        <a:gd name="connsiteX202" fmla="*/ 815278 w 1221976"/>
                        <a:gd name="connsiteY202" fmla="*/ 3364260 h 3874421"/>
                        <a:gd name="connsiteX203" fmla="*/ 825261 w 1221976"/>
                        <a:gd name="connsiteY203" fmla="*/ 3371802 h 3874421"/>
                        <a:gd name="connsiteX204" fmla="*/ 826085 w 1221976"/>
                        <a:gd name="connsiteY204" fmla="*/ 3378967 h 3874421"/>
                        <a:gd name="connsiteX205" fmla="*/ 826843 w 1221976"/>
                        <a:gd name="connsiteY205" fmla="*/ 3379246 h 3874421"/>
                        <a:gd name="connsiteX206" fmla="*/ 827040 w 1221976"/>
                        <a:gd name="connsiteY206" fmla="*/ 3456355 h 3874421"/>
                        <a:gd name="connsiteX207" fmla="*/ 824185 w 1221976"/>
                        <a:gd name="connsiteY207" fmla="*/ 3457542 h 3874421"/>
                        <a:gd name="connsiteX208" fmla="*/ 834328 w 1221976"/>
                        <a:gd name="connsiteY208" fmla="*/ 3459509 h 3874421"/>
                        <a:gd name="connsiteX209" fmla="*/ 844310 w 1221976"/>
                        <a:gd name="connsiteY209" fmla="*/ 3467052 h 3874421"/>
                        <a:gd name="connsiteX210" fmla="*/ 802981 w 1221976"/>
                        <a:gd name="connsiteY210" fmla="*/ 3510081 h 3874421"/>
                        <a:gd name="connsiteX211" fmla="*/ 796792 w 1221976"/>
                        <a:gd name="connsiteY211" fmla="*/ 3511085 h 3874421"/>
                        <a:gd name="connsiteX212" fmla="*/ 798916 w 1221976"/>
                        <a:gd name="connsiteY212" fmla="*/ 3511954 h 3874421"/>
                        <a:gd name="connsiteX213" fmla="*/ 751289 w 1221976"/>
                        <a:gd name="connsiteY213" fmla="*/ 3549051 h 3874421"/>
                        <a:gd name="connsiteX214" fmla="*/ 740410 w 1221976"/>
                        <a:gd name="connsiteY214" fmla="*/ 3564525 h 3874421"/>
                        <a:gd name="connsiteX215" fmla="*/ 740257 w 1221976"/>
                        <a:gd name="connsiteY215" fmla="*/ 3566519 h 3874421"/>
                        <a:gd name="connsiteX216" fmla="*/ 583568 w 1221976"/>
                        <a:gd name="connsiteY216" fmla="*/ 3874419 h 3874421"/>
                        <a:gd name="connsiteX217" fmla="*/ 456492 w 1221976"/>
                        <a:gd name="connsiteY217" fmla="*/ 3669625 h 3874421"/>
                        <a:gd name="connsiteX218" fmla="*/ 437661 w 1221976"/>
                        <a:gd name="connsiteY218" fmla="*/ 3547225 h 3874421"/>
                        <a:gd name="connsiteX219" fmla="*/ 392376 w 1221976"/>
                        <a:gd name="connsiteY219" fmla="*/ 3511953 h 3874421"/>
                        <a:gd name="connsiteX220" fmla="*/ 394500 w 1221976"/>
                        <a:gd name="connsiteY220" fmla="*/ 3511084 h 3874421"/>
                        <a:gd name="connsiteX221" fmla="*/ 388311 w 1221976"/>
                        <a:gd name="connsiteY221" fmla="*/ 3510080 h 3874421"/>
                        <a:gd name="connsiteX222" fmla="*/ 346982 w 1221976"/>
                        <a:gd name="connsiteY222" fmla="*/ 3467051 h 3874421"/>
                        <a:gd name="connsiteX223" fmla="*/ 356964 w 1221976"/>
                        <a:gd name="connsiteY223" fmla="*/ 3459508 h 3874421"/>
                        <a:gd name="connsiteX224" fmla="*/ 367107 w 1221976"/>
                        <a:gd name="connsiteY224" fmla="*/ 3457541 h 3874421"/>
                        <a:gd name="connsiteX225" fmla="*/ 364252 w 1221976"/>
                        <a:gd name="connsiteY225" fmla="*/ 3456354 h 3874421"/>
                        <a:gd name="connsiteX226" fmla="*/ 364449 w 1221976"/>
                        <a:gd name="connsiteY226" fmla="*/ 3379245 h 3874421"/>
                        <a:gd name="connsiteX227" fmla="*/ 365207 w 1221976"/>
                        <a:gd name="connsiteY227" fmla="*/ 3378966 h 3874421"/>
                        <a:gd name="connsiteX228" fmla="*/ 366031 w 1221976"/>
                        <a:gd name="connsiteY228" fmla="*/ 3371801 h 3874421"/>
                        <a:gd name="connsiteX229" fmla="*/ 376014 w 1221976"/>
                        <a:gd name="connsiteY229" fmla="*/ 3364259 h 3874421"/>
                        <a:gd name="connsiteX230" fmla="*/ 386156 w 1221976"/>
                        <a:gd name="connsiteY230" fmla="*/ 3362291 h 3874421"/>
                        <a:gd name="connsiteX231" fmla="*/ 383303 w 1221976"/>
                        <a:gd name="connsiteY231" fmla="*/ 3361103 h 3874421"/>
                        <a:gd name="connsiteX232" fmla="*/ 371416 w 1221976"/>
                        <a:gd name="connsiteY232" fmla="*/ 3347713 h 3874421"/>
                        <a:gd name="connsiteX233" fmla="*/ 353125 w 1221976"/>
                        <a:gd name="connsiteY233" fmla="*/ 3336924 h 3874421"/>
                        <a:gd name="connsiteX234" fmla="*/ 346983 w 1221976"/>
                        <a:gd name="connsiteY234" fmla="*/ 3314650 h 3874421"/>
                        <a:gd name="connsiteX235" fmla="*/ 356965 w 1221976"/>
                        <a:gd name="connsiteY235" fmla="*/ 3307107 h 3874421"/>
                        <a:gd name="connsiteX236" fmla="*/ 367108 w 1221976"/>
                        <a:gd name="connsiteY236" fmla="*/ 3305140 h 3874421"/>
                        <a:gd name="connsiteX237" fmla="*/ 364253 w 1221976"/>
                        <a:gd name="connsiteY237" fmla="*/ 3303953 h 3874421"/>
                        <a:gd name="connsiteX238" fmla="*/ 364450 w 1221976"/>
                        <a:gd name="connsiteY238" fmla="*/ 3226844 h 3874421"/>
                        <a:gd name="connsiteX239" fmla="*/ 365208 w 1221976"/>
                        <a:gd name="connsiteY239" fmla="*/ 3226565 h 3874421"/>
                        <a:gd name="connsiteX240" fmla="*/ 366032 w 1221976"/>
                        <a:gd name="connsiteY240" fmla="*/ 3219400 h 3874421"/>
                        <a:gd name="connsiteX241" fmla="*/ 376015 w 1221976"/>
                        <a:gd name="connsiteY241" fmla="*/ 3211858 h 3874421"/>
                        <a:gd name="connsiteX242" fmla="*/ 386157 w 1221976"/>
                        <a:gd name="connsiteY242" fmla="*/ 3209890 h 3874421"/>
                        <a:gd name="connsiteX243" fmla="*/ 383304 w 1221976"/>
                        <a:gd name="connsiteY243" fmla="*/ 3208702 h 3874421"/>
                        <a:gd name="connsiteX244" fmla="*/ 383499 w 1221976"/>
                        <a:gd name="connsiteY244" fmla="*/ 3131594 h 3874421"/>
                        <a:gd name="connsiteX245" fmla="*/ 413997 w 1221976"/>
                        <a:gd name="connsiteY245" fmla="*/ 3131007 h 3874421"/>
                        <a:gd name="connsiteX246" fmla="*/ 414984 w 1221976"/>
                        <a:gd name="connsiteY246" fmla="*/ 3131478 h 3874421"/>
                        <a:gd name="connsiteX247" fmla="*/ 430241 w 1221976"/>
                        <a:gd name="connsiteY247" fmla="*/ 3131184 h 3874421"/>
                        <a:gd name="connsiteX248" fmla="*/ 430602 w 1221976"/>
                        <a:gd name="connsiteY248" fmla="*/ 3120039 h 3874421"/>
                        <a:gd name="connsiteX249" fmla="*/ 417358 w 1221976"/>
                        <a:gd name="connsiteY249" fmla="*/ 3112789 h 3874421"/>
                        <a:gd name="connsiteX250" fmla="*/ 409571 w 1221976"/>
                        <a:gd name="connsiteY250" fmla="*/ 3102346 h 3874421"/>
                        <a:gd name="connsiteX251" fmla="*/ 408484 w 1221976"/>
                        <a:gd name="connsiteY251" fmla="*/ 3095709 h 3874421"/>
                        <a:gd name="connsiteX252" fmla="*/ 397575 w 1221976"/>
                        <a:gd name="connsiteY252" fmla="*/ 3089274 h 3874421"/>
                        <a:gd name="connsiteX253" fmla="*/ 391432 w 1221976"/>
                        <a:gd name="connsiteY253" fmla="*/ 3067000 h 3874421"/>
                        <a:gd name="connsiteX254" fmla="*/ 401415 w 1221976"/>
                        <a:gd name="connsiteY254" fmla="*/ 3059458 h 3874421"/>
                        <a:gd name="connsiteX255" fmla="*/ 411557 w 1221976"/>
                        <a:gd name="connsiteY255" fmla="*/ 3057490 h 3874421"/>
                        <a:gd name="connsiteX256" fmla="*/ 408704 w 1221976"/>
                        <a:gd name="connsiteY256" fmla="*/ 3056302 h 3874421"/>
                        <a:gd name="connsiteX257" fmla="*/ 408899 w 1221976"/>
                        <a:gd name="connsiteY257" fmla="*/ 2979194 h 3874421"/>
                        <a:gd name="connsiteX258" fmla="*/ 435179 w 1221976"/>
                        <a:gd name="connsiteY258" fmla="*/ 2978688 h 3874421"/>
                        <a:gd name="connsiteX259" fmla="*/ 436062 w 1221976"/>
                        <a:gd name="connsiteY259" fmla="*/ 2951409 h 3874421"/>
                        <a:gd name="connsiteX260" fmla="*/ 434971 w 1221976"/>
                        <a:gd name="connsiteY260" fmla="*/ 2949946 h 3874421"/>
                        <a:gd name="connsiteX261" fmla="*/ 432646 w 1221976"/>
                        <a:gd name="connsiteY261" fmla="*/ 2935741 h 3874421"/>
                        <a:gd name="connsiteX262" fmla="*/ 436877 w 1221976"/>
                        <a:gd name="connsiteY262" fmla="*/ 2927005 h 3874421"/>
                        <a:gd name="connsiteX263" fmla="*/ 445478 w 1221976"/>
                        <a:gd name="connsiteY263" fmla="*/ 2690080 h 3874421"/>
                        <a:gd name="connsiteX264" fmla="*/ 447865 w 1221976"/>
                        <a:gd name="connsiteY264" fmla="*/ 2629915 h 3874421"/>
                        <a:gd name="connsiteX265" fmla="*/ 434469 w 1221976"/>
                        <a:gd name="connsiteY265" fmla="*/ 2622002 h 3874421"/>
                        <a:gd name="connsiteX266" fmla="*/ 435834 w 1221976"/>
                        <a:gd name="connsiteY266" fmla="*/ 2620626 h 3874421"/>
                        <a:gd name="connsiteX267" fmla="*/ 435469 w 1221976"/>
                        <a:gd name="connsiteY267" fmla="*/ 2620474 h 3874421"/>
                        <a:gd name="connsiteX268" fmla="*/ 395882 w 1221976"/>
                        <a:gd name="connsiteY268" fmla="*/ 2658435 h 3874421"/>
                        <a:gd name="connsiteX269" fmla="*/ 346651 w 1221976"/>
                        <a:gd name="connsiteY269" fmla="*/ 2651820 h 3874421"/>
                        <a:gd name="connsiteX270" fmla="*/ 330991 w 1221976"/>
                        <a:gd name="connsiteY270" fmla="*/ 2628776 h 3874421"/>
                        <a:gd name="connsiteX271" fmla="*/ 335691 w 1221976"/>
                        <a:gd name="connsiteY271" fmla="*/ 2608608 h 3874421"/>
                        <a:gd name="connsiteX272" fmla="*/ 367078 w 1221976"/>
                        <a:gd name="connsiteY272" fmla="*/ 2596550 h 3874421"/>
                        <a:gd name="connsiteX273" fmla="*/ 368142 w 1221976"/>
                        <a:gd name="connsiteY273" fmla="*/ 2585274 h 3874421"/>
                        <a:gd name="connsiteX274" fmla="*/ 353822 w 1221976"/>
                        <a:gd name="connsiteY274" fmla="*/ 2579909 h 3874421"/>
                        <a:gd name="connsiteX275" fmla="*/ 238847 w 1221976"/>
                        <a:gd name="connsiteY275" fmla="*/ 2559265 h 3874421"/>
                        <a:gd name="connsiteX276" fmla="*/ 172322 w 1221976"/>
                        <a:gd name="connsiteY276" fmla="*/ 2486941 h 3874421"/>
                        <a:gd name="connsiteX277" fmla="*/ 210572 w 1221976"/>
                        <a:gd name="connsiteY277" fmla="*/ 2449663 h 3874421"/>
                        <a:gd name="connsiteX278" fmla="*/ 215371 w 1221976"/>
                        <a:gd name="connsiteY278" fmla="*/ 2450288 h 3874421"/>
                        <a:gd name="connsiteX279" fmla="*/ 189678 w 1221976"/>
                        <a:gd name="connsiteY279" fmla="*/ 2434421 h 3874421"/>
                        <a:gd name="connsiteX280" fmla="*/ 151579 w 1221976"/>
                        <a:gd name="connsiteY280" fmla="*/ 2354637 h 3874421"/>
                        <a:gd name="connsiteX281" fmla="*/ 235219 w 1221976"/>
                        <a:gd name="connsiteY281" fmla="*/ 2350042 h 3874421"/>
                        <a:gd name="connsiteX282" fmla="*/ 254032 w 1221976"/>
                        <a:gd name="connsiteY282" fmla="*/ 2361662 h 3874421"/>
                        <a:gd name="connsiteX283" fmla="*/ 249521 w 1221976"/>
                        <a:gd name="connsiteY283" fmla="*/ 2345151 h 3874421"/>
                        <a:gd name="connsiteX284" fmla="*/ 266443 w 1221976"/>
                        <a:gd name="connsiteY284" fmla="*/ 2312550 h 3874421"/>
                        <a:gd name="connsiteX285" fmla="*/ 287270 w 1221976"/>
                        <a:gd name="connsiteY285" fmla="*/ 2306741 h 3874421"/>
                        <a:gd name="connsiteX286" fmla="*/ 358257 w 1221976"/>
                        <a:gd name="connsiteY286" fmla="*/ 2338017 h 3874421"/>
                        <a:gd name="connsiteX287" fmla="*/ 427068 w 1221976"/>
                        <a:gd name="connsiteY287" fmla="*/ 2444198 h 3874421"/>
                        <a:gd name="connsiteX288" fmla="*/ 438571 w 1221976"/>
                        <a:gd name="connsiteY288" fmla="*/ 2454782 h 3874421"/>
                        <a:gd name="connsiteX289" fmla="*/ 447167 w 1221976"/>
                        <a:gd name="connsiteY289" fmla="*/ 2448158 h 3874421"/>
                        <a:gd name="connsiteX290" fmla="*/ 442214 w 1221976"/>
                        <a:gd name="connsiteY290" fmla="*/ 2418842 h 3874421"/>
                        <a:gd name="connsiteX291" fmla="*/ 444587 w 1221976"/>
                        <a:gd name="connsiteY291" fmla="*/ 2406768 h 3874421"/>
                        <a:gd name="connsiteX292" fmla="*/ 457235 w 1221976"/>
                        <a:gd name="connsiteY292" fmla="*/ 2393703 h 3874421"/>
                        <a:gd name="connsiteX293" fmla="*/ 460342 w 1221976"/>
                        <a:gd name="connsiteY293" fmla="*/ 2315375 h 3874421"/>
                        <a:gd name="connsiteX294" fmla="*/ 467897 w 1221976"/>
                        <a:gd name="connsiteY294" fmla="*/ 2142092 h 3874421"/>
                        <a:gd name="connsiteX295" fmla="*/ 407359 w 1221976"/>
                        <a:gd name="connsiteY295" fmla="*/ 2073790 h 3874421"/>
                        <a:gd name="connsiteX296" fmla="*/ 338202 w 1221976"/>
                        <a:gd name="connsiteY296" fmla="*/ 2032935 h 3874421"/>
                        <a:gd name="connsiteX297" fmla="*/ 339713 w 1221976"/>
                        <a:gd name="connsiteY297" fmla="*/ 2031412 h 3874421"/>
                        <a:gd name="connsiteX298" fmla="*/ 339309 w 1221976"/>
                        <a:gd name="connsiteY298" fmla="*/ 2031244 h 3874421"/>
                        <a:gd name="connsiteX299" fmla="*/ 295483 w 1221976"/>
                        <a:gd name="connsiteY299" fmla="*/ 2073270 h 3874421"/>
                        <a:gd name="connsiteX300" fmla="*/ 240981 w 1221976"/>
                        <a:gd name="connsiteY300" fmla="*/ 2065946 h 3874421"/>
                        <a:gd name="connsiteX301" fmla="*/ 223645 w 1221976"/>
                        <a:gd name="connsiteY301" fmla="*/ 2040435 h 3874421"/>
                        <a:gd name="connsiteX302" fmla="*/ 228848 w 1221976"/>
                        <a:gd name="connsiteY302" fmla="*/ 2018107 h 3874421"/>
                        <a:gd name="connsiteX303" fmla="*/ 263595 w 1221976"/>
                        <a:gd name="connsiteY303" fmla="*/ 2004758 h 3874421"/>
                        <a:gd name="connsiteX304" fmla="*/ 264773 w 1221976"/>
                        <a:gd name="connsiteY304" fmla="*/ 1992274 h 3874421"/>
                        <a:gd name="connsiteX305" fmla="*/ 248920 w 1221976"/>
                        <a:gd name="connsiteY305" fmla="*/ 1986336 h 3874421"/>
                        <a:gd name="connsiteX306" fmla="*/ 121634 w 1221976"/>
                        <a:gd name="connsiteY306" fmla="*/ 1963481 h 3874421"/>
                        <a:gd name="connsiteX307" fmla="*/ 47986 w 1221976"/>
                        <a:gd name="connsiteY307" fmla="*/ 1883413 h 3874421"/>
                        <a:gd name="connsiteX308" fmla="*/ 90332 w 1221976"/>
                        <a:gd name="connsiteY308" fmla="*/ 1842143 h 3874421"/>
                        <a:gd name="connsiteX309" fmla="*/ 95644 w 1221976"/>
                        <a:gd name="connsiteY309" fmla="*/ 1842836 h 3874421"/>
                        <a:gd name="connsiteX310" fmla="*/ 67201 w 1221976"/>
                        <a:gd name="connsiteY310" fmla="*/ 1825270 h 3874421"/>
                        <a:gd name="connsiteX311" fmla="*/ 25022 w 1221976"/>
                        <a:gd name="connsiteY311" fmla="*/ 1736943 h 3874421"/>
                        <a:gd name="connsiteX312" fmla="*/ 117618 w 1221976"/>
                        <a:gd name="connsiteY312" fmla="*/ 1731856 h 3874421"/>
                        <a:gd name="connsiteX313" fmla="*/ 138445 w 1221976"/>
                        <a:gd name="connsiteY313" fmla="*/ 1744719 h 3874421"/>
                        <a:gd name="connsiteX314" fmla="*/ 133451 w 1221976"/>
                        <a:gd name="connsiteY314" fmla="*/ 1726441 h 3874421"/>
                        <a:gd name="connsiteX315" fmla="*/ 152185 w 1221976"/>
                        <a:gd name="connsiteY315" fmla="*/ 1690349 h 3874421"/>
                        <a:gd name="connsiteX316" fmla="*/ 175241 w 1221976"/>
                        <a:gd name="connsiteY316" fmla="*/ 1683918 h 3874421"/>
                        <a:gd name="connsiteX317" fmla="*/ 253830 w 1221976"/>
                        <a:gd name="connsiteY317" fmla="*/ 1718543 h 3874421"/>
                        <a:gd name="connsiteX318" fmla="*/ 330008 w 1221976"/>
                        <a:gd name="connsiteY318" fmla="*/ 1836093 h 3874421"/>
                        <a:gd name="connsiteX319" fmla="*/ 342744 w 1221976"/>
                        <a:gd name="connsiteY319" fmla="*/ 1847811 h 3874421"/>
                        <a:gd name="connsiteX320" fmla="*/ 352259 w 1221976"/>
                        <a:gd name="connsiteY320" fmla="*/ 1840477 h 3874421"/>
                        <a:gd name="connsiteX321" fmla="*/ 346776 w 1221976"/>
                        <a:gd name="connsiteY321" fmla="*/ 1808022 h 3874421"/>
                        <a:gd name="connsiteX322" fmla="*/ 349403 w 1221976"/>
                        <a:gd name="connsiteY322" fmla="*/ 1794656 h 3874421"/>
                        <a:gd name="connsiteX323" fmla="*/ 394303 w 1221976"/>
                        <a:gd name="connsiteY323" fmla="*/ 1781869 h 3874421"/>
                        <a:gd name="connsiteX324" fmla="*/ 427483 w 1221976"/>
                        <a:gd name="connsiteY324" fmla="*/ 1828699 h 3874421"/>
                        <a:gd name="connsiteX325" fmla="*/ 414287 w 1221976"/>
                        <a:gd name="connsiteY325" fmla="*/ 1895830 h 3874421"/>
                        <a:gd name="connsiteX326" fmla="*/ 437769 w 1221976"/>
                        <a:gd name="connsiteY326" fmla="*/ 1925239 h 3874421"/>
                        <a:gd name="connsiteX327" fmla="*/ 467705 w 1221976"/>
                        <a:gd name="connsiteY327" fmla="*/ 1947345 h 3874421"/>
                        <a:gd name="connsiteX328" fmla="*/ 476188 w 1221976"/>
                        <a:gd name="connsiteY328" fmla="*/ 1951905 h 3874421"/>
                        <a:gd name="connsiteX329" fmla="*/ 484329 w 1221976"/>
                        <a:gd name="connsiteY329" fmla="*/ 1765175 h 3874421"/>
                        <a:gd name="connsiteX330" fmla="*/ 494914 w 1221976"/>
                        <a:gd name="connsiteY330" fmla="*/ 1551584 h 3874421"/>
                        <a:gd name="connsiteX331" fmla="*/ 450357 w 1221976"/>
                        <a:gd name="connsiteY331" fmla="*/ 1511965 h 3874421"/>
                        <a:gd name="connsiteX332" fmla="*/ 351396 w 1221976"/>
                        <a:gd name="connsiteY332" fmla="*/ 1356145 h 3874421"/>
                        <a:gd name="connsiteX333" fmla="*/ 419094 w 1221976"/>
                        <a:gd name="connsiteY333" fmla="*/ 1312891 h 3874421"/>
                        <a:gd name="connsiteX334" fmla="*/ 458865 w 1221976"/>
                        <a:gd name="connsiteY334" fmla="*/ 1310113 h 3874421"/>
                        <a:gd name="connsiteX335" fmla="*/ 422353 w 1221976"/>
                        <a:gd name="connsiteY335" fmla="*/ 1289488 h 3874421"/>
                        <a:gd name="connsiteX336" fmla="*/ 227890 w 1221976"/>
                        <a:gd name="connsiteY336" fmla="*/ 1250498 h 3874421"/>
                        <a:gd name="connsiteX337" fmla="*/ 229230 w 1221976"/>
                        <a:gd name="connsiteY337" fmla="*/ 1247781 h 3874421"/>
                        <a:gd name="connsiteX338" fmla="*/ 221004 w 1221976"/>
                        <a:gd name="connsiteY338" fmla="*/ 1251407 h 3874421"/>
                        <a:gd name="connsiteX339" fmla="*/ 121662 w 1221976"/>
                        <a:gd name="connsiteY339" fmla="*/ 1231571 h 3874421"/>
                        <a:gd name="connsiteX340" fmla="*/ 123728 w 1221976"/>
                        <a:gd name="connsiteY340" fmla="*/ 1214611 h 3874421"/>
                        <a:gd name="connsiteX341" fmla="*/ 132791 w 1221976"/>
                        <a:gd name="connsiteY341" fmla="*/ 1204288 h 3874421"/>
                        <a:gd name="connsiteX342" fmla="*/ 128112 w 1221976"/>
                        <a:gd name="connsiteY342" fmla="*/ 1205081 h 3874421"/>
                        <a:gd name="connsiteX343" fmla="*/ 34057 w 1221976"/>
                        <a:gd name="connsiteY343" fmla="*/ 1111416 h 3874421"/>
                        <a:gd name="connsiteX344" fmla="*/ 123906 w 1221976"/>
                        <a:gd name="connsiteY344" fmla="*/ 1080176 h 3874421"/>
                        <a:gd name="connsiteX345" fmla="*/ 135322 w 1221976"/>
                        <a:gd name="connsiteY345" fmla="*/ 1066623 h 3874421"/>
                        <a:gd name="connsiteX346" fmla="*/ 120707 w 1221976"/>
                        <a:gd name="connsiteY346" fmla="*/ 1057405 h 3874421"/>
                        <a:gd name="connsiteX347" fmla="*/ 49351 w 1221976"/>
                        <a:gd name="connsiteY347" fmla="*/ 1062113 h 3874421"/>
                        <a:gd name="connsiteX348" fmla="*/ 27779 w 1221976"/>
                        <a:gd name="connsiteY348" fmla="*/ 1055542 h 3874421"/>
                        <a:gd name="connsiteX349" fmla="*/ 14 w 1221976"/>
                        <a:gd name="connsiteY349" fmla="*/ 1021819 h 3874421"/>
                        <a:gd name="connsiteX350" fmla="*/ 25527 w 1221976"/>
                        <a:gd name="connsiteY350" fmla="*/ 989854 h 3874421"/>
                        <a:gd name="connsiteX351" fmla="*/ 52276 w 1221976"/>
                        <a:gd name="connsiteY351" fmla="*/ 981425 h 3874421"/>
                        <a:gd name="connsiteX352" fmla="*/ 24289 w 1221976"/>
                        <a:gd name="connsiteY352" fmla="*/ 955061 h 3874421"/>
                        <a:gd name="connsiteX353" fmla="*/ 20132 w 1221976"/>
                        <a:gd name="connsiteY353" fmla="*/ 915486 h 3874421"/>
                        <a:gd name="connsiteX354" fmla="*/ 56484 w 1221976"/>
                        <a:gd name="connsiteY354" fmla="*/ 899299 h 3874421"/>
                        <a:gd name="connsiteX355" fmla="*/ 85043 w 1221976"/>
                        <a:gd name="connsiteY355" fmla="*/ 907872 h 3874421"/>
                        <a:gd name="connsiteX356" fmla="*/ 80363 w 1221976"/>
                        <a:gd name="connsiteY356" fmla="*/ 894874 h 3874421"/>
                        <a:gd name="connsiteX357" fmla="*/ 95290 w 1221976"/>
                        <a:gd name="connsiteY357" fmla="*/ 856797 h 3874421"/>
                        <a:gd name="connsiteX358" fmla="*/ 138377 w 1221976"/>
                        <a:gd name="connsiteY358" fmla="*/ 863980 h 3874421"/>
                        <a:gd name="connsiteX359" fmla="*/ 154180 w 1221976"/>
                        <a:gd name="connsiteY359" fmla="*/ 880548 h 3874421"/>
                        <a:gd name="connsiteX360" fmla="*/ 186221 w 1221976"/>
                        <a:gd name="connsiteY360" fmla="*/ 943932 h 3874421"/>
                        <a:gd name="connsiteX361" fmla="*/ 201032 w 1221976"/>
                        <a:gd name="connsiteY361" fmla="*/ 950430 h 3874421"/>
                        <a:gd name="connsiteX362" fmla="*/ 207540 w 1221976"/>
                        <a:gd name="connsiteY362" fmla="*/ 935316 h 3874421"/>
                        <a:gd name="connsiteX363" fmla="*/ 189253 w 1221976"/>
                        <a:gd name="connsiteY363" fmla="*/ 842609 h 3874421"/>
                        <a:gd name="connsiteX364" fmla="*/ 317396 w 1221976"/>
                        <a:gd name="connsiteY364" fmla="*/ 877230 h 3874421"/>
                        <a:gd name="connsiteX365" fmla="*/ 319049 w 1221976"/>
                        <a:gd name="connsiteY365" fmla="*/ 881679 h 3874421"/>
                        <a:gd name="connsiteX366" fmla="*/ 323458 w 1221976"/>
                        <a:gd name="connsiteY366" fmla="*/ 868668 h 3874421"/>
                        <a:gd name="connsiteX367" fmla="*/ 337112 w 1221976"/>
                        <a:gd name="connsiteY367" fmla="*/ 858400 h 3874421"/>
                        <a:gd name="connsiteX368" fmla="*/ 403963 w 1221976"/>
                        <a:gd name="connsiteY368" fmla="*/ 934514 h 3874421"/>
                        <a:gd name="connsiteX369" fmla="*/ 404911 w 1221976"/>
                        <a:gd name="connsiteY369" fmla="*/ 943221 h 3874421"/>
                        <a:gd name="connsiteX370" fmla="*/ 407746 w 1221976"/>
                        <a:gd name="connsiteY370" fmla="*/ 938977 h 3874421"/>
                        <a:gd name="connsiteX371" fmla="*/ 464031 w 1221976"/>
                        <a:gd name="connsiteY371" fmla="*/ 1021041 h 3874421"/>
                        <a:gd name="connsiteX372" fmla="*/ 518779 w 1221976"/>
                        <a:gd name="connsiteY372" fmla="*/ 1070028 h 3874421"/>
                        <a:gd name="connsiteX373" fmla="*/ 520617 w 1221976"/>
                        <a:gd name="connsiteY373" fmla="*/ 1032942 h 3874421"/>
                        <a:gd name="connsiteX374" fmla="*/ 523282 w 1221976"/>
                        <a:gd name="connsiteY374" fmla="*/ 988009 h 3874421"/>
                        <a:gd name="connsiteX375" fmla="*/ 491717 w 1221976"/>
                        <a:gd name="connsiteY375" fmla="*/ 921064 h 3874421"/>
                        <a:gd name="connsiteX376" fmla="*/ 434273 w 1221976"/>
                        <a:gd name="connsiteY376" fmla="*/ 840966 h 3874421"/>
                        <a:gd name="connsiteX377" fmla="*/ 412799 w 1221976"/>
                        <a:gd name="connsiteY377" fmla="*/ 820926 h 3874421"/>
                        <a:gd name="connsiteX378" fmla="*/ 408592 w 1221976"/>
                        <a:gd name="connsiteY378" fmla="*/ 818338 h 3874421"/>
                        <a:gd name="connsiteX379" fmla="*/ 389136 w 1221976"/>
                        <a:gd name="connsiteY379" fmla="*/ 798846 h 3874421"/>
                        <a:gd name="connsiteX380" fmla="*/ 368060 w 1221976"/>
                        <a:gd name="connsiteY380" fmla="*/ 779179 h 3874421"/>
                        <a:gd name="connsiteX381" fmla="*/ 369299 w 1221976"/>
                        <a:gd name="connsiteY381" fmla="*/ 778971 h 3874421"/>
                        <a:gd name="connsiteX382" fmla="*/ 369048 w 1221976"/>
                        <a:gd name="connsiteY382" fmla="*/ 778721 h 3874421"/>
                        <a:gd name="connsiteX383" fmla="*/ 351775 w 1221976"/>
                        <a:gd name="connsiteY383" fmla="*/ 702143 h 3874421"/>
                        <a:gd name="connsiteX384" fmla="*/ 422230 w 1221976"/>
                        <a:gd name="connsiteY384" fmla="*/ 667521 h 3874421"/>
                        <a:gd name="connsiteX385" fmla="*/ 426940 w 1221976"/>
                        <a:gd name="connsiteY385" fmla="*/ 668022 h 3874421"/>
                        <a:gd name="connsiteX386" fmla="*/ 367363 w 1221976"/>
                        <a:gd name="connsiteY386" fmla="*/ 621091 h 3874421"/>
                        <a:gd name="connsiteX387" fmla="*/ 279669 w 1221976"/>
                        <a:gd name="connsiteY387" fmla="*/ 581519 h 3874421"/>
                        <a:gd name="connsiteX388" fmla="*/ 261953 w 1221976"/>
                        <a:gd name="connsiteY388" fmla="*/ 580226 h 3874421"/>
                        <a:gd name="connsiteX389" fmla="*/ 193599 w 1221976"/>
                        <a:gd name="connsiteY389" fmla="*/ 542925 h 3874421"/>
                        <a:gd name="connsiteX390" fmla="*/ 305518 w 1221976"/>
                        <a:gd name="connsiteY390" fmla="*/ 502443 h 3874421"/>
                        <a:gd name="connsiteX391" fmla="*/ 312598 w 1221976"/>
                        <a:gd name="connsiteY391" fmla="*/ 503225 h 3874421"/>
                        <a:gd name="connsiteX392" fmla="*/ 310272 w 1221976"/>
                        <a:gd name="connsiteY392" fmla="*/ 500032 h 3874421"/>
                        <a:gd name="connsiteX393" fmla="*/ 240918 w 1221976"/>
                        <a:gd name="connsiteY393" fmla="*/ 449503 h 3874421"/>
                        <a:gd name="connsiteX394" fmla="*/ 238684 w 1221976"/>
                        <a:gd name="connsiteY394" fmla="*/ 449256 h 3874421"/>
                        <a:gd name="connsiteX395" fmla="*/ 193599 w 1221976"/>
                        <a:gd name="connsiteY395" fmla="*/ 411956 h 3874421"/>
                        <a:gd name="connsiteX396" fmla="*/ 215219 w 1221976"/>
                        <a:gd name="connsiteY396" fmla="*/ 383332 h 3874421"/>
                        <a:gd name="connsiteX397" fmla="*/ 217553 w 1221976"/>
                        <a:gd name="connsiteY397" fmla="*/ 382469 h 3874421"/>
                        <a:gd name="connsiteX398" fmla="*/ 212649 w 1221976"/>
                        <a:gd name="connsiteY398" fmla="*/ 366034 h 3874421"/>
                        <a:gd name="connsiteX399" fmla="*/ 280515 w 1221976"/>
                        <a:gd name="connsiteY399" fmla="*/ 320112 h 3874421"/>
                        <a:gd name="connsiteX400" fmla="*/ 319966 w 1221976"/>
                        <a:gd name="connsiteY400" fmla="*/ 331169 h 3874421"/>
                        <a:gd name="connsiteX401" fmla="*/ 342428 w 1221976"/>
                        <a:gd name="connsiteY401" fmla="*/ 324873 h 3874421"/>
                        <a:gd name="connsiteX402" fmla="*/ 404961 w 1221976"/>
                        <a:gd name="connsiteY402" fmla="*/ 352920 h 3874421"/>
                        <a:gd name="connsiteX403" fmla="*/ 405954 w 1221976"/>
                        <a:gd name="connsiteY403" fmla="*/ 356252 h 3874421"/>
                        <a:gd name="connsiteX404" fmla="*/ 407100 w 1221976"/>
                        <a:gd name="connsiteY404" fmla="*/ 354506 h 3874421"/>
                        <a:gd name="connsiteX405" fmla="*/ 461465 w 1221976"/>
                        <a:gd name="connsiteY405" fmla="*/ 422449 h 3874421"/>
                        <a:gd name="connsiteX406" fmla="*/ 478863 w 1221976"/>
                        <a:gd name="connsiteY406" fmla="*/ 433958 h 3874421"/>
                        <a:gd name="connsiteX407" fmla="*/ 465934 w 1221976"/>
                        <a:gd name="connsiteY407" fmla="*/ 376806 h 3874421"/>
                        <a:gd name="connsiteX408" fmla="*/ 425951 w 1221976"/>
                        <a:gd name="connsiteY408" fmla="*/ 299433 h 3874421"/>
                        <a:gd name="connsiteX409" fmla="*/ 428767 w 1221976"/>
                        <a:gd name="connsiteY409" fmla="*/ 299261 h 3874421"/>
                        <a:gd name="connsiteX410" fmla="*/ 422010 w 1221976"/>
                        <a:gd name="connsiteY410" fmla="*/ 294685 h 3874421"/>
                        <a:gd name="connsiteX411" fmla="*/ 391745 w 1221976"/>
                        <a:gd name="connsiteY411" fmla="*/ 211989 h 3874421"/>
                        <a:gd name="connsiteX412" fmla="*/ 406388 w 1221976"/>
                        <a:gd name="connsiteY412" fmla="*/ 206223 h 3874421"/>
                        <a:gd name="connsiteX413" fmla="*/ 418937 w 1221976"/>
                        <a:gd name="connsiteY413" fmla="*/ 208538 h 3874421"/>
                        <a:gd name="connsiteX414" fmla="*/ 416118 w 1221976"/>
                        <a:gd name="connsiteY414" fmla="*/ 205388 h 3874421"/>
                        <a:gd name="connsiteX415" fmla="*/ 447870 w 1221976"/>
                        <a:gd name="connsiteY415" fmla="*/ 94825 h 3874421"/>
                        <a:gd name="connsiteX416" fmla="*/ 514915 w 1221976"/>
                        <a:gd name="connsiteY416" fmla="*/ 148424 h 3874421"/>
                        <a:gd name="connsiteX417" fmla="*/ 531164 w 1221976"/>
                        <a:gd name="connsiteY417" fmla="*/ 151104 h 3874421"/>
                        <a:gd name="connsiteX418" fmla="*/ 531794 w 1221976"/>
                        <a:gd name="connsiteY418" fmla="*/ 136224 h 3874421"/>
                        <a:gd name="connsiteX419" fmla="*/ 494764 w 1221976"/>
                        <a:gd name="connsiteY419" fmla="*/ 84994 h 3874421"/>
                        <a:gd name="connsiteX420" fmla="*/ 490017 w 1221976"/>
                        <a:gd name="connsiteY420" fmla="*/ 66061 h 3874421"/>
                        <a:gd name="connsiteX421" fmla="*/ 504289 w 1221976"/>
                        <a:gd name="connsiteY421" fmla="*/ 30806 h 3874421"/>
                        <a:gd name="connsiteX422" fmla="*/ 541957 w 1221976"/>
                        <a:gd name="connsiteY422" fmla="*/ 36073 h 3874421"/>
                        <a:gd name="connsiteX423" fmla="*/ 561214 w 1221976"/>
                        <a:gd name="connsiteY423" fmla="*/ 52407 h 3874421"/>
                        <a:gd name="connsiteX424" fmla="*/ 569446 w 1221976"/>
                        <a:gd name="connsiteY424" fmla="*/ 20157 h 3874421"/>
                        <a:gd name="connsiteX425" fmla="*/ 599434 w 1221976"/>
                        <a:gd name="connsiteY425" fmla="*/ 0 h 38744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  <a:cxn ang="0">
                          <a:pos x="connsiteX266" y="connsiteY266"/>
                        </a:cxn>
                        <a:cxn ang="0">
                          <a:pos x="connsiteX267" y="connsiteY267"/>
                        </a:cxn>
                        <a:cxn ang="0">
                          <a:pos x="connsiteX268" y="connsiteY268"/>
                        </a:cxn>
                        <a:cxn ang="0">
                          <a:pos x="connsiteX269" y="connsiteY269"/>
                        </a:cxn>
                        <a:cxn ang="0">
                          <a:pos x="connsiteX270" y="connsiteY270"/>
                        </a:cxn>
                        <a:cxn ang="0">
                          <a:pos x="connsiteX271" y="connsiteY271"/>
                        </a:cxn>
                        <a:cxn ang="0">
                          <a:pos x="connsiteX272" y="connsiteY272"/>
                        </a:cxn>
                        <a:cxn ang="0">
                          <a:pos x="connsiteX273" y="connsiteY273"/>
                        </a:cxn>
                        <a:cxn ang="0">
                          <a:pos x="connsiteX274" y="connsiteY274"/>
                        </a:cxn>
                        <a:cxn ang="0">
                          <a:pos x="connsiteX275" y="connsiteY275"/>
                        </a:cxn>
                        <a:cxn ang="0">
                          <a:pos x="connsiteX276" y="connsiteY276"/>
                        </a:cxn>
                        <a:cxn ang="0">
                          <a:pos x="connsiteX277" y="connsiteY277"/>
                        </a:cxn>
                        <a:cxn ang="0">
                          <a:pos x="connsiteX278" y="connsiteY278"/>
                        </a:cxn>
                        <a:cxn ang="0">
                          <a:pos x="connsiteX279" y="connsiteY279"/>
                        </a:cxn>
                        <a:cxn ang="0">
                          <a:pos x="connsiteX280" y="connsiteY280"/>
                        </a:cxn>
                        <a:cxn ang="0">
                          <a:pos x="connsiteX281" y="connsiteY281"/>
                        </a:cxn>
                        <a:cxn ang="0">
                          <a:pos x="connsiteX282" y="connsiteY282"/>
                        </a:cxn>
                        <a:cxn ang="0">
                          <a:pos x="connsiteX283" y="connsiteY283"/>
                        </a:cxn>
                        <a:cxn ang="0">
                          <a:pos x="connsiteX284" y="connsiteY284"/>
                        </a:cxn>
                        <a:cxn ang="0">
                          <a:pos x="connsiteX285" y="connsiteY285"/>
                        </a:cxn>
                        <a:cxn ang="0">
                          <a:pos x="connsiteX286" y="connsiteY286"/>
                        </a:cxn>
                        <a:cxn ang="0">
                          <a:pos x="connsiteX287" y="connsiteY287"/>
                        </a:cxn>
                        <a:cxn ang="0">
                          <a:pos x="connsiteX288" y="connsiteY288"/>
                        </a:cxn>
                        <a:cxn ang="0">
                          <a:pos x="connsiteX289" y="connsiteY289"/>
                        </a:cxn>
                        <a:cxn ang="0">
                          <a:pos x="connsiteX290" y="connsiteY290"/>
                        </a:cxn>
                        <a:cxn ang="0">
                          <a:pos x="connsiteX291" y="connsiteY291"/>
                        </a:cxn>
                        <a:cxn ang="0">
                          <a:pos x="connsiteX292" y="connsiteY292"/>
                        </a:cxn>
                        <a:cxn ang="0">
                          <a:pos x="connsiteX293" y="connsiteY293"/>
                        </a:cxn>
                        <a:cxn ang="0">
                          <a:pos x="connsiteX294" y="connsiteY294"/>
                        </a:cxn>
                        <a:cxn ang="0">
                          <a:pos x="connsiteX295" y="connsiteY295"/>
                        </a:cxn>
                        <a:cxn ang="0">
                          <a:pos x="connsiteX296" y="connsiteY296"/>
                        </a:cxn>
                        <a:cxn ang="0">
                          <a:pos x="connsiteX297" y="connsiteY297"/>
                        </a:cxn>
                        <a:cxn ang="0">
                          <a:pos x="connsiteX298" y="connsiteY298"/>
                        </a:cxn>
                        <a:cxn ang="0">
                          <a:pos x="connsiteX299" y="connsiteY299"/>
                        </a:cxn>
                        <a:cxn ang="0">
                          <a:pos x="connsiteX300" y="connsiteY300"/>
                        </a:cxn>
                        <a:cxn ang="0">
                          <a:pos x="connsiteX301" y="connsiteY301"/>
                        </a:cxn>
                        <a:cxn ang="0">
                          <a:pos x="connsiteX302" y="connsiteY302"/>
                        </a:cxn>
                        <a:cxn ang="0">
                          <a:pos x="connsiteX303" y="connsiteY303"/>
                        </a:cxn>
                        <a:cxn ang="0">
                          <a:pos x="connsiteX304" y="connsiteY304"/>
                        </a:cxn>
                        <a:cxn ang="0">
                          <a:pos x="connsiteX305" y="connsiteY305"/>
                        </a:cxn>
                        <a:cxn ang="0">
                          <a:pos x="connsiteX306" y="connsiteY306"/>
                        </a:cxn>
                        <a:cxn ang="0">
                          <a:pos x="connsiteX307" y="connsiteY307"/>
                        </a:cxn>
                        <a:cxn ang="0">
                          <a:pos x="connsiteX308" y="connsiteY308"/>
                        </a:cxn>
                        <a:cxn ang="0">
                          <a:pos x="connsiteX309" y="connsiteY309"/>
                        </a:cxn>
                        <a:cxn ang="0">
                          <a:pos x="connsiteX310" y="connsiteY310"/>
                        </a:cxn>
                        <a:cxn ang="0">
                          <a:pos x="connsiteX311" y="connsiteY311"/>
                        </a:cxn>
                        <a:cxn ang="0">
                          <a:pos x="connsiteX312" y="connsiteY312"/>
                        </a:cxn>
                        <a:cxn ang="0">
                          <a:pos x="connsiteX313" y="connsiteY313"/>
                        </a:cxn>
                        <a:cxn ang="0">
                          <a:pos x="connsiteX314" y="connsiteY314"/>
                        </a:cxn>
                        <a:cxn ang="0">
                          <a:pos x="connsiteX315" y="connsiteY315"/>
                        </a:cxn>
                        <a:cxn ang="0">
                          <a:pos x="connsiteX316" y="connsiteY316"/>
                        </a:cxn>
                        <a:cxn ang="0">
                          <a:pos x="connsiteX317" y="connsiteY317"/>
                        </a:cxn>
                        <a:cxn ang="0">
                          <a:pos x="connsiteX318" y="connsiteY318"/>
                        </a:cxn>
                        <a:cxn ang="0">
                          <a:pos x="connsiteX319" y="connsiteY319"/>
                        </a:cxn>
                        <a:cxn ang="0">
                          <a:pos x="connsiteX320" y="connsiteY320"/>
                        </a:cxn>
                        <a:cxn ang="0">
                          <a:pos x="connsiteX321" y="connsiteY321"/>
                        </a:cxn>
                        <a:cxn ang="0">
                          <a:pos x="connsiteX322" y="connsiteY322"/>
                        </a:cxn>
                        <a:cxn ang="0">
                          <a:pos x="connsiteX323" y="connsiteY323"/>
                        </a:cxn>
                        <a:cxn ang="0">
                          <a:pos x="connsiteX324" y="connsiteY324"/>
                        </a:cxn>
                        <a:cxn ang="0">
                          <a:pos x="connsiteX325" y="connsiteY325"/>
                        </a:cxn>
                        <a:cxn ang="0">
                          <a:pos x="connsiteX326" y="connsiteY326"/>
                        </a:cxn>
                        <a:cxn ang="0">
                          <a:pos x="connsiteX327" y="connsiteY327"/>
                        </a:cxn>
                        <a:cxn ang="0">
                          <a:pos x="connsiteX328" y="connsiteY328"/>
                        </a:cxn>
                        <a:cxn ang="0">
                          <a:pos x="connsiteX329" y="connsiteY329"/>
                        </a:cxn>
                        <a:cxn ang="0">
                          <a:pos x="connsiteX330" y="connsiteY330"/>
                        </a:cxn>
                        <a:cxn ang="0">
                          <a:pos x="connsiteX331" y="connsiteY331"/>
                        </a:cxn>
                        <a:cxn ang="0">
                          <a:pos x="connsiteX332" y="connsiteY332"/>
                        </a:cxn>
                        <a:cxn ang="0">
                          <a:pos x="connsiteX333" y="connsiteY333"/>
                        </a:cxn>
                        <a:cxn ang="0">
                          <a:pos x="connsiteX334" y="connsiteY334"/>
                        </a:cxn>
                        <a:cxn ang="0">
                          <a:pos x="connsiteX335" y="connsiteY335"/>
                        </a:cxn>
                        <a:cxn ang="0">
                          <a:pos x="connsiteX336" y="connsiteY336"/>
                        </a:cxn>
                        <a:cxn ang="0">
                          <a:pos x="connsiteX337" y="connsiteY337"/>
                        </a:cxn>
                        <a:cxn ang="0">
                          <a:pos x="connsiteX338" y="connsiteY338"/>
                        </a:cxn>
                        <a:cxn ang="0">
                          <a:pos x="connsiteX339" y="connsiteY339"/>
                        </a:cxn>
                        <a:cxn ang="0">
                          <a:pos x="connsiteX340" y="connsiteY340"/>
                        </a:cxn>
                        <a:cxn ang="0">
                          <a:pos x="connsiteX341" y="connsiteY341"/>
                        </a:cxn>
                        <a:cxn ang="0">
                          <a:pos x="connsiteX342" y="connsiteY342"/>
                        </a:cxn>
                        <a:cxn ang="0">
                          <a:pos x="connsiteX343" y="connsiteY343"/>
                        </a:cxn>
                        <a:cxn ang="0">
                          <a:pos x="connsiteX344" y="connsiteY344"/>
                        </a:cxn>
                        <a:cxn ang="0">
                          <a:pos x="connsiteX345" y="connsiteY345"/>
                        </a:cxn>
                        <a:cxn ang="0">
                          <a:pos x="connsiteX346" y="connsiteY346"/>
                        </a:cxn>
                        <a:cxn ang="0">
                          <a:pos x="connsiteX347" y="connsiteY347"/>
                        </a:cxn>
                        <a:cxn ang="0">
                          <a:pos x="connsiteX348" y="connsiteY348"/>
                        </a:cxn>
                        <a:cxn ang="0">
                          <a:pos x="connsiteX349" y="connsiteY349"/>
                        </a:cxn>
                        <a:cxn ang="0">
                          <a:pos x="connsiteX350" y="connsiteY350"/>
                        </a:cxn>
                        <a:cxn ang="0">
                          <a:pos x="connsiteX351" y="connsiteY351"/>
                        </a:cxn>
                        <a:cxn ang="0">
                          <a:pos x="connsiteX352" y="connsiteY352"/>
                        </a:cxn>
                        <a:cxn ang="0">
                          <a:pos x="connsiteX353" y="connsiteY353"/>
                        </a:cxn>
                        <a:cxn ang="0">
                          <a:pos x="connsiteX354" y="connsiteY354"/>
                        </a:cxn>
                        <a:cxn ang="0">
                          <a:pos x="connsiteX355" y="connsiteY355"/>
                        </a:cxn>
                        <a:cxn ang="0">
                          <a:pos x="connsiteX356" y="connsiteY356"/>
                        </a:cxn>
                        <a:cxn ang="0">
                          <a:pos x="connsiteX357" y="connsiteY357"/>
                        </a:cxn>
                        <a:cxn ang="0">
                          <a:pos x="connsiteX358" y="connsiteY358"/>
                        </a:cxn>
                        <a:cxn ang="0">
                          <a:pos x="connsiteX359" y="connsiteY359"/>
                        </a:cxn>
                        <a:cxn ang="0">
                          <a:pos x="connsiteX360" y="connsiteY360"/>
                        </a:cxn>
                        <a:cxn ang="0">
                          <a:pos x="connsiteX361" y="connsiteY361"/>
                        </a:cxn>
                        <a:cxn ang="0">
                          <a:pos x="connsiteX362" y="connsiteY362"/>
                        </a:cxn>
                        <a:cxn ang="0">
                          <a:pos x="connsiteX363" y="connsiteY363"/>
                        </a:cxn>
                        <a:cxn ang="0">
                          <a:pos x="connsiteX364" y="connsiteY364"/>
                        </a:cxn>
                        <a:cxn ang="0">
                          <a:pos x="connsiteX365" y="connsiteY365"/>
                        </a:cxn>
                        <a:cxn ang="0">
                          <a:pos x="connsiteX366" y="connsiteY366"/>
                        </a:cxn>
                        <a:cxn ang="0">
                          <a:pos x="connsiteX367" y="connsiteY367"/>
                        </a:cxn>
                        <a:cxn ang="0">
                          <a:pos x="connsiteX368" y="connsiteY368"/>
                        </a:cxn>
                        <a:cxn ang="0">
                          <a:pos x="connsiteX369" y="connsiteY369"/>
                        </a:cxn>
                        <a:cxn ang="0">
                          <a:pos x="connsiteX370" y="connsiteY370"/>
                        </a:cxn>
                        <a:cxn ang="0">
                          <a:pos x="connsiteX371" y="connsiteY371"/>
                        </a:cxn>
                        <a:cxn ang="0">
                          <a:pos x="connsiteX372" y="connsiteY372"/>
                        </a:cxn>
                        <a:cxn ang="0">
                          <a:pos x="connsiteX373" y="connsiteY373"/>
                        </a:cxn>
                        <a:cxn ang="0">
                          <a:pos x="connsiteX374" y="connsiteY374"/>
                        </a:cxn>
                        <a:cxn ang="0">
                          <a:pos x="connsiteX375" y="connsiteY375"/>
                        </a:cxn>
                        <a:cxn ang="0">
                          <a:pos x="connsiteX376" y="connsiteY376"/>
                        </a:cxn>
                        <a:cxn ang="0">
                          <a:pos x="connsiteX377" y="connsiteY377"/>
                        </a:cxn>
                        <a:cxn ang="0">
                          <a:pos x="connsiteX378" y="connsiteY378"/>
                        </a:cxn>
                        <a:cxn ang="0">
                          <a:pos x="connsiteX379" y="connsiteY379"/>
                        </a:cxn>
                        <a:cxn ang="0">
                          <a:pos x="connsiteX380" y="connsiteY380"/>
                        </a:cxn>
                        <a:cxn ang="0">
                          <a:pos x="connsiteX381" y="connsiteY381"/>
                        </a:cxn>
                        <a:cxn ang="0">
                          <a:pos x="connsiteX382" y="connsiteY382"/>
                        </a:cxn>
                        <a:cxn ang="0">
                          <a:pos x="connsiteX383" y="connsiteY383"/>
                        </a:cxn>
                        <a:cxn ang="0">
                          <a:pos x="connsiteX384" y="connsiteY384"/>
                        </a:cxn>
                        <a:cxn ang="0">
                          <a:pos x="connsiteX385" y="connsiteY385"/>
                        </a:cxn>
                        <a:cxn ang="0">
                          <a:pos x="connsiteX386" y="connsiteY386"/>
                        </a:cxn>
                        <a:cxn ang="0">
                          <a:pos x="connsiteX387" y="connsiteY387"/>
                        </a:cxn>
                        <a:cxn ang="0">
                          <a:pos x="connsiteX388" y="connsiteY388"/>
                        </a:cxn>
                        <a:cxn ang="0">
                          <a:pos x="connsiteX389" y="connsiteY389"/>
                        </a:cxn>
                        <a:cxn ang="0">
                          <a:pos x="connsiteX390" y="connsiteY390"/>
                        </a:cxn>
                        <a:cxn ang="0">
                          <a:pos x="connsiteX391" y="connsiteY391"/>
                        </a:cxn>
                        <a:cxn ang="0">
                          <a:pos x="connsiteX392" y="connsiteY392"/>
                        </a:cxn>
                        <a:cxn ang="0">
                          <a:pos x="connsiteX393" y="connsiteY393"/>
                        </a:cxn>
                        <a:cxn ang="0">
                          <a:pos x="connsiteX394" y="connsiteY394"/>
                        </a:cxn>
                        <a:cxn ang="0">
                          <a:pos x="connsiteX395" y="connsiteY395"/>
                        </a:cxn>
                        <a:cxn ang="0">
                          <a:pos x="connsiteX396" y="connsiteY396"/>
                        </a:cxn>
                        <a:cxn ang="0">
                          <a:pos x="connsiteX397" y="connsiteY397"/>
                        </a:cxn>
                        <a:cxn ang="0">
                          <a:pos x="connsiteX398" y="connsiteY398"/>
                        </a:cxn>
                        <a:cxn ang="0">
                          <a:pos x="connsiteX399" y="connsiteY399"/>
                        </a:cxn>
                        <a:cxn ang="0">
                          <a:pos x="connsiteX400" y="connsiteY400"/>
                        </a:cxn>
                        <a:cxn ang="0">
                          <a:pos x="connsiteX401" y="connsiteY401"/>
                        </a:cxn>
                        <a:cxn ang="0">
                          <a:pos x="connsiteX402" y="connsiteY402"/>
                        </a:cxn>
                        <a:cxn ang="0">
                          <a:pos x="connsiteX403" y="connsiteY403"/>
                        </a:cxn>
                        <a:cxn ang="0">
                          <a:pos x="connsiteX404" y="connsiteY404"/>
                        </a:cxn>
                        <a:cxn ang="0">
                          <a:pos x="connsiteX405" y="connsiteY405"/>
                        </a:cxn>
                        <a:cxn ang="0">
                          <a:pos x="connsiteX406" y="connsiteY406"/>
                        </a:cxn>
                        <a:cxn ang="0">
                          <a:pos x="connsiteX407" y="connsiteY407"/>
                        </a:cxn>
                        <a:cxn ang="0">
                          <a:pos x="connsiteX408" y="connsiteY408"/>
                        </a:cxn>
                        <a:cxn ang="0">
                          <a:pos x="connsiteX409" y="connsiteY409"/>
                        </a:cxn>
                        <a:cxn ang="0">
                          <a:pos x="connsiteX410" y="connsiteY410"/>
                        </a:cxn>
                        <a:cxn ang="0">
                          <a:pos x="connsiteX411" y="connsiteY411"/>
                        </a:cxn>
                        <a:cxn ang="0">
                          <a:pos x="connsiteX412" y="connsiteY412"/>
                        </a:cxn>
                        <a:cxn ang="0">
                          <a:pos x="connsiteX413" y="connsiteY413"/>
                        </a:cxn>
                        <a:cxn ang="0">
                          <a:pos x="connsiteX414" y="connsiteY414"/>
                        </a:cxn>
                        <a:cxn ang="0">
                          <a:pos x="connsiteX415" y="connsiteY415"/>
                        </a:cxn>
                        <a:cxn ang="0">
                          <a:pos x="connsiteX416" y="connsiteY416"/>
                        </a:cxn>
                        <a:cxn ang="0">
                          <a:pos x="connsiteX417" y="connsiteY417"/>
                        </a:cxn>
                        <a:cxn ang="0">
                          <a:pos x="connsiteX418" y="connsiteY418"/>
                        </a:cxn>
                        <a:cxn ang="0">
                          <a:pos x="connsiteX419" y="connsiteY419"/>
                        </a:cxn>
                        <a:cxn ang="0">
                          <a:pos x="connsiteX420" y="connsiteY420"/>
                        </a:cxn>
                        <a:cxn ang="0">
                          <a:pos x="connsiteX421" y="connsiteY421"/>
                        </a:cxn>
                        <a:cxn ang="0">
                          <a:pos x="connsiteX422" y="connsiteY422"/>
                        </a:cxn>
                        <a:cxn ang="0">
                          <a:pos x="connsiteX423" y="connsiteY423"/>
                        </a:cxn>
                        <a:cxn ang="0">
                          <a:pos x="connsiteX424" y="connsiteY424"/>
                        </a:cxn>
                        <a:cxn ang="0">
                          <a:pos x="connsiteX425" y="connsiteY425"/>
                        </a:cxn>
                      </a:cxnLst>
                      <a:rect l="l" t="t" r="r" b="b"/>
                      <a:pathLst>
                        <a:path w="1221976" h="3874421">
                          <a:moveTo>
                            <a:pt x="599434" y="0"/>
                          </a:moveTo>
                          <a:cubicBezTo>
                            <a:pt x="611145" y="0"/>
                            <a:pt x="622830" y="8786"/>
                            <a:pt x="629421" y="20157"/>
                          </a:cubicBezTo>
                          <a:cubicBezTo>
                            <a:pt x="636012" y="31527"/>
                            <a:pt x="633679" y="36830"/>
                            <a:pt x="635807" y="45167"/>
                          </a:cubicBezTo>
                          <a:lnTo>
                            <a:pt x="644112" y="36073"/>
                          </a:lnTo>
                          <a:cubicBezTo>
                            <a:pt x="657986" y="27393"/>
                            <a:pt x="671637" y="24951"/>
                            <a:pt x="681779" y="30806"/>
                          </a:cubicBezTo>
                          <a:cubicBezTo>
                            <a:pt x="691922" y="36662"/>
                            <a:pt x="696633" y="49706"/>
                            <a:pt x="696052" y="66061"/>
                          </a:cubicBezTo>
                          <a:lnTo>
                            <a:pt x="690047" y="84996"/>
                          </a:lnTo>
                          <a:lnTo>
                            <a:pt x="653839" y="136224"/>
                          </a:lnTo>
                          <a:cubicBezTo>
                            <a:pt x="651201" y="141070"/>
                            <a:pt x="650990" y="145390"/>
                            <a:pt x="655496" y="150079"/>
                          </a:cubicBezTo>
                          <a:cubicBezTo>
                            <a:pt x="660001" y="154769"/>
                            <a:pt x="667239" y="151937"/>
                            <a:pt x="670719" y="148424"/>
                          </a:cubicBezTo>
                          <a:cubicBezTo>
                            <a:pt x="692808" y="130558"/>
                            <a:pt x="715980" y="83439"/>
                            <a:pt x="736985" y="94825"/>
                          </a:cubicBezTo>
                          <a:cubicBezTo>
                            <a:pt x="776578" y="117684"/>
                            <a:pt x="790794" y="167185"/>
                            <a:pt x="768737" y="205388"/>
                          </a:cubicBezTo>
                          <a:lnTo>
                            <a:pt x="765918" y="208538"/>
                          </a:lnTo>
                          <a:lnTo>
                            <a:pt x="778467" y="206223"/>
                          </a:lnTo>
                          <a:cubicBezTo>
                            <a:pt x="784461" y="206501"/>
                            <a:pt x="789490" y="208369"/>
                            <a:pt x="793110" y="211989"/>
                          </a:cubicBezTo>
                          <a:cubicBezTo>
                            <a:pt x="807588" y="226467"/>
                            <a:pt x="794038" y="263491"/>
                            <a:pt x="762845" y="294685"/>
                          </a:cubicBezTo>
                          <a:lnTo>
                            <a:pt x="756263" y="299145"/>
                          </a:lnTo>
                          <a:lnTo>
                            <a:pt x="761006" y="299432"/>
                          </a:lnTo>
                          <a:cubicBezTo>
                            <a:pt x="744333" y="323544"/>
                            <a:pt x="730940" y="349575"/>
                            <a:pt x="721023" y="376806"/>
                          </a:cubicBezTo>
                          <a:lnTo>
                            <a:pt x="703600" y="453827"/>
                          </a:lnTo>
                          <a:lnTo>
                            <a:pt x="751032" y="422449"/>
                          </a:lnTo>
                          <a:cubicBezTo>
                            <a:pt x="772353" y="402973"/>
                            <a:pt x="790640" y="380174"/>
                            <a:pt x="805397" y="354506"/>
                          </a:cubicBezTo>
                          <a:lnTo>
                            <a:pt x="806543" y="356252"/>
                          </a:lnTo>
                          <a:lnTo>
                            <a:pt x="807536" y="352920"/>
                          </a:lnTo>
                          <a:cubicBezTo>
                            <a:pt x="817839" y="336439"/>
                            <a:pt x="841958" y="324874"/>
                            <a:pt x="870069" y="324873"/>
                          </a:cubicBezTo>
                          <a:lnTo>
                            <a:pt x="892531" y="331169"/>
                          </a:lnTo>
                          <a:lnTo>
                            <a:pt x="931982" y="320112"/>
                          </a:lnTo>
                          <a:cubicBezTo>
                            <a:pt x="969463" y="320112"/>
                            <a:pt x="999848" y="340672"/>
                            <a:pt x="999848" y="366034"/>
                          </a:cubicBezTo>
                          <a:lnTo>
                            <a:pt x="994944" y="382469"/>
                          </a:lnTo>
                          <a:lnTo>
                            <a:pt x="997278" y="383332"/>
                          </a:lnTo>
                          <a:cubicBezTo>
                            <a:pt x="1010636" y="390658"/>
                            <a:pt x="1018899" y="400777"/>
                            <a:pt x="1018898" y="411956"/>
                          </a:cubicBezTo>
                          <a:cubicBezTo>
                            <a:pt x="1018899" y="428724"/>
                            <a:pt x="1000307" y="443110"/>
                            <a:pt x="973813" y="449256"/>
                          </a:cubicBezTo>
                          <a:lnTo>
                            <a:pt x="971579" y="449503"/>
                          </a:lnTo>
                          <a:lnTo>
                            <a:pt x="902225" y="500032"/>
                          </a:lnTo>
                          <a:lnTo>
                            <a:pt x="899899" y="503225"/>
                          </a:lnTo>
                          <a:lnTo>
                            <a:pt x="906979" y="502443"/>
                          </a:lnTo>
                          <a:cubicBezTo>
                            <a:pt x="968790" y="502443"/>
                            <a:pt x="1018899" y="520567"/>
                            <a:pt x="1018898" y="542925"/>
                          </a:cubicBezTo>
                          <a:cubicBezTo>
                            <a:pt x="1018898" y="559694"/>
                            <a:pt x="990713" y="574080"/>
                            <a:pt x="950544" y="580226"/>
                          </a:cubicBezTo>
                          <a:lnTo>
                            <a:pt x="932828" y="581519"/>
                          </a:lnTo>
                          <a:lnTo>
                            <a:pt x="845134" y="621091"/>
                          </a:lnTo>
                          <a:lnTo>
                            <a:pt x="784513" y="668845"/>
                          </a:lnTo>
                          <a:lnTo>
                            <a:pt x="796944" y="667524"/>
                          </a:lnTo>
                          <a:cubicBezTo>
                            <a:pt x="830851" y="668792"/>
                            <a:pt x="857015" y="680432"/>
                            <a:pt x="867399" y="702145"/>
                          </a:cubicBezTo>
                          <a:cubicBezTo>
                            <a:pt x="877783" y="723858"/>
                            <a:pt x="870422" y="751532"/>
                            <a:pt x="850126" y="778723"/>
                          </a:cubicBezTo>
                          <a:lnTo>
                            <a:pt x="849875" y="778973"/>
                          </a:lnTo>
                          <a:lnTo>
                            <a:pt x="851114" y="779182"/>
                          </a:lnTo>
                          <a:lnTo>
                            <a:pt x="830038" y="798848"/>
                          </a:lnTo>
                          <a:lnTo>
                            <a:pt x="810582" y="818340"/>
                          </a:lnTo>
                          <a:lnTo>
                            <a:pt x="806375" y="820928"/>
                          </a:lnTo>
                          <a:lnTo>
                            <a:pt x="784901" y="840968"/>
                          </a:lnTo>
                          <a:cubicBezTo>
                            <a:pt x="763984" y="864967"/>
                            <a:pt x="744530" y="892018"/>
                            <a:pt x="727457" y="921066"/>
                          </a:cubicBezTo>
                          <a:cubicBezTo>
                            <a:pt x="710383" y="950114"/>
                            <a:pt x="696213" y="980272"/>
                            <a:pt x="685421" y="1010221"/>
                          </a:cubicBezTo>
                          <a:lnTo>
                            <a:pt x="678914" y="1036493"/>
                          </a:lnTo>
                          <a:lnTo>
                            <a:pt x="681256" y="1089059"/>
                          </a:lnTo>
                          <a:lnTo>
                            <a:pt x="683234" y="1087891"/>
                          </a:lnTo>
                          <a:cubicBezTo>
                            <a:pt x="738359" y="1049193"/>
                            <a:pt x="783674" y="997959"/>
                            <a:pt x="814232" y="938978"/>
                          </a:cubicBezTo>
                          <a:lnTo>
                            <a:pt x="817066" y="943221"/>
                          </a:lnTo>
                          <a:lnTo>
                            <a:pt x="818015" y="934514"/>
                          </a:lnTo>
                          <a:cubicBezTo>
                            <a:pt x="832615" y="887415"/>
                            <a:pt x="862544" y="853338"/>
                            <a:pt x="884865" y="858400"/>
                          </a:cubicBezTo>
                          <a:cubicBezTo>
                            <a:pt x="890445" y="859665"/>
                            <a:pt x="895022" y="863257"/>
                            <a:pt x="898519" y="868668"/>
                          </a:cubicBezTo>
                          <a:lnTo>
                            <a:pt x="902928" y="881679"/>
                          </a:lnTo>
                          <a:lnTo>
                            <a:pt x="904581" y="877231"/>
                          </a:lnTo>
                          <a:cubicBezTo>
                            <a:pt x="931129" y="834559"/>
                            <a:pt x="988500" y="819060"/>
                            <a:pt x="1032723" y="842609"/>
                          </a:cubicBezTo>
                          <a:cubicBezTo>
                            <a:pt x="1055440" y="855534"/>
                            <a:pt x="1020532" y="904414"/>
                            <a:pt x="1014436" y="935316"/>
                          </a:cubicBezTo>
                          <a:cubicBezTo>
                            <a:pt x="1012774" y="940590"/>
                            <a:pt x="1013814" y="948963"/>
                            <a:pt x="1020945" y="950431"/>
                          </a:cubicBezTo>
                          <a:cubicBezTo>
                            <a:pt x="1028075" y="951899"/>
                            <a:pt x="1032303" y="949197"/>
                            <a:pt x="1035756" y="943932"/>
                          </a:cubicBezTo>
                          <a:lnTo>
                            <a:pt x="1067796" y="880549"/>
                          </a:lnTo>
                          <a:lnTo>
                            <a:pt x="1083599" y="863980"/>
                          </a:lnTo>
                          <a:cubicBezTo>
                            <a:pt x="1099722" y="853952"/>
                            <a:pt x="1115357" y="850764"/>
                            <a:pt x="1126686" y="856797"/>
                          </a:cubicBezTo>
                          <a:cubicBezTo>
                            <a:pt x="1138014" y="862830"/>
                            <a:pt x="1142889" y="876939"/>
                            <a:pt x="1141613" y="894874"/>
                          </a:cubicBezTo>
                          <a:lnTo>
                            <a:pt x="1136933" y="907873"/>
                          </a:lnTo>
                          <a:cubicBezTo>
                            <a:pt x="1146453" y="905014"/>
                            <a:pt x="1150530" y="899768"/>
                            <a:pt x="1165493" y="899299"/>
                          </a:cubicBezTo>
                          <a:cubicBezTo>
                            <a:pt x="1180456" y="898831"/>
                            <a:pt x="1195558" y="904598"/>
                            <a:pt x="1201844" y="915487"/>
                          </a:cubicBezTo>
                          <a:cubicBezTo>
                            <a:pt x="1208131" y="926375"/>
                            <a:pt x="1206156" y="943345"/>
                            <a:pt x="1197687" y="955062"/>
                          </a:cubicBezTo>
                          <a:cubicBezTo>
                            <a:pt x="1189218" y="966778"/>
                            <a:pt x="1179030" y="972637"/>
                            <a:pt x="1169700" y="981425"/>
                          </a:cubicBezTo>
                          <a:lnTo>
                            <a:pt x="1196450" y="989854"/>
                          </a:lnTo>
                          <a:cubicBezTo>
                            <a:pt x="1212620" y="997717"/>
                            <a:pt x="1222401" y="1008993"/>
                            <a:pt x="1221962" y="1021820"/>
                          </a:cubicBezTo>
                          <a:cubicBezTo>
                            <a:pt x="1221522" y="1034646"/>
                            <a:pt x="1210944" y="1046594"/>
                            <a:pt x="1194198" y="1055543"/>
                          </a:cubicBezTo>
                          <a:lnTo>
                            <a:pt x="1172625" y="1062113"/>
                          </a:lnTo>
                          <a:lnTo>
                            <a:pt x="1101269" y="1057405"/>
                          </a:lnTo>
                          <a:cubicBezTo>
                            <a:pt x="1087152" y="1058389"/>
                            <a:pt x="1088149" y="1062294"/>
                            <a:pt x="1086655" y="1066623"/>
                          </a:cubicBezTo>
                          <a:cubicBezTo>
                            <a:pt x="1085161" y="1070953"/>
                            <a:pt x="1092879" y="1080131"/>
                            <a:pt x="1098071" y="1080176"/>
                          </a:cubicBezTo>
                          <a:cubicBezTo>
                            <a:pt x="1128021" y="1090590"/>
                            <a:pt x="1187722" y="1077110"/>
                            <a:pt x="1187919" y="1111417"/>
                          </a:cubicBezTo>
                          <a:cubicBezTo>
                            <a:pt x="1186202" y="1161490"/>
                            <a:pt x="1144094" y="1203425"/>
                            <a:pt x="1093865" y="1205081"/>
                          </a:cubicBezTo>
                          <a:lnTo>
                            <a:pt x="1089186" y="1204288"/>
                          </a:lnTo>
                          <a:lnTo>
                            <a:pt x="1098249" y="1214612"/>
                          </a:lnTo>
                          <a:cubicBezTo>
                            <a:pt x="1101187" y="1220346"/>
                            <a:pt x="1102009" y="1226105"/>
                            <a:pt x="1100315" y="1231571"/>
                          </a:cubicBezTo>
                          <a:cubicBezTo>
                            <a:pt x="1093539" y="1253431"/>
                            <a:pt x="1049062" y="1262313"/>
                            <a:pt x="1000973" y="1251407"/>
                          </a:cubicBezTo>
                          <a:lnTo>
                            <a:pt x="992747" y="1247781"/>
                          </a:lnTo>
                          <a:lnTo>
                            <a:pt x="994087" y="1250498"/>
                          </a:lnTo>
                          <a:cubicBezTo>
                            <a:pt x="927729" y="1247471"/>
                            <a:pt x="860701" y="1261098"/>
                            <a:pt x="799625" y="1289488"/>
                          </a:cubicBezTo>
                          <a:lnTo>
                            <a:pt x="763404" y="1309948"/>
                          </a:lnTo>
                          <a:lnTo>
                            <a:pt x="805536" y="1312891"/>
                          </a:lnTo>
                          <a:cubicBezTo>
                            <a:pt x="833621" y="1321033"/>
                            <a:pt x="857607" y="1335310"/>
                            <a:pt x="873234" y="1356145"/>
                          </a:cubicBezTo>
                          <a:cubicBezTo>
                            <a:pt x="912301" y="1408234"/>
                            <a:pt x="809530" y="1477280"/>
                            <a:pt x="720402" y="1559864"/>
                          </a:cubicBezTo>
                          <a:lnTo>
                            <a:pt x="703009" y="1577447"/>
                          </a:lnTo>
                          <a:lnTo>
                            <a:pt x="709950" y="1733276"/>
                          </a:lnTo>
                          <a:lnTo>
                            <a:pt x="719471" y="1985327"/>
                          </a:lnTo>
                          <a:lnTo>
                            <a:pt x="728110" y="1980683"/>
                          </a:lnTo>
                          <a:cubicBezTo>
                            <a:pt x="739041" y="1973952"/>
                            <a:pt x="749183" y="1966642"/>
                            <a:pt x="758047" y="1958577"/>
                          </a:cubicBezTo>
                          <a:lnTo>
                            <a:pt x="781528" y="1929168"/>
                          </a:lnTo>
                          <a:lnTo>
                            <a:pt x="768333" y="1862037"/>
                          </a:lnTo>
                          <a:cubicBezTo>
                            <a:pt x="765096" y="1845575"/>
                            <a:pt x="779952" y="1824609"/>
                            <a:pt x="801513" y="1815207"/>
                          </a:cubicBezTo>
                          <a:cubicBezTo>
                            <a:pt x="823074" y="1805808"/>
                            <a:pt x="843176" y="1811532"/>
                            <a:pt x="846412" y="1827994"/>
                          </a:cubicBezTo>
                          <a:lnTo>
                            <a:pt x="849039" y="1841360"/>
                          </a:lnTo>
                          <a:lnTo>
                            <a:pt x="843556" y="1873815"/>
                          </a:lnTo>
                          <a:lnTo>
                            <a:pt x="853072" y="1881149"/>
                          </a:lnTo>
                          <a:lnTo>
                            <a:pt x="865807" y="1869431"/>
                          </a:lnTo>
                          <a:lnTo>
                            <a:pt x="941985" y="1751881"/>
                          </a:lnTo>
                          <a:cubicBezTo>
                            <a:pt x="963997" y="1728675"/>
                            <a:pt x="995097" y="1715773"/>
                            <a:pt x="1020574" y="1717256"/>
                          </a:cubicBezTo>
                          <a:cubicBezTo>
                            <a:pt x="1029065" y="1717751"/>
                            <a:pt x="1036933" y="1719845"/>
                            <a:pt x="1043630" y="1723687"/>
                          </a:cubicBezTo>
                          <a:cubicBezTo>
                            <a:pt x="1057025" y="1731374"/>
                            <a:pt x="1063203" y="1744603"/>
                            <a:pt x="1062364" y="1759779"/>
                          </a:cubicBezTo>
                          <a:lnTo>
                            <a:pt x="1057370" y="1778057"/>
                          </a:lnTo>
                          <a:lnTo>
                            <a:pt x="1078197" y="1765194"/>
                          </a:lnTo>
                          <a:cubicBezTo>
                            <a:pt x="1115415" y="1742208"/>
                            <a:pt x="1156871" y="1744485"/>
                            <a:pt x="1170793" y="1770281"/>
                          </a:cubicBezTo>
                          <a:cubicBezTo>
                            <a:pt x="1184716" y="1796077"/>
                            <a:pt x="1165831" y="1835622"/>
                            <a:pt x="1128614" y="1858608"/>
                          </a:cubicBezTo>
                          <a:lnTo>
                            <a:pt x="1100171" y="1876174"/>
                          </a:lnTo>
                          <a:lnTo>
                            <a:pt x="1105483" y="1875481"/>
                          </a:lnTo>
                          <a:cubicBezTo>
                            <a:pt x="1131039" y="1876801"/>
                            <a:pt x="1148541" y="1892372"/>
                            <a:pt x="1147829" y="1916751"/>
                          </a:cubicBezTo>
                          <a:cubicBezTo>
                            <a:pt x="1146879" y="1949254"/>
                            <a:pt x="1113907" y="1985100"/>
                            <a:pt x="1074181" y="1996819"/>
                          </a:cubicBezTo>
                          <a:lnTo>
                            <a:pt x="946896" y="2019674"/>
                          </a:lnTo>
                          <a:lnTo>
                            <a:pt x="931042" y="2025612"/>
                          </a:lnTo>
                          <a:lnTo>
                            <a:pt x="932220" y="2038096"/>
                          </a:lnTo>
                          <a:lnTo>
                            <a:pt x="966967" y="2051445"/>
                          </a:lnTo>
                          <a:lnTo>
                            <a:pt x="972170" y="2073773"/>
                          </a:lnTo>
                          <a:cubicBezTo>
                            <a:pt x="969982" y="2082457"/>
                            <a:pt x="964029" y="2091647"/>
                            <a:pt x="954834" y="2099284"/>
                          </a:cubicBezTo>
                          <a:cubicBezTo>
                            <a:pt x="936444" y="2114558"/>
                            <a:pt x="912042" y="2117837"/>
                            <a:pt x="900332" y="2106608"/>
                          </a:cubicBezTo>
                          <a:lnTo>
                            <a:pt x="856506" y="2064582"/>
                          </a:lnTo>
                          <a:lnTo>
                            <a:pt x="856102" y="2064750"/>
                          </a:lnTo>
                          <a:lnTo>
                            <a:pt x="857613" y="2066273"/>
                          </a:lnTo>
                          <a:cubicBezTo>
                            <a:pt x="809136" y="2075189"/>
                            <a:pt x="765223" y="2129558"/>
                            <a:pt x="726961" y="2176509"/>
                          </a:cubicBezTo>
                          <a:lnTo>
                            <a:pt x="726704" y="2176792"/>
                          </a:lnTo>
                          <a:lnTo>
                            <a:pt x="730580" y="2279387"/>
                          </a:lnTo>
                          <a:lnTo>
                            <a:pt x="734681" y="2403798"/>
                          </a:lnTo>
                          <a:lnTo>
                            <a:pt x="737556" y="2406768"/>
                          </a:lnTo>
                          <a:lnTo>
                            <a:pt x="739929" y="2418842"/>
                          </a:lnTo>
                          <a:lnTo>
                            <a:pt x="735952" y="2442380"/>
                          </a:lnTo>
                          <a:lnTo>
                            <a:pt x="736173" y="2449080"/>
                          </a:lnTo>
                          <a:lnTo>
                            <a:pt x="743572" y="2454782"/>
                          </a:lnTo>
                          <a:lnTo>
                            <a:pt x="755076" y="2444198"/>
                          </a:lnTo>
                          <a:lnTo>
                            <a:pt x="823886" y="2338017"/>
                          </a:lnTo>
                          <a:cubicBezTo>
                            <a:pt x="843769" y="2317055"/>
                            <a:pt x="871861" y="2305401"/>
                            <a:pt x="894874" y="2306741"/>
                          </a:cubicBezTo>
                          <a:cubicBezTo>
                            <a:pt x="902544" y="2307188"/>
                            <a:pt x="909651" y="2309079"/>
                            <a:pt x="915700" y="2312550"/>
                          </a:cubicBezTo>
                          <a:cubicBezTo>
                            <a:pt x="927799" y="2319493"/>
                            <a:pt x="933380" y="2331443"/>
                            <a:pt x="932622" y="2345151"/>
                          </a:cubicBezTo>
                          <a:lnTo>
                            <a:pt x="928111" y="2361662"/>
                          </a:lnTo>
                          <a:lnTo>
                            <a:pt x="946924" y="2350042"/>
                          </a:lnTo>
                          <a:cubicBezTo>
                            <a:pt x="980542" y="2329280"/>
                            <a:pt x="1017988" y="2331336"/>
                            <a:pt x="1030564" y="2354637"/>
                          </a:cubicBezTo>
                          <a:cubicBezTo>
                            <a:pt x="1043141" y="2377938"/>
                            <a:pt x="1026082" y="2413659"/>
                            <a:pt x="992465" y="2434421"/>
                          </a:cubicBezTo>
                          <a:lnTo>
                            <a:pt x="966772" y="2450288"/>
                          </a:lnTo>
                          <a:lnTo>
                            <a:pt x="971571" y="2449663"/>
                          </a:lnTo>
                          <a:cubicBezTo>
                            <a:pt x="994655" y="2450855"/>
                            <a:pt x="1010464" y="2464920"/>
                            <a:pt x="1009821" y="2486941"/>
                          </a:cubicBezTo>
                          <a:cubicBezTo>
                            <a:pt x="1008963" y="2516300"/>
                            <a:pt x="979180" y="2548680"/>
                            <a:pt x="943296" y="2559265"/>
                          </a:cubicBezTo>
                          <a:lnTo>
                            <a:pt x="828321" y="2579909"/>
                          </a:lnTo>
                          <a:lnTo>
                            <a:pt x="814001" y="2585274"/>
                          </a:lnTo>
                          <a:lnTo>
                            <a:pt x="815065" y="2596550"/>
                          </a:lnTo>
                          <a:lnTo>
                            <a:pt x="846452" y="2608608"/>
                          </a:lnTo>
                          <a:lnTo>
                            <a:pt x="851152" y="2628776"/>
                          </a:lnTo>
                          <a:cubicBezTo>
                            <a:pt x="849175" y="2636620"/>
                            <a:pt x="843798" y="2644921"/>
                            <a:pt x="835492" y="2651820"/>
                          </a:cubicBezTo>
                          <a:cubicBezTo>
                            <a:pt x="818880" y="2665617"/>
                            <a:pt x="796838" y="2668579"/>
                            <a:pt x="786262" y="2658435"/>
                          </a:cubicBezTo>
                          <a:lnTo>
                            <a:pt x="746674" y="2620474"/>
                          </a:lnTo>
                          <a:lnTo>
                            <a:pt x="746309" y="2620626"/>
                          </a:lnTo>
                          <a:lnTo>
                            <a:pt x="747674" y="2622002"/>
                          </a:lnTo>
                          <a:lnTo>
                            <a:pt x="741984" y="2625363"/>
                          </a:lnTo>
                          <a:lnTo>
                            <a:pt x="742947" y="2654589"/>
                          </a:lnTo>
                          <a:cubicBezTo>
                            <a:pt x="745637" y="2742448"/>
                            <a:pt x="748002" y="2825127"/>
                            <a:pt x="749992" y="2900992"/>
                          </a:cubicBezTo>
                          <a:lnTo>
                            <a:pt x="750452" y="2920694"/>
                          </a:lnTo>
                          <a:lnTo>
                            <a:pt x="765776" y="2924235"/>
                          </a:lnTo>
                          <a:cubicBezTo>
                            <a:pt x="772283" y="2930612"/>
                            <a:pt x="773048" y="2939971"/>
                            <a:pt x="769024" y="2949946"/>
                          </a:cubicBezTo>
                          <a:lnTo>
                            <a:pt x="761237" y="2960389"/>
                          </a:lnTo>
                          <a:lnTo>
                            <a:pt x="751503" y="2965718"/>
                          </a:lnTo>
                          <a:lnTo>
                            <a:pt x="751944" y="2984649"/>
                          </a:lnTo>
                          <a:lnTo>
                            <a:pt x="764598" y="2978607"/>
                          </a:lnTo>
                          <a:cubicBezTo>
                            <a:pt x="775502" y="2973401"/>
                            <a:pt x="786036" y="2970896"/>
                            <a:pt x="795096" y="2979194"/>
                          </a:cubicBezTo>
                          <a:cubicBezTo>
                            <a:pt x="820497" y="3004091"/>
                            <a:pt x="820585" y="3038613"/>
                            <a:pt x="795291" y="3056302"/>
                          </a:cubicBezTo>
                          <a:lnTo>
                            <a:pt x="792438" y="3057490"/>
                          </a:lnTo>
                          <a:lnTo>
                            <a:pt x="802580" y="3059458"/>
                          </a:lnTo>
                          <a:cubicBezTo>
                            <a:pt x="807122" y="3061254"/>
                            <a:pt x="810575" y="3063776"/>
                            <a:pt x="812563" y="3067000"/>
                          </a:cubicBezTo>
                          <a:cubicBezTo>
                            <a:pt x="816538" y="3073448"/>
                            <a:pt x="813900" y="3081487"/>
                            <a:pt x="806420" y="3089274"/>
                          </a:cubicBezTo>
                          <a:lnTo>
                            <a:pt x="795511" y="3095709"/>
                          </a:lnTo>
                          <a:lnTo>
                            <a:pt x="794424" y="3102346"/>
                          </a:lnTo>
                          <a:lnTo>
                            <a:pt x="786637" y="3112789"/>
                          </a:lnTo>
                          <a:lnTo>
                            <a:pt x="755129" y="3130037"/>
                          </a:lnTo>
                          <a:lnTo>
                            <a:pt x="755144" y="3131072"/>
                          </a:lnTo>
                          <a:lnTo>
                            <a:pt x="782394" y="3131596"/>
                          </a:lnTo>
                          <a:lnTo>
                            <a:pt x="784012" y="3133866"/>
                          </a:lnTo>
                          <a:lnTo>
                            <a:pt x="789998" y="3131007"/>
                          </a:lnTo>
                          <a:cubicBezTo>
                            <a:pt x="800902" y="3125801"/>
                            <a:pt x="811435" y="3123296"/>
                            <a:pt x="820496" y="3131594"/>
                          </a:cubicBezTo>
                          <a:cubicBezTo>
                            <a:pt x="845897" y="3156491"/>
                            <a:pt x="845985" y="3191013"/>
                            <a:pt x="820691" y="3208702"/>
                          </a:cubicBezTo>
                          <a:lnTo>
                            <a:pt x="817838" y="3209890"/>
                          </a:lnTo>
                          <a:lnTo>
                            <a:pt x="827980" y="3211858"/>
                          </a:lnTo>
                          <a:cubicBezTo>
                            <a:pt x="832522" y="3213655"/>
                            <a:pt x="835975" y="3216176"/>
                            <a:pt x="837963" y="3219400"/>
                          </a:cubicBezTo>
                          <a:lnTo>
                            <a:pt x="838787" y="3226565"/>
                          </a:lnTo>
                          <a:lnTo>
                            <a:pt x="839545" y="3226844"/>
                          </a:lnTo>
                          <a:cubicBezTo>
                            <a:pt x="864948" y="3251741"/>
                            <a:pt x="865035" y="3286263"/>
                            <a:pt x="839742" y="3303953"/>
                          </a:cubicBezTo>
                          <a:lnTo>
                            <a:pt x="836887" y="3305140"/>
                          </a:lnTo>
                          <a:lnTo>
                            <a:pt x="847030" y="3307107"/>
                          </a:lnTo>
                          <a:cubicBezTo>
                            <a:pt x="851572" y="3308905"/>
                            <a:pt x="855025" y="3311425"/>
                            <a:pt x="857012" y="3314650"/>
                          </a:cubicBezTo>
                          <a:cubicBezTo>
                            <a:pt x="864963" y="3327546"/>
                            <a:pt x="846459" y="3346809"/>
                            <a:pt x="815683" y="3357679"/>
                          </a:cubicBezTo>
                          <a:lnTo>
                            <a:pt x="810246" y="3358561"/>
                          </a:lnTo>
                          <a:lnTo>
                            <a:pt x="809966" y="3358876"/>
                          </a:lnTo>
                          <a:lnTo>
                            <a:pt x="811618" y="3359552"/>
                          </a:lnTo>
                          <a:lnTo>
                            <a:pt x="807510" y="3362752"/>
                          </a:lnTo>
                          <a:lnTo>
                            <a:pt x="815278" y="3364260"/>
                          </a:lnTo>
                          <a:cubicBezTo>
                            <a:pt x="819820" y="3366057"/>
                            <a:pt x="823273" y="3368578"/>
                            <a:pt x="825261" y="3371802"/>
                          </a:cubicBezTo>
                          <a:lnTo>
                            <a:pt x="826085" y="3378967"/>
                          </a:lnTo>
                          <a:lnTo>
                            <a:pt x="826843" y="3379246"/>
                          </a:lnTo>
                          <a:cubicBezTo>
                            <a:pt x="852246" y="3404143"/>
                            <a:pt x="852333" y="3438665"/>
                            <a:pt x="827040" y="3456355"/>
                          </a:cubicBezTo>
                          <a:lnTo>
                            <a:pt x="824185" y="3457542"/>
                          </a:lnTo>
                          <a:lnTo>
                            <a:pt x="834328" y="3459509"/>
                          </a:lnTo>
                          <a:cubicBezTo>
                            <a:pt x="838870" y="3461307"/>
                            <a:pt x="842323" y="3463827"/>
                            <a:pt x="844310" y="3467052"/>
                          </a:cubicBezTo>
                          <a:cubicBezTo>
                            <a:pt x="852261" y="3479948"/>
                            <a:pt x="833757" y="3499211"/>
                            <a:pt x="802981" y="3510081"/>
                          </a:cubicBezTo>
                          <a:lnTo>
                            <a:pt x="796792" y="3511085"/>
                          </a:lnTo>
                          <a:lnTo>
                            <a:pt x="798916" y="3511954"/>
                          </a:lnTo>
                          <a:cubicBezTo>
                            <a:pt x="780839" y="3522372"/>
                            <a:pt x="764861" y="3534869"/>
                            <a:pt x="751289" y="3549051"/>
                          </a:cubicBezTo>
                          <a:lnTo>
                            <a:pt x="740410" y="3564525"/>
                          </a:lnTo>
                          <a:lnTo>
                            <a:pt x="740257" y="3566519"/>
                          </a:lnTo>
                          <a:cubicBezTo>
                            <a:pt x="715797" y="3755445"/>
                            <a:pt x="665733" y="3873633"/>
                            <a:pt x="583568" y="3874419"/>
                          </a:cubicBezTo>
                          <a:cubicBezTo>
                            <a:pt x="521944" y="3875009"/>
                            <a:pt x="481195" y="3788124"/>
                            <a:pt x="456492" y="3669625"/>
                          </a:cubicBezTo>
                          <a:lnTo>
                            <a:pt x="437661" y="3547225"/>
                          </a:lnTo>
                          <a:lnTo>
                            <a:pt x="392376" y="3511953"/>
                          </a:lnTo>
                          <a:lnTo>
                            <a:pt x="394500" y="3511084"/>
                          </a:lnTo>
                          <a:lnTo>
                            <a:pt x="388311" y="3510080"/>
                          </a:lnTo>
                          <a:cubicBezTo>
                            <a:pt x="357535" y="3499210"/>
                            <a:pt x="339032" y="3479947"/>
                            <a:pt x="346982" y="3467051"/>
                          </a:cubicBezTo>
                          <a:cubicBezTo>
                            <a:pt x="348969" y="3463826"/>
                            <a:pt x="352422" y="3461306"/>
                            <a:pt x="356964" y="3459508"/>
                          </a:cubicBezTo>
                          <a:lnTo>
                            <a:pt x="367107" y="3457541"/>
                          </a:lnTo>
                          <a:lnTo>
                            <a:pt x="364252" y="3456354"/>
                          </a:lnTo>
                          <a:cubicBezTo>
                            <a:pt x="338959" y="3438664"/>
                            <a:pt x="339046" y="3404142"/>
                            <a:pt x="364449" y="3379245"/>
                          </a:cubicBezTo>
                          <a:lnTo>
                            <a:pt x="365207" y="3378966"/>
                          </a:lnTo>
                          <a:lnTo>
                            <a:pt x="366031" y="3371801"/>
                          </a:lnTo>
                          <a:cubicBezTo>
                            <a:pt x="368019" y="3368577"/>
                            <a:pt x="371472" y="3366056"/>
                            <a:pt x="376014" y="3364259"/>
                          </a:cubicBezTo>
                          <a:lnTo>
                            <a:pt x="386156" y="3362291"/>
                          </a:lnTo>
                          <a:lnTo>
                            <a:pt x="383303" y="3361103"/>
                          </a:lnTo>
                          <a:lnTo>
                            <a:pt x="371416" y="3347713"/>
                          </a:lnTo>
                          <a:lnTo>
                            <a:pt x="353125" y="3336924"/>
                          </a:lnTo>
                          <a:cubicBezTo>
                            <a:pt x="345646" y="3329138"/>
                            <a:pt x="343008" y="3321098"/>
                            <a:pt x="346983" y="3314650"/>
                          </a:cubicBezTo>
                          <a:cubicBezTo>
                            <a:pt x="348970" y="3311425"/>
                            <a:pt x="352423" y="3308905"/>
                            <a:pt x="356965" y="3307107"/>
                          </a:cubicBezTo>
                          <a:lnTo>
                            <a:pt x="367108" y="3305140"/>
                          </a:lnTo>
                          <a:lnTo>
                            <a:pt x="364253" y="3303953"/>
                          </a:lnTo>
                          <a:cubicBezTo>
                            <a:pt x="338960" y="3286263"/>
                            <a:pt x="339047" y="3251741"/>
                            <a:pt x="364450" y="3226844"/>
                          </a:cubicBezTo>
                          <a:lnTo>
                            <a:pt x="365208" y="3226565"/>
                          </a:lnTo>
                          <a:lnTo>
                            <a:pt x="366032" y="3219400"/>
                          </a:lnTo>
                          <a:cubicBezTo>
                            <a:pt x="368020" y="3216176"/>
                            <a:pt x="371473" y="3213655"/>
                            <a:pt x="376015" y="3211858"/>
                          </a:cubicBezTo>
                          <a:lnTo>
                            <a:pt x="386157" y="3209890"/>
                          </a:lnTo>
                          <a:lnTo>
                            <a:pt x="383304" y="3208702"/>
                          </a:lnTo>
                          <a:cubicBezTo>
                            <a:pt x="358010" y="3191013"/>
                            <a:pt x="358098" y="3156491"/>
                            <a:pt x="383499" y="3131594"/>
                          </a:cubicBezTo>
                          <a:cubicBezTo>
                            <a:pt x="392560" y="3123296"/>
                            <a:pt x="403093" y="3125801"/>
                            <a:pt x="413997" y="3131007"/>
                          </a:cubicBezTo>
                          <a:lnTo>
                            <a:pt x="414984" y="3131478"/>
                          </a:lnTo>
                          <a:lnTo>
                            <a:pt x="430241" y="3131184"/>
                          </a:lnTo>
                          <a:lnTo>
                            <a:pt x="430602" y="3120039"/>
                          </a:lnTo>
                          <a:lnTo>
                            <a:pt x="417358" y="3112789"/>
                          </a:lnTo>
                          <a:lnTo>
                            <a:pt x="409571" y="3102346"/>
                          </a:lnTo>
                          <a:lnTo>
                            <a:pt x="408484" y="3095709"/>
                          </a:lnTo>
                          <a:lnTo>
                            <a:pt x="397575" y="3089274"/>
                          </a:lnTo>
                          <a:cubicBezTo>
                            <a:pt x="390095" y="3081487"/>
                            <a:pt x="387457" y="3073448"/>
                            <a:pt x="391432" y="3067000"/>
                          </a:cubicBezTo>
                          <a:cubicBezTo>
                            <a:pt x="393420" y="3063776"/>
                            <a:pt x="396873" y="3061254"/>
                            <a:pt x="401415" y="3059458"/>
                          </a:cubicBezTo>
                          <a:lnTo>
                            <a:pt x="411557" y="3057490"/>
                          </a:lnTo>
                          <a:lnTo>
                            <a:pt x="408704" y="3056302"/>
                          </a:lnTo>
                          <a:cubicBezTo>
                            <a:pt x="383410" y="3038613"/>
                            <a:pt x="383498" y="3004091"/>
                            <a:pt x="408899" y="2979194"/>
                          </a:cubicBezTo>
                          <a:lnTo>
                            <a:pt x="435179" y="2978688"/>
                          </a:lnTo>
                          <a:lnTo>
                            <a:pt x="436062" y="2951409"/>
                          </a:lnTo>
                          <a:lnTo>
                            <a:pt x="434971" y="2949946"/>
                          </a:lnTo>
                          <a:cubicBezTo>
                            <a:pt x="432959" y="2944958"/>
                            <a:pt x="432145" y="2940125"/>
                            <a:pt x="432646" y="2935741"/>
                          </a:cubicBezTo>
                          <a:lnTo>
                            <a:pt x="436877" y="2927005"/>
                          </a:lnTo>
                          <a:lnTo>
                            <a:pt x="445478" y="2690080"/>
                          </a:lnTo>
                          <a:lnTo>
                            <a:pt x="447865" y="2629915"/>
                          </a:lnTo>
                          <a:lnTo>
                            <a:pt x="434469" y="2622002"/>
                          </a:lnTo>
                          <a:lnTo>
                            <a:pt x="435834" y="2620626"/>
                          </a:lnTo>
                          <a:lnTo>
                            <a:pt x="435469" y="2620474"/>
                          </a:lnTo>
                          <a:lnTo>
                            <a:pt x="395882" y="2658435"/>
                          </a:lnTo>
                          <a:cubicBezTo>
                            <a:pt x="385305" y="2668579"/>
                            <a:pt x="363263" y="2665617"/>
                            <a:pt x="346651" y="2651820"/>
                          </a:cubicBezTo>
                          <a:cubicBezTo>
                            <a:pt x="338345" y="2644921"/>
                            <a:pt x="332968" y="2636620"/>
                            <a:pt x="330991" y="2628776"/>
                          </a:cubicBezTo>
                          <a:lnTo>
                            <a:pt x="335691" y="2608608"/>
                          </a:lnTo>
                          <a:lnTo>
                            <a:pt x="367078" y="2596550"/>
                          </a:lnTo>
                          <a:lnTo>
                            <a:pt x="368142" y="2585274"/>
                          </a:lnTo>
                          <a:lnTo>
                            <a:pt x="353822" y="2579909"/>
                          </a:lnTo>
                          <a:lnTo>
                            <a:pt x="238847" y="2559265"/>
                          </a:lnTo>
                          <a:cubicBezTo>
                            <a:pt x="202963" y="2548680"/>
                            <a:pt x="173180" y="2516300"/>
                            <a:pt x="172322" y="2486941"/>
                          </a:cubicBezTo>
                          <a:cubicBezTo>
                            <a:pt x="171679" y="2464920"/>
                            <a:pt x="187488" y="2450855"/>
                            <a:pt x="210572" y="2449663"/>
                          </a:cubicBezTo>
                          <a:lnTo>
                            <a:pt x="215371" y="2450288"/>
                          </a:lnTo>
                          <a:lnTo>
                            <a:pt x="189678" y="2434421"/>
                          </a:lnTo>
                          <a:cubicBezTo>
                            <a:pt x="156061" y="2413659"/>
                            <a:pt x="139003" y="2377938"/>
                            <a:pt x="151579" y="2354637"/>
                          </a:cubicBezTo>
                          <a:cubicBezTo>
                            <a:pt x="164155" y="2331336"/>
                            <a:pt x="201601" y="2329280"/>
                            <a:pt x="235219" y="2350042"/>
                          </a:cubicBezTo>
                          <a:lnTo>
                            <a:pt x="254032" y="2361662"/>
                          </a:lnTo>
                          <a:lnTo>
                            <a:pt x="249521" y="2345151"/>
                          </a:lnTo>
                          <a:cubicBezTo>
                            <a:pt x="248763" y="2331443"/>
                            <a:pt x="254344" y="2319493"/>
                            <a:pt x="266443" y="2312550"/>
                          </a:cubicBezTo>
                          <a:cubicBezTo>
                            <a:pt x="272492" y="2309079"/>
                            <a:pt x="279600" y="2307188"/>
                            <a:pt x="287270" y="2306741"/>
                          </a:cubicBezTo>
                          <a:cubicBezTo>
                            <a:pt x="310282" y="2305401"/>
                            <a:pt x="338374" y="2317055"/>
                            <a:pt x="358257" y="2338017"/>
                          </a:cubicBezTo>
                          <a:lnTo>
                            <a:pt x="427068" y="2444198"/>
                          </a:lnTo>
                          <a:lnTo>
                            <a:pt x="438571" y="2454782"/>
                          </a:lnTo>
                          <a:lnTo>
                            <a:pt x="447167" y="2448158"/>
                          </a:lnTo>
                          <a:lnTo>
                            <a:pt x="442214" y="2418842"/>
                          </a:lnTo>
                          <a:lnTo>
                            <a:pt x="444587" y="2406768"/>
                          </a:lnTo>
                          <a:lnTo>
                            <a:pt x="457235" y="2393703"/>
                          </a:lnTo>
                          <a:lnTo>
                            <a:pt x="460342" y="2315375"/>
                          </a:lnTo>
                          <a:lnTo>
                            <a:pt x="467897" y="2142092"/>
                          </a:lnTo>
                          <a:lnTo>
                            <a:pt x="407359" y="2073790"/>
                          </a:lnTo>
                          <a:cubicBezTo>
                            <a:pt x="385538" y="2053214"/>
                            <a:pt x="362441" y="2037393"/>
                            <a:pt x="338202" y="2032935"/>
                          </a:cubicBezTo>
                          <a:lnTo>
                            <a:pt x="339713" y="2031412"/>
                          </a:lnTo>
                          <a:lnTo>
                            <a:pt x="339309" y="2031244"/>
                          </a:lnTo>
                          <a:lnTo>
                            <a:pt x="295483" y="2073270"/>
                          </a:lnTo>
                          <a:cubicBezTo>
                            <a:pt x="283773" y="2084499"/>
                            <a:pt x="259371" y="2081220"/>
                            <a:pt x="240981" y="2065946"/>
                          </a:cubicBezTo>
                          <a:cubicBezTo>
                            <a:pt x="231786" y="2058309"/>
                            <a:pt x="225833" y="2049119"/>
                            <a:pt x="223645" y="2040435"/>
                          </a:cubicBezTo>
                          <a:lnTo>
                            <a:pt x="228848" y="2018107"/>
                          </a:lnTo>
                          <a:lnTo>
                            <a:pt x="263595" y="2004758"/>
                          </a:lnTo>
                          <a:lnTo>
                            <a:pt x="264773" y="1992274"/>
                          </a:lnTo>
                          <a:lnTo>
                            <a:pt x="248920" y="1986336"/>
                          </a:lnTo>
                          <a:lnTo>
                            <a:pt x="121634" y="1963481"/>
                          </a:lnTo>
                          <a:cubicBezTo>
                            <a:pt x="81908" y="1951762"/>
                            <a:pt x="48936" y="1915916"/>
                            <a:pt x="47986" y="1883413"/>
                          </a:cubicBezTo>
                          <a:cubicBezTo>
                            <a:pt x="47274" y="1859034"/>
                            <a:pt x="64776" y="1843463"/>
                            <a:pt x="90332" y="1842143"/>
                          </a:cubicBezTo>
                          <a:lnTo>
                            <a:pt x="95644" y="1842836"/>
                          </a:lnTo>
                          <a:lnTo>
                            <a:pt x="67201" y="1825270"/>
                          </a:lnTo>
                          <a:cubicBezTo>
                            <a:pt x="29984" y="1802284"/>
                            <a:pt x="11099" y="1762739"/>
                            <a:pt x="25022" y="1736943"/>
                          </a:cubicBezTo>
                          <a:cubicBezTo>
                            <a:pt x="38944" y="1711147"/>
                            <a:pt x="80400" y="1708870"/>
                            <a:pt x="117618" y="1731856"/>
                          </a:cubicBezTo>
                          <a:lnTo>
                            <a:pt x="138445" y="1744719"/>
                          </a:lnTo>
                          <a:lnTo>
                            <a:pt x="133451" y="1726441"/>
                          </a:lnTo>
                          <a:cubicBezTo>
                            <a:pt x="132612" y="1711265"/>
                            <a:pt x="138790" y="1698036"/>
                            <a:pt x="152185" y="1690349"/>
                          </a:cubicBezTo>
                          <a:cubicBezTo>
                            <a:pt x="158882" y="1686507"/>
                            <a:pt x="166750" y="1684413"/>
                            <a:pt x="175241" y="1683918"/>
                          </a:cubicBezTo>
                          <a:cubicBezTo>
                            <a:pt x="200718" y="1682435"/>
                            <a:pt x="231818" y="1695337"/>
                            <a:pt x="253830" y="1718543"/>
                          </a:cubicBezTo>
                          <a:lnTo>
                            <a:pt x="330008" y="1836093"/>
                          </a:lnTo>
                          <a:lnTo>
                            <a:pt x="342744" y="1847811"/>
                          </a:lnTo>
                          <a:lnTo>
                            <a:pt x="352259" y="1840477"/>
                          </a:lnTo>
                          <a:lnTo>
                            <a:pt x="346776" y="1808022"/>
                          </a:lnTo>
                          <a:lnTo>
                            <a:pt x="349403" y="1794656"/>
                          </a:lnTo>
                          <a:cubicBezTo>
                            <a:pt x="352639" y="1778194"/>
                            <a:pt x="372741" y="1772470"/>
                            <a:pt x="394303" y="1781869"/>
                          </a:cubicBezTo>
                          <a:cubicBezTo>
                            <a:pt x="415863" y="1791271"/>
                            <a:pt x="430719" y="1812237"/>
                            <a:pt x="427483" y="1828699"/>
                          </a:cubicBezTo>
                          <a:lnTo>
                            <a:pt x="414287" y="1895830"/>
                          </a:lnTo>
                          <a:lnTo>
                            <a:pt x="437769" y="1925239"/>
                          </a:lnTo>
                          <a:cubicBezTo>
                            <a:pt x="446632" y="1933304"/>
                            <a:pt x="456775" y="1940614"/>
                            <a:pt x="467705" y="1947345"/>
                          </a:cubicBezTo>
                          <a:lnTo>
                            <a:pt x="476188" y="1951905"/>
                          </a:lnTo>
                          <a:lnTo>
                            <a:pt x="484329" y="1765175"/>
                          </a:lnTo>
                          <a:lnTo>
                            <a:pt x="494914" y="1551584"/>
                          </a:lnTo>
                          <a:lnTo>
                            <a:pt x="450357" y="1511965"/>
                          </a:lnTo>
                          <a:cubicBezTo>
                            <a:pt x="379664" y="1450340"/>
                            <a:pt x="320141" y="1397816"/>
                            <a:pt x="351396" y="1356145"/>
                          </a:cubicBezTo>
                          <a:cubicBezTo>
                            <a:pt x="367023" y="1335310"/>
                            <a:pt x="391009" y="1321033"/>
                            <a:pt x="419094" y="1312891"/>
                          </a:cubicBezTo>
                          <a:lnTo>
                            <a:pt x="458865" y="1310113"/>
                          </a:lnTo>
                          <a:lnTo>
                            <a:pt x="422353" y="1289488"/>
                          </a:lnTo>
                          <a:cubicBezTo>
                            <a:pt x="361276" y="1261098"/>
                            <a:pt x="294248" y="1247471"/>
                            <a:pt x="227890" y="1250498"/>
                          </a:cubicBezTo>
                          <a:lnTo>
                            <a:pt x="229230" y="1247781"/>
                          </a:lnTo>
                          <a:lnTo>
                            <a:pt x="221004" y="1251407"/>
                          </a:lnTo>
                          <a:cubicBezTo>
                            <a:pt x="172915" y="1262313"/>
                            <a:pt x="128438" y="1253431"/>
                            <a:pt x="121662" y="1231571"/>
                          </a:cubicBezTo>
                          <a:cubicBezTo>
                            <a:pt x="119967" y="1226105"/>
                            <a:pt x="120790" y="1220346"/>
                            <a:pt x="123728" y="1214611"/>
                          </a:cubicBezTo>
                          <a:lnTo>
                            <a:pt x="132791" y="1204288"/>
                          </a:lnTo>
                          <a:lnTo>
                            <a:pt x="128112" y="1205081"/>
                          </a:lnTo>
                          <a:cubicBezTo>
                            <a:pt x="77883" y="1203424"/>
                            <a:pt x="35774" y="1161490"/>
                            <a:pt x="34057" y="1111416"/>
                          </a:cubicBezTo>
                          <a:cubicBezTo>
                            <a:pt x="34255" y="1077109"/>
                            <a:pt x="93956" y="1090589"/>
                            <a:pt x="123906" y="1080176"/>
                          </a:cubicBezTo>
                          <a:cubicBezTo>
                            <a:pt x="129098" y="1080131"/>
                            <a:pt x="136816" y="1070953"/>
                            <a:pt x="135322" y="1066623"/>
                          </a:cubicBezTo>
                          <a:cubicBezTo>
                            <a:pt x="133827" y="1062294"/>
                            <a:pt x="134825" y="1058388"/>
                            <a:pt x="120707" y="1057405"/>
                          </a:cubicBezTo>
                          <a:lnTo>
                            <a:pt x="49351" y="1062113"/>
                          </a:lnTo>
                          <a:lnTo>
                            <a:pt x="27779" y="1055542"/>
                          </a:lnTo>
                          <a:cubicBezTo>
                            <a:pt x="11032" y="1046594"/>
                            <a:pt x="455" y="1034646"/>
                            <a:pt x="14" y="1021819"/>
                          </a:cubicBezTo>
                          <a:cubicBezTo>
                            <a:pt x="-425" y="1008993"/>
                            <a:pt x="9357" y="997717"/>
                            <a:pt x="25527" y="989854"/>
                          </a:cubicBezTo>
                          <a:lnTo>
                            <a:pt x="52276" y="981425"/>
                          </a:lnTo>
                          <a:cubicBezTo>
                            <a:pt x="42947" y="972637"/>
                            <a:pt x="32758" y="966778"/>
                            <a:pt x="24289" y="955061"/>
                          </a:cubicBezTo>
                          <a:cubicBezTo>
                            <a:pt x="15820" y="943344"/>
                            <a:pt x="13845" y="926375"/>
                            <a:pt x="20132" y="915486"/>
                          </a:cubicBezTo>
                          <a:cubicBezTo>
                            <a:pt x="26418" y="904598"/>
                            <a:pt x="41520" y="898830"/>
                            <a:pt x="56484" y="899299"/>
                          </a:cubicBezTo>
                          <a:cubicBezTo>
                            <a:pt x="71447" y="899767"/>
                            <a:pt x="75523" y="905014"/>
                            <a:pt x="85043" y="907872"/>
                          </a:cubicBezTo>
                          <a:lnTo>
                            <a:pt x="80363" y="894874"/>
                          </a:lnTo>
                          <a:cubicBezTo>
                            <a:pt x="79088" y="876939"/>
                            <a:pt x="83962" y="862830"/>
                            <a:pt x="95290" y="856797"/>
                          </a:cubicBezTo>
                          <a:cubicBezTo>
                            <a:pt x="106619" y="850764"/>
                            <a:pt x="122255" y="853951"/>
                            <a:pt x="138377" y="863980"/>
                          </a:cubicBezTo>
                          <a:lnTo>
                            <a:pt x="154180" y="880548"/>
                          </a:lnTo>
                          <a:lnTo>
                            <a:pt x="186221" y="943932"/>
                          </a:lnTo>
                          <a:cubicBezTo>
                            <a:pt x="189674" y="949197"/>
                            <a:pt x="193901" y="951898"/>
                            <a:pt x="201032" y="950430"/>
                          </a:cubicBezTo>
                          <a:cubicBezTo>
                            <a:pt x="208163" y="948962"/>
                            <a:pt x="209203" y="940590"/>
                            <a:pt x="207540" y="935316"/>
                          </a:cubicBezTo>
                          <a:cubicBezTo>
                            <a:pt x="201445" y="904413"/>
                            <a:pt x="166536" y="855533"/>
                            <a:pt x="189253" y="842609"/>
                          </a:cubicBezTo>
                          <a:cubicBezTo>
                            <a:pt x="233477" y="819059"/>
                            <a:pt x="290848" y="834559"/>
                            <a:pt x="317396" y="877230"/>
                          </a:cubicBezTo>
                          <a:lnTo>
                            <a:pt x="319049" y="881679"/>
                          </a:lnTo>
                          <a:lnTo>
                            <a:pt x="323458" y="868668"/>
                          </a:lnTo>
                          <a:cubicBezTo>
                            <a:pt x="326955" y="863256"/>
                            <a:pt x="331532" y="859665"/>
                            <a:pt x="337112" y="858400"/>
                          </a:cubicBezTo>
                          <a:cubicBezTo>
                            <a:pt x="359432" y="853338"/>
                            <a:pt x="389363" y="887415"/>
                            <a:pt x="403963" y="934514"/>
                          </a:cubicBezTo>
                          <a:lnTo>
                            <a:pt x="404911" y="943221"/>
                          </a:lnTo>
                          <a:lnTo>
                            <a:pt x="407746" y="938977"/>
                          </a:lnTo>
                          <a:cubicBezTo>
                            <a:pt x="423024" y="968468"/>
                            <a:pt x="441992" y="996022"/>
                            <a:pt x="464031" y="1021041"/>
                          </a:cubicBezTo>
                          <a:lnTo>
                            <a:pt x="518779" y="1070028"/>
                          </a:lnTo>
                          <a:lnTo>
                            <a:pt x="520617" y="1032942"/>
                          </a:lnTo>
                          <a:lnTo>
                            <a:pt x="523282" y="988009"/>
                          </a:lnTo>
                          <a:lnTo>
                            <a:pt x="491717" y="921064"/>
                          </a:lnTo>
                          <a:cubicBezTo>
                            <a:pt x="474644" y="892016"/>
                            <a:pt x="455190" y="864965"/>
                            <a:pt x="434273" y="840966"/>
                          </a:cubicBezTo>
                          <a:lnTo>
                            <a:pt x="412799" y="820926"/>
                          </a:lnTo>
                          <a:lnTo>
                            <a:pt x="408592" y="818338"/>
                          </a:lnTo>
                          <a:lnTo>
                            <a:pt x="389136" y="798846"/>
                          </a:lnTo>
                          <a:lnTo>
                            <a:pt x="368060" y="779179"/>
                          </a:lnTo>
                          <a:lnTo>
                            <a:pt x="369299" y="778971"/>
                          </a:lnTo>
                          <a:lnTo>
                            <a:pt x="369048" y="778721"/>
                          </a:lnTo>
                          <a:cubicBezTo>
                            <a:pt x="348752" y="751530"/>
                            <a:pt x="341391" y="723856"/>
                            <a:pt x="351775" y="702143"/>
                          </a:cubicBezTo>
                          <a:cubicBezTo>
                            <a:pt x="362159" y="680430"/>
                            <a:pt x="388323" y="668790"/>
                            <a:pt x="422230" y="667521"/>
                          </a:cubicBezTo>
                          <a:lnTo>
                            <a:pt x="426940" y="668022"/>
                          </a:lnTo>
                          <a:lnTo>
                            <a:pt x="367363" y="621091"/>
                          </a:lnTo>
                          <a:lnTo>
                            <a:pt x="279669" y="581519"/>
                          </a:lnTo>
                          <a:lnTo>
                            <a:pt x="261953" y="580226"/>
                          </a:lnTo>
                          <a:cubicBezTo>
                            <a:pt x="221784" y="574080"/>
                            <a:pt x="193599" y="559694"/>
                            <a:pt x="193599" y="542925"/>
                          </a:cubicBezTo>
                          <a:cubicBezTo>
                            <a:pt x="193598" y="520567"/>
                            <a:pt x="243707" y="502443"/>
                            <a:pt x="305518" y="502443"/>
                          </a:cubicBezTo>
                          <a:lnTo>
                            <a:pt x="312598" y="503225"/>
                          </a:lnTo>
                          <a:lnTo>
                            <a:pt x="310272" y="500032"/>
                          </a:lnTo>
                          <a:lnTo>
                            <a:pt x="240918" y="449503"/>
                          </a:lnTo>
                          <a:lnTo>
                            <a:pt x="238684" y="449256"/>
                          </a:lnTo>
                          <a:cubicBezTo>
                            <a:pt x="212190" y="443110"/>
                            <a:pt x="193598" y="428724"/>
                            <a:pt x="193599" y="411956"/>
                          </a:cubicBezTo>
                          <a:cubicBezTo>
                            <a:pt x="193598" y="400777"/>
                            <a:pt x="201861" y="390658"/>
                            <a:pt x="215219" y="383332"/>
                          </a:cubicBezTo>
                          <a:lnTo>
                            <a:pt x="217553" y="382469"/>
                          </a:lnTo>
                          <a:lnTo>
                            <a:pt x="212649" y="366034"/>
                          </a:lnTo>
                          <a:cubicBezTo>
                            <a:pt x="212649" y="340672"/>
                            <a:pt x="243034" y="320112"/>
                            <a:pt x="280515" y="320112"/>
                          </a:cubicBezTo>
                          <a:lnTo>
                            <a:pt x="319966" y="331169"/>
                          </a:lnTo>
                          <a:lnTo>
                            <a:pt x="342428" y="324873"/>
                          </a:lnTo>
                          <a:cubicBezTo>
                            <a:pt x="370539" y="324874"/>
                            <a:pt x="394658" y="336439"/>
                            <a:pt x="404961" y="352920"/>
                          </a:cubicBezTo>
                          <a:lnTo>
                            <a:pt x="405954" y="356252"/>
                          </a:lnTo>
                          <a:lnTo>
                            <a:pt x="407100" y="354506"/>
                          </a:lnTo>
                          <a:cubicBezTo>
                            <a:pt x="421857" y="380174"/>
                            <a:pt x="440144" y="402973"/>
                            <a:pt x="461465" y="422449"/>
                          </a:cubicBezTo>
                          <a:lnTo>
                            <a:pt x="478863" y="433958"/>
                          </a:lnTo>
                          <a:lnTo>
                            <a:pt x="465934" y="376806"/>
                          </a:lnTo>
                          <a:cubicBezTo>
                            <a:pt x="456017" y="349576"/>
                            <a:pt x="442624" y="323545"/>
                            <a:pt x="425951" y="299433"/>
                          </a:cubicBezTo>
                          <a:lnTo>
                            <a:pt x="428767" y="299261"/>
                          </a:lnTo>
                          <a:lnTo>
                            <a:pt x="422010" y="294685"/>
                          </a:lnTo>
                          <a:cubicBezTo>
                            <a:pt x="390817" y="263491"/>
                            <a:pt x="377267" y="226467"/>
                            <a:pt x="391745" y="211989"/>
                          </a:cubicBezTo>
                          <a:cubicBezTo>
                            <a:pt x="395366" y="208369"/>
                            <a:pt x="400394" y="206501"/>
                            <a:pt x="406388" y="206223"/>
                          </a:cubicBezTo>
                          <a:lnTo>
                            <a:pt x="418937" y="208538"/>
                          </a:lnTo>
                          <a:lnTo>
                            <a:pt x="416118" y="205388"/>
                          </a:lnTo>
                          <a:cubicBezTo>
                            <a:pt x="394061" y="167185"/>
                            <a:pt x="408277" y="117684"/>
                            <a:pt x="447870" y="94825"/>
                          </a:cubicBezTo>
                          <a:cubicBezTo>
                            <a:pt x="475636" y="80188"/>
                            <a:pt x="492566" y="130558"/>
                            <a:pt x="514915" y="148424"/>
                          </a:cubicBezTo>
                          <a:cubicBezTo>
                            <a:pt x="517369" y="152280"/>
                            <a:pt x="528368" y="154086"/>
                            <a:pt x="531164" y="151104"/>
                          </a:cubicBezTo>
                          <a:cubicBezTo>
                            <a:pt x="533961" y="148124"/>
                            <a:pt x="537576" y="147185"/>
                            <a:pt x="531794" y="136224"/>
                          </a:cubicBezTo>
                          <a:lnTo>
                            <a:pt x="494764" y="84994"/>
                          </a:lnTo>
                          <a:lnTo>
                            <a:pt x="490017" y="66061"/>
                          </a:lnTo>
                          <a:cubicBezTo>
                            <a:pt x="489436" y="49706"/>
                            <a:pt x="494148" y="36662"/>
                            <a:pt x="504289" y="30806"/>
                          </a:cubicBezTo>
                          <a:cubicBezTo>
                            <a:pt x="514432" y="24951"/>
                            <a:pt x="528083" y="27393"/>
                            <a:pt x="541957" y="36073"/>
                          </a:cubicBezTo>
                          <a:lnTo>
                            <a:pt x="561214" y="52407"/>
                          </a:lnTo>
                          <a:cubicBezTo>
                            <a:pt x="563958" y="41656"/>
                            <a:pt x="563939" y="31527"/>
                            <a:pt x="569446" y="20157"/>
                          </a:cubicBezTo>
                          <a:cubicBezTo>
                            <a:pt x="574953" y="8786"/>
                            <a:pt x="587723" y="0"/>
                            <a:pt x="599434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339933"/>
                        </a:gs>
                        <a:gs pos="50000">
                          <a:srgbClr val="006600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78" name="楕円 2">
                      <a:extLst>
                        <a:ext uri="{FF2B5EF4-FFF2-40B4-BE49-F238E27FC236}">
                          <a16:creationId xmlns:a16="http://schemas.microsoft.com/office/drawing/2014/main" id="{55BF2FA9-9511-49F9-95CD-C930D05358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36706" y="1416047"/>
                      <a:ext cx="100243" cy="3702053"/>
                    </a:xfrm>
                    <a:custGeom>
                      <a:avLst/>
                      <a:gdLst>
                        <a:gd name="connsiteX0" fmla="*/ 0 w 336550"/>
                        <a:gd name="connsiteY0" fmla="*/ 825500 h 1651000"/>
                        <a:gd name="connsiteX1" fmla="*/ 168275 w 336550"/>
                        <a:gd name="connsiteY1" fmla="*/ 0 h 1651000"/>
                        <a:gd name="connsiteX2" fmla="*/ 336550 w 336550"/>
                        <a:gd name="connsiteY2" fmla="*/ 825500 h 1651000"/>
                        <a:gd name="connsiteX3" fmla="*/ 168275 w 336550"/>
                        <a:gd name="connsiteY3" fmla="*/ 1651000 h 1651000"/>
                        <a:gd name="connsiteX4" fmla="*/ 0 w 336550"/>
                        <a:gd name="connsiteY4" fmla="*/ 825500 h 16510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62 w 337012"/>
                        <a:gd name="connsiteY0" fmla="*/ 3060700 h 3886200"/>
                        <a:gd name="connsiteX1" fmla="*/ 213187 w 337012"/>
                        <a:gd name="connsiteY1" fmla="*/ 0 h 3886200"/>
                        <a:gd name="connsiteX2" fmla="*/ 337012 w 337012"/>
                        <a:gd name="connsiteY2" fmla="*/ 3060700 h 3886200"/>
                        <a:gd name="connsiteX3" fmla="*/ 168737 w 337012"/>
                        <a:gd name="connsiteY3" fmla="*/ 3886200 h 3886200"/>
                        <a:gd name="connsiteX4" fmla="*/ 462 w 337012"/>
                        <a:gd name="connsiteY4" fmla="*/ 3060700 h 3886200"/>
                        <a:gd name="connsiteX0" fmla="*/ 497 w 286247"/>
                        <a:gd name="connsiteY0" fmla="*/ 3054350 h 3886202"/>
                        <a:gd name="connsiteX1" fmla="*/ 162422 w 286247"/>
                        <a:gd name="connsiteY1" fmla="*/ 0 h 3886202"/>
                        <a:gd name="connsiteX2" fmla="*/ 286247 w 286247"/>
                        <a:gd name="connsiteY2" fmla="*/ 3060700 h 3886202"/>
                        <a:gd name="connsiteX3" fmla="*/ 117972 w 286247"/>
                        <a:gd name="connsiteY3" fmla="*/ 3886200 h 3886202"/>
                        <a:gd name="connsiteX4" fmla="*/ 497 w 286247"/>
                        <a:gd name="connsiteY4" fmla="*/ 3054350 h 3886202"/>
                        <a:gd name="connsiteX0" fmla="*/ 437 w 216337"/>
                        <a:gd name="connsiteY0" fmla="*/ 3054350 h 3886202"/>
                        <a:gd name="connsiteX1" fmla="*/ 162362 w 216337"/>
                        <a:gd name="connsiteY1" fmla="*/ 0 h 3886202"/>
                        <a:gd name="connsiteX2" fmla="*/ 216337 w 216337"/>
                        <a:gd name="connsiteY2" fmla="*/ 3060700 h 3886202"/>
                        <a:gd name="connsiteX3" fmla="*/ 117912 w 216337"/>
                        <a:gd name="connsiteY3" fmla="*/ 3886200 h 3886202"/>
                        <a:gd name="connsiteX4" fmla="*/ 437 w 216337"/>
                        <a:gd name="connsiteY4" fmla="*/ 3054350 h 3886202"/>
                        <a:gd name="connsiteX0" fmla="*/ 2102 w 219292"/>
                        <a:gd name="connsiteY0" fmla="*/ 3054350 h 3886202"/>
                        <a:gd name="connsiteX1" fmla="*/ 164027 w 219292"/>
                        <a:gd name="connsiteY1" fmla="*/ 0 h 3886202"/>
                        <a:gd name="connsiteX2" fmla="*/ 218002 w 219292"/>
                        <a:gd name="connsiteY2" fmla="*/ 3060700 h 3886202"/>
                        <a:gd name="connsiteX3" fmla="*/ 119577 w 219292"/>
                        <a:gd name="connsiteY3" fmla="*/ 3886200 h 3886202"/>
                        <a:gd name="connsiteX4" fmla="*/ 2102 w 219292"/>
                        <a:gd name="connsiteY4" fmla="*/ 3054350 h 3886202"/>
                        <a:gd name="connsiteX0" fmla="*/ 4320 w 220311"/>
                        <a:gd name="connsiteY0" fmla="*/ 3054350 h 3571927"/>
                        <a:gd name="connsiteX1" fmla="*/ 166245 w 220311"/>
                        <a:gd name="connsiteY1" fmla="*/ 0 h 3571927"/>
                        <a:gd name="connsiteX2" fmla="*/ 220220 w 220311"/>
                        <a:gd name="connsiteY2" fmla="*/ 3060700 h 3571927"/>
                        <a:gd name="connsiteX3" fmla="*/ 109095 w 220311"/>
                        <a:gd name="connsiteY3" fmla="*/ 3568700 h 3571927"/>
                        <a:gd name="connsiteX4" fmla="*/ 4320 w 220311"/>
                        <a:gd name="connsiteY4" fmla="*/ 3054350 h 3571927"/>
                        <a:gd name="connsiteX0" fmla="*/ 1564 w 217464"/>
                        <a:gd name="connsiteY0" fmla="*/ 3054350 h 3569464"/>
                        <a:gd name="connsiteX1" fmla="*/ 163489 w 217464"/>
                        <a:gd name="connsiteY1" fmla="*/ 0 h 3569464"/>
                        <a:gd name="connsiteX2" fmla="*/ 217464 w 217464"/>
                        <a:gd name="connsiteY2" fmla="*/ 3060700 h 3569464"/>
                        <a:gd name="connsiteX3" fmla="*/ 106339 w 217464"/>
                        <a:gd name="connsiteY3" fmla="*/ 3568700 h 3569464"/>
                        <a:gd name="connsiteX4" fmla="*/ 1564 w 217464"/>
                        <a:gd name="connsiteY4" fmla="*/ 3054350 h 3569464"/>
                        <a:gd name="connsiteX0" fmla="*/ 7834 w 223734"/>
                        <a:gd name="connsiteY0" fmla="*/ 3054350 h 3569464"/>
                        <a:gd name="connsiteX1" fmla="*/ 169759 w 223734"/>
                        <a:gd name="connsiteY1" fmla="*/ 0 h 3569464"/>
                        <a:gd name="connsiteX2" fmla="*/ 223734 w 223734"/>
                        <a:gd name="connsiteY2" fmla="*/ 3060700 h 3569464"/>
                        <a:gd name="connsiteX3" fmla="*/ 112609 w 223734"/>
                        <a:gd name="connsiteY3" fmla="*/ 3568700 h 3569464"/>
                        <a:gd name="connsiteX4" fmla="*/ 7834 w 223734"/>
                        <a:gd name="connsiteY4" fmla="*/ 3054350 h 3569464"/>
                        <a:gd name="connsiteX0" fmla="*/ 7834 w 223734"/>
                        <a:gd name="connsiteY0" fmla="*/ 3054350 h 3569268"/>
                        <a:gd name="connsiteX1" fmla="*/ 169759 w 223734"/>
                        <a:gd name="connsiteY1" fmla="*/ 0 h 3569268"/>
                        <a:gd name="connsiteX2" fmla="*/ 223734 w 223734"/>
                        <a:gd name="connsiteY2" fmla="*/ 3060700 h 3569268"/>
                        <a:gd name="connsiteX3" fmla="*/ 112609 w 223734"/>
                        <a:gd name="connsiteY3" fmla="*/ 3568700 h 3569268"/>
                        <a:gd name="connsiteX4" fmla="*/ 7834 w 223734"/>
                        <a:gd name="connsiteY4" fmla="*/ 3054350 h 3569268"/>
                        <a:gd name="connsiteX0" fmla="*/ 7834 w 232168"/>
                        <a:gd name="connsiteY0" fmla="*/ 3054350 h 3568998"/>
                        <a:gd name="connsiteX1" fmla="*/ 169759 w 232168"/>
                        <a:gd name="connsiteY1" fmla="*/ 0 h 3568998"/>
                        <a:gd name="connsiteX2" fmla="*/ 223734 w 232168"/>
                        <a:gd name="connsiteY2" fmla="*/ 3060700 h 3568998"/>
                        <a:gd name="connsiteX3" fmla="*/ 112609 w 232168"/>
                        <a:gd name="connsiteY3" fmla="*/ 3568700 h 3568998"/>
                        <a:gd name="connsiteX4" fmla="*/ 7834 w 232168"/>
                        <a:gd name="connsiteY4" fmla="*/ 3054350 h 3568998"/>
                        <a:gd name="connsiteX0" fmla="*/ 7834 w 232168"/>
                        <a:gd name="connsiteY0" fmla="*/ 3054350 h 3568953"/>
                        <a:gd name="connsiteX1" fmla="*/ 169759 w 232168"/>
                        <a:gd name="connsiteY1" fmla="*/ 0 h 3568953"/>
                        <a:gd name="connsiteX2" fmla="*/ 223734 w 232168"/>
                        <a:gd name="connsiteY2" fmla="*/ 3060700 h 3568953"/>
                        <a:gd name="connsiteX3" fmla="*/ 112609 w 232168"/>
                        <a:gd name="connsiteY3" fmla="*/ 3568700 h 3568953"/>
                        <a:gd name="connsiteX4" fmla="*/ 7834 w 232168"/>
                        <a:gd name="connsiteY4" fmla="*/ 3054350 h 3568953"/>
                        <a:gd name="connsiteX0" fmla="*/ 757 w 216976"/>
                        <a:gd name="connsiteY0" fmla="*/ 3060303 h 3582242"/>
                        <a:gd name="connsiteX1" fmla="*/ 142140 w 216976"/>
                        <a:gd name="connsiteY1" fmla="*/ 0 h 3582242"/>
                        <a:gd name="connsiteX2" fmla="*/ 216657 w 216976"/>
                        <a:gd name="connsiteY2" fmla="*/ 3066653 h 3582242"/>
                        <a:gd name="connsiteX3" fmla="*/ 105532 w 216976"/>
                        <a:gd name="connsiteY3" fmla="*/ 3574653 h 3582242"/>
                        <a:gd name="connsiteX4" fmla="*/ 757 w 216976"/>
                        <a:gd name="connsiteY4" fmla="*/ 3060303 h 3582242"/>
                        <a:gd name="connsiteX0" fmla="*/ 179 w 216131"/>
                        <a:gd name="connsiteY0" fmla="*/ 3042443 h 3564006"/>
                        <a:gd name="connsiteX1" fmla="*/ 121019 w 216131"/>
                        <a:gd name="connsiteY1" fmla="*/ 0 h 3564006"/>
                        <a:gd name="connsiteX2" fmla="*/ 216079 w 216131"/>
                        <a:gd name="connsiteY2" fmla="*/ 3048793 h 3564006"/>
                        <a:gd name="connsiteX3" fmla="*/ 104954 w 216131"/>
                        <a:gd name="connsiteY3" fmla="*/ 3556793 h 3564006"/>
                        <a:gd name="connsiteX4" fmla="*/ 179 w 216131"/>
                        <a:gd name="connsiteY4" fmla="*/ 3042443 h 3564006"/>
                        <a:gd name="connsiteX0" fmla="*/ 179 w 216235"/>
                        <a:gd name="connsiteY0" fmla="*/ 3042443 h 3564006"/>
                        <a:gd name="connsiteX1" fmla="*/ 121019 w 216235"/>
                        <a:gd name="connsiteY1" fmla="*/ 0 h 3564006"/>
                        <a:gd name="connsiteX2" fmla="*/ 216079 w 216235"/>
                        <a:gd name="connsiteY2" fmla="*/ 3048793 h 3564006"/>
                        <a:gd name="connsiteX3" fmla="*/ 104954 w 216235"/>
                        <a:gd name="connsiteY3" fmla="*/ 3556793 h 3564006"/>
                        <a:gd name="connsiteX4" fmla="*/ 179 w 216235"/>
                        <a:gd name="connsiteY4" fmla="*/ 3042443 h 3564006"/>
                        <a:gd name="connsiteX0" fmla="*/ 179 w 216167"/>
                        <a:gd name="connsiteY0" fmla="*/ 3042443 h 3564006"/>
                        <a:gd name="connsiteX1" fmla="*/ 121019 w 216167"/>
                        <a:gd name="connsiteY1" fmla="*/ 0 h 3564006"/>
                        <a:gd name="connsiteX2" fmla="*/ 216079 w 216167"/>
                        <a:gd name="connsiteY2" fmla="*/ 3048793 h 3564006"/>
                        <a:gd name="connsiteX3" fmla="*/ 104954 w 216167"/>
                        <a:gd name="connsiteY3" fmla="*/ 3556793 h 3564006"/>
                        <a:gd name="connsiteX4" fmla="*/ 179 w 216167"/>
                        <a:gd name="connsiteY4" fmla="*/ 3042443 h 3564006"/>
                        <a:gd name="connsiteX0" fmla="*/ 179 w 224444"/>
                        <a:gd name="connsiteY0" fmla="*/ 3042443 h 3564006"/>
                        <a:gd name="connsiteX1" fmla="*/ 121019 w 224444"/>
                        <a:gd name="connsiteY1" fmla="*/ 0 h 3564006"/>
                        <a:gd name="connsiteX2" fmla="*/ 216079 w 224444"/>
                        <a:gd name="connsiteY2" fmla="*/ 3048793 h 3564006"/>
                        <a:gd name="connsiteX3" fmla="*/ 104954 w 224444"/>
                        <a:gd name="connsiteY3" fmla="*/ 3556793 h 3564006"/>
                        <a:gd name="connsiteX4" fmla="*/ 179 w 224444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40464"/>
                        <a:gd name="connsiteY0" fmla="*/ 3042443 h 3557455"/>
                        <a:gd name="connsiteX1" fmla="*/ 131846 w 240464"/>
                        <a:gd name="connsiteY1" fmla="*/ 0 h 3557455"/>
                        <a:gd name="connsiteX2" fmla="*/ 226906 w 240464"/>
                        <a:gd name="connsiteY2" fmla="*/ 3048793 h 3557455"/>
                        <a:gd name="connsiteX3" fmla="*/ 115781 w 240464"/>
                        <a:gd name="connsiteY3" fmla="*/ 3556793 h 3557455"/>
                        <a:gd name="connsiteX4" fmla="*/ 11006 w 240464"/>
                        <a:gd name="connsiteY4" fmla="*/ 3042443 h 35574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464" h="3557455">
                          <a:moveTo>
                            <a:pt x="11006" y="3042443"/>
                          </a:moveTo>
                          <a:cubicBezTo>
                            <a:pt x="47921" y="2640148"/>
                            <a:pt x="45260" y="2190750"/>
                            <a:pt x="131846" y="0"/>
                          </a:cubicBezTo>
                          <a:cubicBezTo>
                            <a:pt x="170617" y="2184797"/>
                            <a:pt x="181651" y="2581012"/>
                            <a:pt x="226906" y="3048793"/>
                          </a:cubicBezTo>
                          <a:cubicBezTo>
                            <a:pt x="272161" y="3516574"/>
                            <a:pt x="196214" y="3564201"/>
                            <a:pt x="115781" y="3556793"/>
                          </a:cubicBezTo>
                          <a:cubicBezTo>
                            <a:pt x="35348" y="3549385"/>
                            <a:pt x="-25909" y="3444738"/>
                            <a:pt x="11006" y="304244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FF99"/>
                        </a:gs>
                        <a:gs pos="100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</p:grpSp>
            <p:grpSp>
              <p:nvGrpSpPr>
                <p:cNvPr id="356" name="グループ化 355">
                  <a:extLst>
                    <a:ext uri="{FF2B5EF4-FFF2-40B4-BE49-F238E27FC236}">
                      <a16:creationId xmlns:a16="http://schemas.microsoft.com/office/drawing/2014/main" id="{B1386489-4752-4D36-A421-9B15D5FA73F2}"/>
                    </a:ext>
                  </a:extLst>
                </p:cNvPr>
                <p:cNvGrpSpPr/>
                <p:nvPr/>
              </p:nvGrpSpPr>
              <p:grpSpPr>
                <a:xfrm rot="20978224">
                  <a:off x="1935380" y="1500401"/>
                  <a:ext cx="1883205" cy="3625850"/>
                  <a:chOff x="2414536" y="1128713"/>
                  <a:chExt cx="2131979" cy="3989387"/>
                </a:xfrm>
              </p:grpSpPr>
              <p:sp>
                <p:nvSpPr>
                  <p:cNvPr id="365" name="フリーフォーム: 図形 364">
                    <a:extLst>
                      <a:ext uri="{FF2B5EF4-FFF2-40B4-BE49-F238E27FC236}">
                        <a16:creationId xmlns:a16="http://schemas.microsoft.com/office/drawing/2014/main" id="{0F391DE5-6653-415F-B1DE-CEF23E73A1B2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414536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66" name="フリーフォーム: 図形 365">
                    <a:extLst>
                      <a:ext uri="{FF2B5EF4-FFF2-40B4-BE49-F238E27FC236}">
                        <a16:creationId xmlns:a16="http://schemas.microsoft.com/office/drawing/2014/main" id="{D8A57B8D-CBF8-403B-B1D2-06FD9140D111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324539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67" name="楕円 2">
                    <a:extLst>
                      <a:ext uri="{FF2B5EF4-FFF2-40B4-BE49-F238E27FC236}">
                        <a16:creationId xmlns:a16="http://schemas.microsoft.com/office/drawing/2014/main" id="{A3B7DA4A-5EF8-43E2-B70B-645A6033B620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976752" y="1550433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68" name="楕円 2">
                    <a:extLst>
                      <a:ext uri="{FF2B5EF4-FFF2-40B4-BE49-F238E27FC236}">
                        <a16:creationId xmlns:a16="http://schemas.microsoft.com/office/drawing/2014/main" id="{28BAC459-DB1E-48ED-8929-5C7E1E9E0112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885173" y="1550561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369" name="グループ化 368">
                    <a:extLst>
                      <a:ext uri="{FF2B5EF4-FFF2-40B4-BE49-F238E27FC236}">
                        <a16:creationId xmlns:a16="http://schemas.microsoft.com/office/drawing/2014/main" id="{E6B8D670-DCCC-4861-86E7-E57C1D1B7847}"/>
                      </a:ext>
                    </a:extLst>
                  </p:cNvPr>
                  <p:cNvGrpSpPr/>
                  <p:nvPr/>
                </p:nvGrpSpPr>
                <p:grpSpPr>
                  <a:xfrm>
                    <a:off x="2896766" y="1128713"/>
                    <a:ext cx="1221976" cy="3989387"/>
                    <a:chOff x="2896766" y="1128713"/>
                    <a:chExt cx="1221976" cy="3989387"/>
                  </a:xfrm>
                </p:grpSpPr>
                <p:sp>
                  <p:nvSpPr>
                    <p:cNvPr id="370" name="フリーフォーム: 図形 369">
                      <a:extLst>
                        <a:ext uri="{FF2B5EF4-FFF2-40B4-BE49-F238E27FC236}">
                          <a16:creationId xmlns:a16="http://schemas.microsoft.com/office/drawing/2014/main" id="{47C7A8C9-42B6-4FA2-9AF5-535A7B8797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766" y="1128713"/>
                      <a:ext cx="1221976" cy="3874421"/>
                    </a:xfrm>
                    <a:custGeom>
                      <a:avLst/>
                      <a:gdLst>
                        <a:gd name="connsiteX0" fmla="*/ 599434 w 1221976"/>
                        <a:gd name="connsiteY0" fmla="*/ 0 h 3874421"/>
                        <a:gd name="connsiteX1" fmla="*/ 629421 w 1221976"/>
                        <a:gd name="connsiteY1" fmla="*/ 20157 h 3874421"/>
                        <a:gd name="connsiteX2" fmla="*/ 635807 w 1221976"/>
                        <a:gd name="connsiteY2" fmla="*/ 45167 h 3874421"/>
                        <a:gd name="connsiteX3" fmla="*/ 644112 w 1221976"/>
                        <a:gd name="connsiteY3" fmla="*/ 36073 h 3874421"/>
                        <a:gd name="connsiteX4" fmla="*/ 681779 w 1221976"/>
                        <a:gd name="connsiteY4" fmla="*/ 30806 h 3874421"/>
                        <a:gd name="connsiteX5" fmla="*/ 696052 w 1221976"/>
                        <a:gd name="connsiteY5" fmla="*/ 66061 h 3874421"/>
                        <a:gd name="connsiteX6" fmla="*/ 690047 w 1221976"/>
                        <a:gd name="connsiteY6" fmla="*/ 84996 h 3874421"/>
                        <a:gd name="connsiteX7" fmla="*/ 653839 w 1221976"/>
                        <a:gd name="connsiteY7" fmla="*/ 136224 h 3874421"/>
                        <a:gd name="connsiteX8" fmla="*/ 655496 w 1221976"/>
                        <a:gd name="connsiteY8" fmla="*/ 150079 h 3874421"/>
                        <a:gd name="connsiteX9" fmla="*/ 670719 w 1221976"/>
                        <a:gd name="connsiteY9" fmla="*/ 148424 h 3874421"/>
                        <a:gd name="connsiteX10" fmla="*/ 736985 w 1221976"/>
                        <a:gd name="connsiteY10" fmla="*/ 94825 h 3874421"/>
                        <a:gd name="connsiteX11" fmla="*/ 768737 w 1221976"/>
                        <a:gd name="connsiteY11" fmla="*/ 205388 h 3874421"/>
                        <a:gd name="connsiteX12" fmla="*/ 765918 w 1221976"/>
                        <a:gd name="connsiteY12" fmla="*/ 208538 h 3874421"/>
                        <a:gd name="connsiteX13" fmla="*/ 778467 w 1221976"/>
                        <a:gd name="connsiteY13" fmla="*/ 206223 h 3874421"/>
                        <a:gd name="connsiteX14" fmla="*/ 793110 w 1221976"/>
                        <a:gd name="connsiteY14" fmla="*/ 211989 h 3874421"/>
                        <a:gd name="connsiteX15" fmla="*/ 762845 w 1221976"/>
                        <a:gd name="connsiteY15" fmla="*/ 294685 h 3874421"/>
                        <a:gd name="connsiteX16" fmla="*/ 756263 w 1221976"/>
                        <a:gd name="connsiteY16" fmla="*/ 299145 h 3874421"/>
                        <a:gd name="connsiteX17" fmla="*/ 761006 w 1221976"/>
                        <a:gd name="connsiteY17" fmla="*/ 299432 h 3874421"/>
                        <a:gd name="connsiteX18" fmla="*/ 721023 w 1221976"/>
                        <a:gd name="connsiteY18" fmla="*/ 376806 h 3874421"/>
                        <a:gd name="connsiteX19" fmla="*/ 703600 w 1221976"/>
                        <a:gd name="connsiteY19" fmla="*/ 453827 h 3874421"/>
                        <a:gd name="connsiteX20" fmla="*/ 751032 w 1221976"/>
                        <a:gd name="connsiteY20" fmla="*/ 422449 h 3874421"/>
                        <a:gd name="connsiteX21" fmla="*/ 805397 w 1221976"/>
                        <a:gd name="connsiteY21" fmla="*/ 354506 h 3874421"/>
                        <a:gd name="connsiteX22" fmla="*/ 806543 w 1221976"/>
                        <a:gd name="connsiteY22" fmla="*/ 356252 h 3874421"/>
                        <a:gd name="connsiteX23" fmla="*/ 807536 w 1221976"/>
                        <a:gd name="connsiteY23" fmla="*/ 352920 h 3874421"/>
                        <a:gd name="connsiteX24" fmla="*/ 870069 w 1221976"/>
                        <a:gd name="connsiteY24" fmla="*/ 324873 h 3874421"/>
                        <a:gd name="connsiteX25" fmla="*/ 892531 w 1221976"/>
                        <a:gd name="connsiteY25" fmla="*/ 331169 h 3874421"/>
                        <a:gd name="connsiteX26" fmla="*/ 931982 w 1221976"/>
                        <a:gd name="connsiteY26" fmla="*/ 320112 h 3874421"/>
                        <a:gd name="connsiteX27" fmla="*/ 999848 w 1221976"/>
                        <a:gd name="connsiteY27" fmla="*/ 366034 h 3874421"/>
                        <a:gd name="connsiteX28" fmla="*/ 994944 w 1221976"/>
                        <a:gd name="connsiteY28" fmla="*/ 382469 h 3874421"/>
                        <a:gd name="connsiteX29" fmla="*/ 997278 w 1221976"/>
                        <a:gd name="connsiteY29" fmla="*/ 383332 h 3874421"/>
                        <a:gd name="connsiteX30" fmla="*/ 1018898 w 1221976"/>
                        <a:gd name="connsiteY30" fmla="*/ 411956 h 3874421"/>
                        <a:gd name="connsiteX31" fmla="*/ 973813 w 1221976"/>
                        <a:gd name="connsiteY31" fmla="*/ 449256 h 3874421"/>
                        <a:gd name="connsiteX32" fmla="*/ 971579 w 1221976"/>
                        <a:gd name="connsiteY32" fmla="*/ 449503 h 3874421"/>
                        <a:gd name="connsiteX33" fmla="*/ 902225 w 1221976"/>
                        <a:gd name="connsiteY33" fmla="*/ 500032 h 3874421"/>
                        <a:gd name="connsiteX34" fmla="*/ 899899 w 1221976"/>
                        <a:gd name="connsiteY34" fmla="*/ 503225 h 3874421"/>
                        <a:gd name="connsiteX35" fmla="*/ 906979 w 1221976"/>
                        <a:gd name="connsiteY35" fmla="*/ 502443 h 3874421"/>
                        <a:gd name="connsiteX36" fmla="*/ 1018898 w 1221976"/>
                        <a:gd name="connsiteY36" fmla="*/ 542925 h 3874421"/>
                        <a:gd name="connsiteX37" fmla="*/ 950544 w 1221976"/>
                        <a:gd name="connsiteY37" fmla="*/ 580226 h 3874421"/>
                        <a:gd name="connsiteX38" fmla="*/ 932828 w 1221976"/>
                        <a:gd name="connsiteY38" fmla="*/ 581519 h 3874421"/>
                        <a:gd name="connsiteX39" fmla="*/ 845134 w 1221976"/>
                        <a:gd name="connsiteY39" fmla="*/ 621091 h 3874421"/>
                        <a:gd name="connsiteX40" fmla="*/ 784513 w 1221976"/>
                        <a:gd name="connsiteY40" fmla="*/ 668845 h 3874421"/>
                        <a:gd name="connsiteX41" fmla="*/ 796944 w 1221976"/>
                        <a:gd name="connsiteY41" fmla="*/ 667524 h 3874421"/>
                        <a:gd name="connsiteX42" fmla="*/ 867399 w 1221976"/>
                        <a:gd name="connsiteY42" fmla="*/ 702145 h 3874421"/>
                        <a:gd name="connsiteX43" fmla="*/ 850126 w 1221976"/>
                        <a:gd name="connsiteY43" fmla="*/ 778723 h 3874421"/>
                        <a:gd name="connsiteX44" fmla="*/ 849875 w 1221976"/>
                        <a:gd name="connsiteY44" fmla="*/ 778973 h 3874421"/>
                        <a:gd name="connsiteX45" fmla="*/ 851114 w 1221976"/>
                        <a:gd name="connsiteY45" fmla="*/ 779182 h 3874421"/>
                        <a:gd name="connsiteX46" fmla="*/ 830038 w 1221976"/>
                        <a:gd name="connsiteY46" fmla="*/ 798848 h 3874421"/>
                        <a:gd name="connsiteX47" fmla="*/ 810582 w 1221976"/>
                        <a:gd name="connsiteY47" fmla="*/ 818340 h 3874421"/>
                        <a:gd name="connsiteX48" fmla="*/ 806375 w 1221976"/>
                        <a:gd name="connsiteY48" fmla="*/ 820928 h 3874421"/>
                        <a:gd name="connsiteX49" fmla="*/ 784901 w 1221976"/>
                        <a:gd name="connsiteY49" fmla="*/ 840968 h 3874421"/>
                        <a:gd name="connsiteX50" fmla="*/ 727457 w 1221976"/>
                        <a:gd name="connsiteY50" fmla="*/ 921066 h 3874421"/>
                        <a:gd name="connsiteX51" fmla="*/ 685421 w 1221976"/>
                        <a:gd name="connsiteY51" fmla="*/ 1010221 h 3874421"/>
                        <a:gd name="connsiteX52" fmla="*/ 678914 w 1221976"/>
                        <a:gd name="connsiteY52" fmla="*/ 1036493 h 3874421"/>
                        <a:gd name="connsiteX53" fmla="*/ 681256 w 1221976"/>
                        <a:gd name="connsiteY53" fmla="*/ 1089059 h 3874421"/>
                        <a:gd name="connsiteX54" fmla="*/ 683234 w 1221976"/>
                        <a:gd name="connsiteY54" fmla="*/ 1087891 h 3874421"/>
                        <a:gd name="connsiteX55" fmla="*/ 814232 w 1221976"/>
                        <a:gd name="connsiteY55" fmla="*/ 938978 h 3874421"/>
                        <a:gd name="connsiteX56" fmla="*/ 817066 w 1221976"/>
                        <a:gd name="connsiteY56" fmla="*/ 943221 h 3874421"/>
                        <a:gd name="connsiteX57" fmla="*/ 818015 w 1221976"/>
                        <a:gd name="connsiteY57" fmla="*/ 934514 h 3874421"/>
                        <a:gd name="connsiteX58" fmla="*/ 884865 w 1221976"/>
                        <a:gd name="connsiteY58" fmla="*/ 858400 h 3874421"/>
                        <a:gd name="connsiteX59" fmla="*/ 898519 w 1221976"/>
                        <a:gd name="connsiteY59" fmla="*/ 868668 h 3874421"/>
                        <a:gd name="connsiteX60" fmla="*/ 902928 w 1221976"/>
                        <a:gd name="connsiteY60" fmla="*/ 881679 h 3874421"/>
                        <a:gd name="connsiteX61" fmla="*/ 904581 w 1221976"/>
                        <a:gd name="connsiteY61" fmla="*/ 877231 h 3874421"/>
                        <a:gd name="connsiteX62" fmla="*/ 1032723 w 1221976"/>
                        <a:gd name="connsiteY62" fmla="*/ 842609 h 3874421"/>
                        <a:gd name="connsiteX63" fmla="*/ 1014436 w 1221976"/>
                        <a:gd name="connsiteY63" fmla="*/ 935316 h 3874421"/>
                        <a:gd name="connsiteX64" fmla="*/ 1020945 w 1221976"/>
                        <a:gd name="connsiteY64" fmla="*/ 950431 h 3874421"/>
                        <a:gd name="connsiteX65" fmla="*/ 1035756 w 1221976"/>
                        <a:gd name="connsiteY65" fmla="*/ 943932 h 3874421"/>
                        <a:gd name="connsiteX66" fmla="*/ 1067796 w 1221976"/>
                        <a:gd name="connsiteY66" fmla="*/ 880549 h 3874421"/>
                        <a:gd name="connsiteX67" fmla="*/ 1083599 w 1221976"/>
                        <a:gd name="connsiteY67" fmla="*/ 863980 h 3874421"/>
                        <a:gd name="connsiteX68" fmla="*/ 1126686 w 1221976"/>
                        <a:gd name="connsiteY68" fmla="*/ 856797 h 3874421"/>
                        <a:gd name="connsiteX69" fmla="*/ 1141613 w 1221976"/>
                        <a:gd name="connsiteY69" fmla="*/ 894874 h 3874421"/>
                        <a:gd name="connsiteX70" fmla="*/ 1136933 w 1221976"/>
                        <a:gd name="connsiteY70" fmla="*/ 907873 h 3874421"/>
                        <a:gd name="connsiteX71" fmla="*/ 1165493 w 1221976"/>
                        <a:gd name="connsiteY71" fmla="*/ 899299 h 3874421"/>
                        <a:gd name="connsiteX72" fmla="*/ 1201844 w 1221976"/>
                        <a:gd name="connsiteY72" fmla="*/ 915487 h 3874421"/>
                        <a:gd name="connsiteX73" fmla="*/ 1197687 w 1221976"/>
                        <a:gd name="connsiteY73" fmla="*/ 955062 h 3874421"/>
                        <a:gd name="connsiteX74" fmla="*/ 1169700 w 1221976"/>
                        <a:gd name="connsiteY74" fmla="*/ 981425 h 3874421"/>
                        <a:gd name="connsiteX75" fmla="*/ 1196450 w 1221976"/>
                        <a:gd name="connsiteY75" fmla="*/ 989854 h 3874421"/>
                        <a:gd name="connsiteX76" fmla="*/ 1221962 w 1221976"/>
                        <a:gd name="connsiteY76" fmla="*/ 1021820 h 3874421"/>
                        <a:gd name="connsiteX77" fmla="*/ 1194198 w 1221976"/>
                        <a:gd name="connsiteY77" fmla="*/ 1055543 h 3874421"/>
                        <a:gd name="connsiteX78" fmla="*/ 1172625 w 1221976"/>
                        <a:gd name="connsiteY78" fmla="*/ 1062113 h 3874421"/>
                        <a:gd name="connsiteX79" fmla="*/ 1101269 w 1221976"/>
                        <a:gd name="connsiteY79" fmla="*/ 1057405 h 3874421"/>
                        <a:gd name="connsiteX80" fmla="*/ 1086655 w 1221976"/>
                        <a:gd name="connsiteY80" fmla="*/ 1066623 h 3874421"/>
                        <a:gd name="connsiteX81" fmla="*/ 1098071 w 1221976"/>
                        <a:gd name="connsiteY81" fmla="*/ 1080176 h 3874421"/>
                        <a:gd name="connsiteX82" fmla="*/ 1187919 w 1221976"/>
                        <a:gd name="connsiteY82" fmla="*/ 1111417 h 3874421"/>
                        <a:gd name="connsiteX83" fmla="*/ 1093865 w 1221976"/>
                        <a:gd name="connsiteY83" fmla="*/ 1205081 h 3874421"/>
                        <a:gd name="connsiteX84" fmla="*/ 1089186 w 1221976"/>
                        <a:gd name="connsiteY84" fmla="*/ 1204288 h 3874421"/>
                        <a:gd name="connsiteX85" fmla="*/ 1098249 w 1221976"/>
                        <a:gd name="connsiteY85" fmla="*/ 1214612 h 3874421"/>
                        <a:gd name="connsiteX86" fmla="*/ 1100315 w 1221976"/>
                        <a:gd name="connsiteY86" fmla="*/ 1231571 h 3874421"/>
                        <a:gd name="connsiteX87" fmla="*/ 1000973 w 1221976"/>
                        <a:gd name="connsiteY87" fmla="*/ 1251407 h 3874421"/>
                        <a:gd name="connsiteX88" fmla="*/ 992747 w 1221976"/>
                        <a:gd name="connsiteY88" fmla="*/ 1247781 h 3874421"/>
                        <a:gd name="connsiteX89" fmla="*/ 994087 w 1221976"/>
                        <a:gd name="connsiteY89" fmla="*/ 1250498 h 3874421"/>
                        <a:gd name="connsiteX90" fmla="*/ 799625 w 1221976"/>
                        <a:gd name="connsiteY90" fmla="*/ 1289488 h 3874421"/>
                        <a:gd name="connsiteX91" fmla="*/ 763404 w 1221976"/>
                        <a:gd name="connsiteY91" fmla="*/ 1309948 h 3874421"/>
                        <a:gd name="connsiteX92" fmla="*/ 805536 w 1221976"/>
                        <a:gd name="connsiteY92" fmla="*/ 1312891 h 3874421"/>
                        <a:gd name="connsiteX93" fmla="*/ 873234 w 1221976"/>
                        <a:gd name="connsiteY93" fmla="*/ 1356145 h 3874421"/>
                        <a:gd name="connsiteX94" fmla="*/ 720402 w 1221976"/>
                        <a:gd name="connsiteY94" fmla="*/ 1559864 h 3874421"/>
                        <a:gd name="connsiteX95" fmla="*/ 703009 w 1221976"/>
                        <a:gd name="connsiteY95" fmla="*/ 1577447 h 3874421"/>
                        <a:gd name="connsiteX96" fmla="*/ 709950 w 1221976"/>
                        <a:gd name="connsiteY96" fmla="*/ 1733276 h 3874421"/>
                        <a:gd name="connsiteX97" fmla="*/ 719471 w 1221976"/>
                        <a:gd name="connsiteY97" fmla="*/ 1985327 h 3874421"/>
                        <a:gd name="connsiteX98" fmla="*/ 728110 w 1221976"/>
                        <a:gd name="connsiteY98" fmla="*/ 1980683 h 3874421"/>
                        <a:gd name="connsiteX99" fmla="*/ 758047 w 1221976"/>
                        <a:gd name="connsiteY99" fmla="*/ 1958577 h 3874421"/>
                        <a:gd name="connsiteX100" fmla="*/ 781528 w 1221976"/>
                        <a:gd name="connsiteY100" fmla="*/ 1929168 h 3874421"/>
                        <a:gd name="connsiteX101" fmla="*/ 768333 w 1221976"/>
                        <a:gd name="connsiteY101" fmla="*/ 1862037 h 3874421"/>
                        <a:gd name="connsiteX102" fmla="*/ 801513 w 1221976"/>
                        <a:gd name="connsiteY102" fmla="*/ 1815207 h 3874421"/>
                        <a:gd name="connsiteX103" fmla="*/ 846412 w 1221976"/>
                        <a:gd name="connsiteY103" fmla="*/ 1827994 h 3874421"/>
                        <a:gd name="connsiteX104" fmla="*/ 849039 w 1221976"/>
                        <a:gd name="connsiteY104" fmla="*/ 1841360 h 3874421"/>
                        <a:gd name="connsiteX105" fmla="*/ 843556 w 1221976"/>
                        <a:gd name="connsiteY105" fmla="*/ 1873815 h 3874421"/>
                        <a:gd name="connsiteX106" fmla="*/ 853072 w 1221976"/>
                        <a:gd name="connsiteY106" fmla="*/ 1881149 h 3874421"/>
                        <a:gd name="connsiteX107" fmla="*/ 865807 w 1221976"/>
                        <a:gd name="connsiteY107" fmla="*/ 1869431 h 3874421"/>
                        <a:gd name="connsiteX108" fmla="*/ 941985 w 1221976"/>
                        <a:gd name="connsiteY108" fmla="*/ 1751881 h 3874421"/>
                        <a:gd name="connsiteX109" fmla="*/ 1020574 w 1221976"/>
                        <a:gd name="connsiteY109" fmla="*/ 1717256 h 3874421"/>
                        <a:gd name="connsiteX110" fmla="*/ 1043630 w 1221976"/>
                        <a:gd name="connsiteY110" fmla="*/ 1723687 h 3874421"/>
                        <a:gd name="connsiteX111" fmla="*/ 1062364 w 1221976"/>
                        <a:gd name="connsiteY111" fmla="*/ 1759779 h 3874421"/>
                        <a:gd name="connsiteX112" fmla="*/ 1057370 w 1221976"/>
                        <a:gd name="connsiteY112" fmla="*/ 1778057 h 3874421"/>
                        <a:gd name="connsiteX113" fmla="*/ 1078197 w 1221976"/>
                        <a:gd name="connsiteY113" fmla="*/ 1765194 h 3874421"/>
                        <a:gd name="connsiteX114" fmla="*/ 1170793 w 1221976"/>
                        <a:gd name="connsiteY114" fmla="*/ 1770281 h 3874421"/>
                        <a:gd name="connsiteX115" fmla="*/ 1128614 w 1221976"/>
                        <a:gd name="connsiteY115" fmla="*/ 1858608 h 3874421"/>
                        <a:gd name="connsiteX116" fmla="*/ 1100171 w 1221976"/>
                        <a:gd name="connsiteY116" fmla="*/ 1876174 h 3874421"/>
                        <a:gd name="connsiteX117" fmla="*/ 1105483 w 1221976"/>
                        <a:gd name="connsiteY117" fmla="*/ 1875481 h 3874421"/>
                        <a:gd name="connsiteX118" fmla="*/ 1147829 w 1221976"/>
                        <a:gd name="connsiteY118" fmla="*/ 1916751 h 3874421"/>
                        <a:gd name="connsiteX119" fmla="*/ 1074181 w 1221976"/>
                        <a:gd name="connsiteY119" fmla="*/ 1996819 h 3874421"/>
                        <a:gd name="connsiteX120" fmla="*/ 946896 w 1221976"/>
                        <a:gd name="connsiteY120" fmla="*/ 2019674 h 3874421"/>
                        <a:gd name="connsiteX121" fmla="*/ 931042 w 1221976"/>
                        <a:gd name="connsiteY121" fmla="*/ 2025612 h 3874421"/>
                        <a:gd name="connsiteX122" fmla="*/ 932220 w 1221976"/>
                        <a:gd name="connsiteY122" fmla="*/ 2038096 h 3874421"/>
                        <a:gd name="connsiteX123" fmla="*/ 966967 w 1221976"/>
                        <a:gd name="connsiteY123" fmla="*/ 2051445 h 3874421"/>
                        <a:gd name="connsiteX124" fmla="*/ 972170 w 1221976"/>
                        <a:gd name="connsiteY124" fmla="*/ 2073773 h 3874421"/>
                        <a:gd name="connsiteX125" fmla="*/ 954834 w 1221976"/>
                        <a:gd name="connsiteY125" fmla="*/ 2099284 h 3874421"/>
                        <a:gd name="connsiteX126" fmla="*/ 900332 w 1221976"/>
                        <a:gd name="connsiteY126" fmla="*/ 2106608 h 3874421"/>
                        <a:gd name="connsiteX127" fmla="*/ 856506 w 1221976"/>
                        <a:gd name="connsiteY127" fmla="*/ 2064582 h 3874421"/>
                        <a:gd name="connsiteX128" fmla="*/ 856102 w 1221976"/>
                        <a:gd name="connsiteY128" fmla="*/ 2064750 h 3874421"/>
                        <a:gd name="connsiteX129" fmla="*/ 857613 w 1221976"/>
                        <a:gd name="connsiteY129" fmla="*/ 2066273 h 3874421"/>
                        <a:gd name="connsiteX130" fmla="*/ 726961 w 1221976"/>
                        <a:gd name="connsiteY130" fmla="*/ 2176509 h 3874421"/>
                        <a:gd name="connsiteX131" fmla="*/ 726704 w 1221976"/>
                        <a:gd name="connsiteY131" fmla="*/ 2176792 h 3874421"/>
                        <a:gd name="connsiteX132" fmla="*/ 730580 w 1221976"/>
                        <a:gd name="connsiteY132" fmla="*/ 2279387 h 3874421"/>
                        <a:gd name="connsiteX133" fmla="*/ 734681 w 1221976"/>
                        <a:gd name="connsiteY133" fmla="*/ 2403798 h 3874421"/>
                        <a:gd name="connsiteX134" fmla="*/ 737556 w 1221976"/>
                        <a:gd name="connsiteY134" fmla="*/ 2406768 h 3874421"/>
                        <a:gd name="connsiteX135" fmla="*/ 739929 w 1221976"/>
                        <a:gd name="connsiteY135" fmla="*/ 2418842 h 3874421"/>
                        <a:gd name="connsiteX136" fmla="*/ 735952 w 1221976"/>
                        <a:gd name="connsiteY136" fmla="*/ 2442380 h 3874421"/>
                        <a:gd name="connsiteX137" fmla="*/ 736173 w 1221976"/>
                        <a:gd name="connsiteY137" fmla="*/ 2449080 h 3874421"/>
                        <a:gd name="connsiteX138" fmla="*/ 743572 w 1221976"/>
                        <a:gd name="connsiteY138" fmla="*/ 2454782 h 3874421"/>
                        <a:gd name="connsiteX139" fmla="*/ 755076 w 1221976"/>
                        <a:gd name="connsiteY139" fmla="*/ 2444198 h 3874421"/>
                        <a:gd name="connsiteX140" fmla="*/ 823886 w 1221976"/>
                        <a:gd name="connsiteY140" fmla="*/ 2338017 h 3874421"/>
                        <a:gd name="connsiteX141" fmla="*/ 894874 w 1221976"/>
                        <a:gd name="connsiteY141" fmla="*/ 2306741 h 3874421"/>
                        <a:gd name="connsiteX142" fmla="*/ 915700 w 1221976"/>
                        <a:gd name="connsiteY142" fmla="*/ 2312550 h 3874421"/>
                        <a:gd name="connsiteX143" fmla="*/ 932622 w 1221976"/>
                        <a:gd name="connsiteY143" fmla="*/ 2345151 h 3874421"/>
                        <a:gd name="connsiteX144" fmla="*/ 928111 w 1221976"/>
                        <a:gd name="connsiteY144" fmla="*/ 2361662 h 3874421"/>
                        <a:gd name="connsiteX145" fmla="*/ 946924 w 1221976"/>
                        <a:gd name="connsiteY145" fmla="*/ 2350042 h 3874421"/>
                        <a:gd name="connsiteX146" fmla="*/ 1030564 w 1221976"/>
                        <a:gd name="connsiteY146" fmla="*/ 2354637 h 3874421"/>
                        <a:gd name="connsiteX147" fmla="*/ 992465 w 1221976"/>
                        <a:gd name="connsiteY147" fmla="*/ 2434421 h 3874421"/>
                        <a:gd name="connsiteX148" fmla="*/ 966772 w 1221976"/>
                        <a:gd name="connsiteY148" fmla="*/ 2450288 h 3874421"/>
                        <a:gd name="connsiteX149" fmla="*/ 971571 w 1221976"/>
                        <a:gd name="connsiteY149" fmla="*/ 2449663 h 3874421"/>
                        <a:gd name="connsiteX150" fmla="*/ 1009821 w 1221976"/>
                        <a:gd name="connsiteY150" fmla="*/ 2486941 h 3874421"/>
                        <a:gd name="connsiteX151" fmla="*/ 943296 w 1221976"/>
                        <a:gd name="connsiteY151" fmla="*/ 2559265 h 3874421"/>
                        <a:gd name="connsiteX152" fmla="*/ 828321 w 1221976"/>
                        <a:gd name="connsiteY152" fmla="*/ 2579909 h 3874421"/>
                        <a:gd name="connsiteX153" fmla="*/ 814001 w 1221976"/>
                        <a:gd name="connsiteY153" fmla="*/ 2585274 h 3874421"/>
                        <a:gd name="connsiteX154" fmla="*/ 815065 w 1221976"/>
                        <a:gd name="connsiteY154" fmla="*/ 2596550 h 3874421"/>
                        <a:gd name="connsiteX155" fmla="*/ 846452 w 1221976"/>
                        <a:gd name="connsiteY155" fmla="*/ 2608608 h 3874421"/>
                        <a:gd name="connsiteX156" fmla="*/ 851152 w 1221976"/>
                        <a:gd name="connsiteY156" fmla="*/ 2628776 h 3874421"/>
                        <a:gd name="connsiteX157" fmla="*/ 835492 w 1221976"/>
                        <a:gd name="connsiteY157" fmla="*/ 2651820 h 3874421"/>
                        <a:gd name="connsiteX158" fmla="*/ 786262 w 1221976"/>
                        <a:gd name="connsiteY158" fmla="*/ 2658435 h 3874421"/>
                        <a:gd name="connsiteX159" fmla="*/ 746674 w 1221976"/>
                        <a:gd name="connsiteY159" fmla="*/ 2620474 h 3874421"/>
                        <a:gd name="connsiteX160" fmla="*/ 746309 w 1221976"/>
                        <a:gd name="connsiteY160" fmla="*/ 2620626 h 3874421"/>
                        <a:gd name="connsiteX161" fmla="*/ 747674 w 1221976"/>
                        <a:gd name="connsiteY161" fmla="*/ 2622002 h 3874421"/>
                        <a:gd name="connsiteX162" fmla="*/ 741984 w 1221976"/>
                        <a:gd name="connsiteY162" fmla="*/ 2625363 h 3874421"/>
                        <a:gd name="connsiteX163" fmla="*/ 742947 w 1221976"/>
                        <a:gd name="connsiteY163" fmla="*/ 2654589 h 3874421"/>
                        <a:gd name="connsiteX164" fmla="*/ 749992 w 1221976"/>
                        <a:gd name="connsiteY164" fmla="*/ 2900992 h 3874421"/>
                        <a:gd name="connsiteX165" fmla="*/ 750452 w 1221976"/>
                        <a:gd name="connsiteY165" fmla="*/ 2920694 h 3874421"/>
                        <a:gd name="connsiteX166" fmla="*/ 765776 w 1221976"/>
                        <a:gd name="connsiteY166" fmla="*/ 2924235 h 3874421"/>
                        <a:gd name="connsiteX167" fmla="*/ 769024 w 1221976"/>
                        <a:gd name="connsiteY167" fmla="*/ 2949946 h 3874421"/>
                        <a:gd name="connsiteX168" fmla="*/ 761237 w 1221976"/>
                        <a:gd name="connsiteY168" fmla="*/ 2960389 h 3874421"/>
                        <a:gd name="connsiteX169" fmla="*/ 751503 w 1221976"/>
                        <a:gd name="connsiteY169" fmla="*/ 2965718 h 3874421"/>
                        <a:gd name="connsiteX170" fmla="*/ 751944 w 1221976"/>
                        <a:gd name="connsiteY170" fmla="*/ 2984649 h 3874421"/>
                        <a:gd name="connsiteX171" fmla="*/ 764598 w 1221976"/>
                        <a:gd name="connsiteY171" fmla="*/ 2978607 h 3874421"/>
                        <a:gd name="connsiteX172" fmla="*/ 795096 w 1221976"/>
                        <a:gd name="connsiteY172" fmla="*/ 2979194 h 3874421"/>
                        <a:gd name="connsiteX173" fmla="*/ 795291 w 1221976"/>
                        <a:gd name="connsiteY173" fmla="*/ 3056302 h 3874421"/>
                        <a:gd name="connsiteX174" fmla="*/ 792438 w 1221976"/>
                        <a:gd name="connsiteY174" fmla="*/ 3057490 h 3874421"/>
                        <a:gd name="connsiteX175" fmla="*/ 802580 w 1221976"/>
                        <a:gd name="connsiteY175" fmla="*/ 3059458 h 3874421"/>
                        <a:gd name="connsiteX176" fmla="*/ 812563 w 1221976"/>
                        <a:gd name="connsiteY176" fmla="*/ 3067000 h 3874421"/>
                        <a:gd name="connsiteX177" fmla="*/ 806420 w 1221976"/>
                        <a:gd name="connsiteY177" fmla="*/ 3089274 h 3874421"/>
                        <a:gd name="connsiteX178" fmla="*/ 795511 w 1221976"/>
                        <a:gd name="connsiteY178" fmla="*/ 3095709 h 3874421"/>
                        <a:gd name="connsiteX179" fmla="*/ 794424 w 1221976"/>
                        <a:gd name="connsiteY179" fmla="*/ 3102346 h 3874421"/>
                        <a:gd name="connsiteX180" fmla="*/ 786637 w 1221976"/>
                        <a:gd name="connsiteY180" fmla="*/ 3112789 h 3874421"/>
                        <a:gd name="connsiteX181" fmla="*/ 755129 w 1221976"/>
                        <a:gd name="connsiteY181" fmla="*/ 3130037 h 3874421"/>
                        <a:gd name="connsiteX182" fmla="*/ 755144 w 1221976"/>
                        <a:gd name="connsiteY182" fmla="*/ 3131072 h 3874421"/>
                        <a:gd name="connsiteX183" fmla="*/ 782394 w 1221976"/>
                        <a:gd name="connsiteY183" fmla="*/ 3131596 h 3874421"/>
                        <a:gd name="connsiteX184" fmla="*/ 784012 w 1221976"/>
                        <a:gd name="connsiteY184" fmla="*/ 3133866 h 3874421"/>
                        <a:gd name="connsiteX185" fmla="*/ 789998 w 1221976"/>
                        <a:gd name="connsiteY185" fmla="*/ 3131007 h 3874421"/>
                        <a:gd name="connsiteX186" fmla="*/ 820496 w 1221976"/>
                        <a:gd name="connsiteY186" fmla="*/ 3131594 h 3874421"/>
                        <a:gd name="connsiteX187" fmla="*/ 820691 w 1221976"/>
                        <a:gd name="connsiteY187" fmla="*/ 3208702 h 3874421"/>
                        <a:gd name="connsiteX188" fmla="*/ 817838 w 1221976"/>
                        <a:gd name="connsiteY188" fmla="*/ 3209890 h 3874421"/>
                        <a:gd name="connsiteX189" fmla="*/ 827980 w 1221976"/>
                        <a:gd name="connsiteY189" fmla="*/ 3211858 h 3874421"/>
                        <a:gd name="connsiteX190" fmla="*/ 837963 w 1221976"/>
                        <a:gd name="connsiteY190" fmla="*/ 3219400 h 3874421"/>
                        <a:gd name="connsiteX191" fmla="*/ 838787 w 1221976"/>
                        <a:gd name="connsiteY191" fmla="*/ 3226565 h 3874421"/>
                        <a:gd name="connsiteX192" fmla="*/ 839545 w 1221976"/>
                        <a:gd name="connsiteY192" fmla="*/ 3226844 h 3874421"/>
                        <a:gd name="connsiteX193" fmla="*/ 839742 w 1221976"/>
                        <a:gd name="connsiteY193" fmla="*/ 3303953 h 3874421"/>
                        <a:gd name="connsiteX194" fmla="*/ 836887 w 1221976"/>
                        <a:gd name="connsiteY194" fmla="*/ 3305140 h 3874421"/>
                        <a:gd name="connsiteX195" fmla="*/ 847030 w 1221976"/>
                        <a:gd name="connsiteY195" fmla="*/ 3307107 h 3874421"/>
                        <a:gd name="connsiteX196" fmla="*/ 857012 w 1221976"/>
                        <a:gd name="connsiteY196" fmla="*/ 3314650 h 3874421"/>
                        <a:gd name="connsiteX197" fmla="*/ 815683 w 1221976"/>
                        <a:gd name="connsiteY197" fmla="*/ 3357679 h 3874421"/>
                        <a:gd name="connsiteX198" fmla="*/ 810246 w 1221976"/>
                        <a:gd name="connsiteY198" fmla="*/ 3358561 h 3874421"/>
                        <a:gd name="connsiteX199" fmla="*/ 809966 w 1221976"/>
                        <a:gd name="connsiteY199" fmla="*/ 3358876 h 3874421"/>
                        <a:gd name="connsiteX200" fmla="*/ 811618 w 1221976"/>
                        <a:gd name="connsiteY200" fmla="*/ 3359552 h 3874421"/>
                        <a:gd name="connsiteX201" fmla="*/ 807510 w 1221976"/>
                        <a:gd name="connsiteY201" fmla="*/ 3362752 h 3874421"/>
                        <a:gd name="connsiteX202" fmla="*/ 815278 w 1221976"/>
                        <a:gd name="connsiteY202" fmla="*/ 3364260 h 3874421"/>
                        <a:gd name="connsiteX203" fmla="*/ 825261 w 1221976"/>
                        <a:gd name="connsiteY203" fmla="*/ 3371802 h 3874421"/>
                        <a:gd name="connsiteX204" fmla="*/ 826085 w 1221976"/>
                        <a:gd name="connsiteY204" fmla="*/ 3378967 h 3874421"/>
                        <a:gd name="connsiteX205" fmla="*/ 826843 w 1221976"/>
                        <a:gd name="connsiteY205" fmla="*/ 3379246 h 3874421"/>
                        <a:gd name="connsiteX206" fmla="*/ 827040 w 1221976"/>
                        <a:gd name="connsiteY206" fmla="*/ 3456355 h 3874421"/>
                        <a:gd name="connsiteX207" fmla="*/ 824185 w 1221976"/>
                        <a:gd name="connsiteY207" fmla="*/ 3457542 h 3874421"/>
                        <a:gd name="connsiteX208" fmla="*/ 834328 w 1221976"/>
                        <a:gd name="connsiteY208" fmla="*/ 3459509 h 3874421"/>
                        <a:gd name="connsiteX209" fmla="*/ 844310 w 1221976"/>
                        <a:gd name="connsiteY209" fmla="*/ 3467052 h 3874421"/>
                        <a:gd name="connsiteX210" fmla="*/ 802981 w 1221976"/>
                        <a:gd name="connsiteY210" fmla="*/ 3510081 h 3874421"/>
                        <a:gd name="connsiteX211" fmla="*/ 796792 w 1221976"/>
                        <a:gd name="connsiteY211" fmla="*/ 3511085 h 3874421"/>
                        <a:gd name="connsiteX212" fmla="*/ 798916 w 1221976"/>
                        <a:gd name="connsiteY212" fmla="*/ 3511954 h 3874421"/>
                        <a:gd name="connsiteX213" fmla="*/ 751289 w 1221976"/>
                        <a:gd name="connsiteY213" fmla="*/ 3549051 h 3874421"/>
                        <a:gd name="connsiteX214" fmla="*/ 740410 w 1221976"/>
                        <a:gd name="connsiteY214" fmla="*/ 3564525 h 3874421"/>
                        <a:gd name="connsiteX215" fmla="*/ 740257 w 1221976"/>
                        <a:gd name="connsiteY215" fmla="*/ 3566519 h 3874421"/>
                        <a:gd name="connsiteX216" fmla="*/ 583568 w 1221976"/>
                        <a:gd name="connsiteY216" fmla="*/ 3874419 h 3874421"/>
                        <a:gd name="connsiteX217" fmla="*/ 456492 w 1221976"/>
                        <a:gd name="connsiteY217" fmla="*/ 3669625 h 3874421"/>
                        <a:gd name="connsiteX218" fmla="*/ 437661 w 1221976"/>
                        <a:gd name="connsiteY218" fmla="*/ 3547225 h 3874421"/>
                        <a:gd name="connsiteX219" fmla="*/ 392376 w 1221976"/>
                        <a:gd name="connsiteY219" fmla="*/ 3511953 h 3874421"/>
                        <a:gd name="connsiteX220" fmla="*/ 394500 w 1221976"/>
                        <a:gd name="connsiteY220" fmla="*/ 3511084 h 3874421"/>
                        <a:gd name="connsiteX221" fmla="*/ 388311 w 1221976"/>
                        <a:gd name="connsiteY221" fmla="*/ 3510080 h 3874421"/>
                        <a:gd name="connsiteX222" fmla="*/ 346982 w 1221976"/>
                        <a:gd name="connsiteY222" fmla="*/ 3467051 h 3874421"/>
                        <a:gd name="connsiteX223" fmla="*/ 356964 w 1221976"/>
                        <a:gd name="connsiteY223" fmla="*/ 3459508 h 3874421"/>
                        <a:gd name="connsiteX224" fmla="*/ 367107 w 1221976"/>
                        <a:gd name="connsiteY224" fmla="*/ 3457541 h 3874421"/>
                        <a:gd name="connsiteX225" fmla="*/ 364252 w 1221976"/>
                        <a:gd name="connsiteY225" fmla="*/ 3456354 h 3874421"/>
                        <a:gd name="connsiteX226" fmla="*/ 364449 w 1221976"/>
                        <a:gd name="connsiteY226" fmla="*/ 3379245 h 3874421"/>
                        <a:gd name="connsiteX227" fmla="*/ 365207 w 1221976"/>
                        <a:gd name="connsiteY227" fmla="*/ 3378966 h 3874421"/>
                        <a:gd name="connsiteX228" fmla="*/ 366031 w 1221976"/>
                        <a:gd name="connsiteY228" fmla="*/ 3371801 h 3874421"/>
                        <a:gd name="connsiteX229" fmla="*/ 376014 w 1221976"/>
                        <a:gd name="connsiteY229" fmla="*/ 3364259 h 3874421"/>
                        <a:gd name="connsiteX230" fmla="*/ 386156 w 1221976"/>
                        <a:gd name="connsiteY230" fmla="*/ 3362291 h 3874421"/>
                        <a:gd name="connsiteX231" fmla="*/ 383303 w 1221976"/>
                        <a:gd name="connsiteY231" fmla="*/ 3361103 h 3874421"/>
                        <a:gd name="connsiteX232" fmla="*/ 371416 w 1221976"/>
                        <a:gd name="connsiteY232" fmla="*/ 3347713 h 3874421"/>
                        <a:gd name="connsiteX233" fmla="*/ 353125 w 1221976"/>
                        <a:gd name="connsiteY233" fmla="*/ 3336924 h 3874421"/>
                        <a:gd name="connsiteX234" fmla="*/ 346983 w 1221976"/>
                        <a:gd name="connsiteY234" fmla="*/ 3314650 h 3874421"/>
                        <a:gd name="connsiteX235" fmla="*/ 356965 w 1221976"/>
                        <a:gd name="connsiteY235" fmla="*/ 3307107 h 3874421"/>
                        <a:gd name="connsiteX236" fmla="*/ 367108 w 1221976"/>
                        <a:gd name="connsiteY236" fmla="*/ 3305140 h 3874421"/>
                        <a:gd name="connsiteX237" fmla="*/ 364253 w 1221976"/>
                        <a:gd name="connsiteY237" fmla="*/ 3303953 h 3874421"/>
                        <a:gd name="connsiteX238" fmla="*/ 364450 w 1221976"/>
                        <a:gd name="connsiteY238" fmla="*/ 3226844 h 3874421"/>
                        <a:gd name="connsiteX239" fmla="*/ 365208 w 1221976"/>
                        <a:gd name="connsiteY239" fmla="*/ 3226565 h 3874421"/>
                        <a:gd name="connsiteX240" fmla="*/ 366032 w 1221976"/>
                        <a:gd name="connsiteY240" fmla="*/ 3219400 h 3874421"/>
                        <a:gd name="connsiteX241" fmla="*/ 376015 w 1221976"/>
                        <a:gd name="connsiteY241" fmla="*/ 3211858 h 3874421"/>
                        <a:gd name="connsiteX242" fmla="*/ 386157 w 1221976"/>
                        <a:gd name="connsiteY242" fmla="*/ 3209890 h 3874421"/>
                        <a:gd name="connsiteX243" fmla="*/ 383304 w 1221976"/>
                        <a:gd name="connsiteY243" fmla="*/ 3208702 h 3874421"/>
                        <a:gd name="connsiteX244" fmla="*/ 383499 w 1221976"/>
                        <a:gd name="connsiteY244" fmla="*/ 3131594 h 3874421"/>
                        <a:gd name="connsiteX245" fmla="*/ 413997 w 1221976"/>
                        <a:gd name="connsiteY245" fmla="*/ 3131007 h 3874421"/>
                        <a:gd name="connsiteX246" fmla="*/ 414984 w 1221976"/>
                        <a:gd name="connsiteY246" fmla="*/ 3131478 h 3874421"/>
                        <a:gd name="connsiteX247" fmla="*/ 430241 w 1221976"/>
                        <a:gd name="connsiteY247" fmla="*/ 3131184 h 3874421"/>
                        <a:gd name="connsiteX248" fmla="*/ 430602 w 1221976"/>
                        <a:gd name="connsiteY248" fmla="*/ 3120039 h 3874421"/>
                        <a:gd name="connsiteX249" fmla="*/ 417358 w 1221976"/>
                        <a:gd name="connsiteY249" fmla="*/ 3112789 h 3874421"/>
                        <a:gd name="connsiteX250" fmla="*/ 409571 w 1221976"/>
                        <a:gd name="connsiteY250" fmla="*/ 3102346 h 3874421"/>
                        <a:gd name="connsiteX251" fmla="*/ 408484 w 1221976"/>
                        <a:gd name="connsiteY251" fmla="*/ 3095709 h 3874421"/>
                        <a:gd name="connsiteX252" fmla="*/ 397575 w 1221976"/>
                        <a:gd name="connsiteY252" fmla="*/ 3089274 h 3874421"/>
                        <a:gd name="connsiteX253" fmla="*/ 391432 w 1221976"/>
                        <a:gd name="connsiteY253" fmla="*/ 3067000 h 3874421"/>
                        <a:gd name="connsiteX254" fmla="*/ 401415 w 1221976"/>
                        <a:gd name="connsiteY254" fmla="*/ 3059458 h 3874421"/>
                        <a:gd name="connsiteX255" fmla="*/ 411557 w 1221976"/>
                        <a:gd name="connsiteY255" fmla="*/ 3057490 h 3874421"/>
                        <a:gd name="connsiteX256" fmla="*/ 408704 w 1221976"/>
                        <a:gd name="connsiteY256" fmla="*/ 3056302 h 3874421"/>
                        <a:gd name="connsiteX257" fmla="*/ 408899 w 1221976"/>
                        <a:gd name="connsiteY257" fmla="*/ 2979194 h 3874421"/>
                        <a:gd name="connsiteX258" fmla="*/ 435179 w 1221976"/>
                        <a:gd name="connsiteY258" fmla="*/ 2978688 h 3874421"/>
                        <a:gd name="connsiteX259" fmla="*/ 436062 w 1221976"/>
                        <a:gd name="connsiteY259" fmla="*/ 2951409 h 3874421"/>
                        <a:gd name="connsiteX260" fmla="*/ 434971 w 1221976"/>
                        <a:gd name="connsiteY260" fmla="*/ 2949946 h 3874421"/>
                        <a:gd name="connsiteX261" fmla="*/ 432646 w 1221976"/>
                        <a:gd name="connsiteY261" fmla="*/ 2935741 h 3874421"/>
                        <a:gd name="connsiteX262" fmla="*/ 436877 w 1221976"/>
                        <a:gd name="connsiteY262" fmla="*/ 2927005 h 3874421"/>
                        <a:gd name="connsiteX263" fmla="*/ 445478 w 1221976"/>
                        <a:gd name="connsiteY263" fmla="*/ 2690080 h 3874421"/>
                        <a:gd name="connsiteX264" fmla="*/ 447865 w 1221976"/>
                        <a:gd name="connsiteY264" fmla="*/ 2629915 h 3874421"/>
                        <a:gd name="connsiteX265" fmla="*/ 434469 w 1221976"/>
                        <a:gd name="connsiteY265" fmla="*/ 2622002 h 3874421"/>
                        <a:gd name="connsiteX266" fmla="*/ 435834 w 1221976"/>
                        <a:gd name="connsiteY266" fmla="*/ 2620626 h 3874421"/>
                        <a:gd name="connsiteX267" fmla="*/ 435469 w 1221976"/>
                        <a:gd name="connsiteY267" fmla="*/ 2620474 h 3874421"/>
                        <a:gd name="connsiteX268" fmla="*/ 395882 w 1221976"/>
                        <a:gd name="connsiteY268" fmla="*/ 2658435 h 3874421"/>
                        <a:gd name="connsiteX269" fmla="*/ 346651 w 1221976"/>
                        <a:gd name="connsiteY269" fmla="*/ 2651820 h 3874421"/>
                        <a:gd name="connsiteX270" fmla="*/ 330991 w 1221976"/>
                        <a:gd name="connsiteY270" fmla="*/ 2628776 h 3874421"/>
                        <a:gd name="connsiteX271" fmla="*/ 335691 w 1221976"/>
                        <a:gd name="connsiteY271" fmla="*/ 2608608 h 3874421"/>
                        <a:gd name="connsiteX272" fmla="*/ 367078 w 1221976"/>
                        <a:gd name="connsiteY272" fmla="*/ 2596550 h 3874421"/>
                        <a:gd name="connsiteX273" fmla="*/ 368142 w 1221976"/>
                        <a:gd name="connsiteY273" fmla="*/ 2585274 h 3874421"/>
                        <a:gd name="connsiteX274" fmla="*/ 353822 w 1221976"/>
                        <a:gd name="connsiteY274" fmla="*/ 2579909 h 3874421"/>
                        <a:gd name="connsiteX275" fmla="*/ 238847 w 1221976"/>
                        <a:gd name="connsiteY275" fmla="*/ 2559265 h 3874421"/>
                        <a:gd name="connsiteX276" fmla="*/ 172322 w 1221976"/>
                        <a:gd name="connsiteY276" fmla="*/ 2486941 h 3874421"/>
                        <a:gd name="connsiteX277" fmla="*/ 210572 w 1221976"/>
                        <a:gd name="connsiteY277" fmla="*/ 2449663 h 3874421"/>
                        <a:gd name="connsiteX278" fmla="*/ 215371 w 1221976"/>
                        <a:gd name="connsiteY278" fmla="*/ 2450288 h 3874421"/>
                        <a:gd name="connsiteX279" fmla="*/ 189678 w 1221976"/>
                        <a:gd name="connsiteY279" fmla="*/ 2434421 h 3874421"/>
                        <a:gd name="connsiteX280" fmla="*/ 151579 w 1221976"/>
                        <a:gd name="connsiteY280" fmla="*/ 2354637 h 3874421"/>
                        <a:gd name="connsiteX281" fmla="*/ 235219 w 1221976"/>
                        <a:gd name="connsiteY281" fmla="*/ 2350042 h 3874421"/>
                        <a:gd name="connsiteX282" fmla="*/ 254032 w 1221976"/>
                        <a:gd name="connsiteY282" fmla="*/ 2361662 h 3874421"/>
                        <a:gd name="connsiteX283" fmla="*/ 249521 w 1221976"/>
                        <a:gd name="connsiteY283" fmla="*/ 2345151 h 3874421"/>
                        <a:gd name="connsiteX284" fmla="*/ 266443 w 1221976"/>
                        <a:gd name="connsiteY284" fmla="*/ 2312550 h 3874421"/>
                        <a:gd name="connsiteX285" fmla="*/ 287270 w 1221976"/>
                        <a:gd name="connsiteY285" fmla="*/ 2306741 h 3874421"/>
                        <a:gd name="connsiteX286" fmla="*/ 358257 w 1221976"/>
                        <a:gd name="connsiteY286" fmla="*/ 2338017 h 3874421"/>
                        <a:gd name="connsiteX287" fmla="*/ 427068 w 1221976"/>
                        <a:gd name="connsiteY287" fmla="*/ 2444198 h 3874421"/>
                        <a:gd name="connsiteX288" fmla="*/ 438571 w 1221976"/>
                        <a:gd name="connsiteY288" fmla="*/ 2454782 h 3874421"/>
                        <a:gd name="connsiteX289" fmla="*/ 447167 w 1221976"/>
                        <a:gd name="connsiteY289" fmla="*/ 2448158 h 3874421"/>
                        <a:gd name="connsiteX290" fmla="*/ 442214 w 1221976"/>
                        <a:gd name="connsiteY290" fmla="*/ 2418842 h 3874421"/>
                        <a:gd name="connsiteX291" fmla="*/ 444587 w 1221976"/>
                        <a:gd name="connsiteY291" fmla="*/ 2406768 h 3874421"/>
                        <a:gd name="connsiteX292" fmla="*/ 457235 w 1221976"/>
                        <a:gd name="connsiteY292" fmla="*/ 2393703 h 3874421"/>
                        <a:gd name="connsiteX293" fmla="*/ 460342 w 1221976"/>
                        <a:gd name="connsiteY293" fmla="*/ 2315375 h 3874421"/>
                        <a:gd name="connsiteX294" fmla="*/ 467897 w 1221976"/>
                        <a:gd name="connsiteY294" fmla="*/ 2142092 h 3874421"/>
                        <a:gd name="connsiteX295" fmla="*/ 407359 w 1221976"/>
                        <a:gd name="connsiteY295" fmla="*/ 2073790 h 3874421"/>
                        <a:gd name="connsiteX296" fmla="*/ 338202 w 1221976"/>
                        <a:gd name="connsiteY296" fmla="*/ 2032935 h 3874421"/>
                        <a:gd name="connsiteX297" fmla="*/ 339713 w 1221976"/>
                        <a:gd name="connsiteY297" fmla="*/ 2031412 h 3874421"/>
                        <a:gd name="connsiteX298" fmla="*/ 339309 w 1221976"/>
                        <a:gd name="connsiteY298" fmla="*/ 2031244 h 3874421"/>
                        <a:gd name="connsiteX299" fmla="*/ 295483 w 1221976"/>
                        <a:gd name="connsiteY299" fmla="*/ 2073270 h 3874421"/>
                        <a:gd name="connsiteX300" fmla="*/ 240981 w 1221976"/>
                        <a:gd name="connsiteY300" fmla="*/ 2065946 h 3874421"/>
                        <a:gd name="connsiteX301" fmla="*/ 223645 w 1221976"/>
                        <a:gd name="connsiteY301" fmla="*/ 2040435 h 3874421"/>
                        <a:gd name="connsiteX302" fmla="*/ 228848 w 1221976"/>
                        <a:gd name="connsiteY302" fmla="*/ 2018107 h 3874421"/>
                        <a:gd name="connsiteX303" fmla="*/ 263595 w 1221976"/>
                        <a:gd name="connsiteY303" fmla="*/ 2004758 h 3874421"/>
                        <a:gd name="connsiteX304" fmla="*/ 264773 w 1221976"/>
                        <a:gd name="connsiteY304" fmla="*/ 1992274 h 3874421"/>
                        <a:gd name="connsiteX305" fmla="*/ 248920 w 1221976"/>
                        <a:gd name="connsiteY305" fmla="*/ 1986336 h 3874421"/>
                        <a:gd name="connsiteX306" fmla="*/ 121634 w 1221976"/>
                        <a:gd name="connsiteY306" fmla="*/ 1963481 h 3874421"/>
                        <a:gd name="connsiteX307" fmla="*/ 47986 w 1221976"/>
                        <a:gd name="connsiteY307" fmla="*/ 1883413 h 3874421"/>
                        <a:gd name="connsiteX308" fmla="*/ 90332 w 1221976"/>
                        <a:gd name="connsiteY308" fmla="*/ 1842143 h 3874421"/>
                        <a:gd name="connsiteX309" fmla="*/ 95644 w 1221976"/>
                        <a:gd name="connsiteY309" fmla="*/ 1842836 h 3874421"/>
                        <a:gd name="connsiteX310" fmla="*/ 67201 w 1221976"/>
                        <a:gd name="connsiteY310" fmla="*/ 1825270 h 3874421"/>
                        <a:gd name="connsiteX311" fmla="*/ 25022 w 1221976"/>
                        <a:gd name="connsiteY311" fmla="*/ 1736943 h 3874421"/>
                        <a:gd name="connsiteX312" fmla="*/ 117618 w 1221976"/>
                        <a:gd name="connsiteY312" fmla="*/ 1731856 h 3874421"/>
                        <a:gd name="connsiteX313" fmla="*/ 138445 w 1221976"/>
                        <a:gd name="connsiteY313" fmla="*/ 1744719 h 3874421"/>
                        <a:gd name="connsiteX314" fmla="*/ 133451 w 1221976"/>
                        <a:gd name="connsiteY314" fmla="*/ 1726441 h 3874421"/>
                        <a:gd name="connsiteX315" fmla="*/ 152185 w 1221976"/>
                        <a:gd name="connsiteY315" fmla="*/ 1690349 h 3874421"/>
                        <a:gd name="connsiteX316" fmla="*/ 175241 w 1221976"/>
                        <a:gd name="connsiteY316" fmla="*/ 1683918 h 3874421"/>
                        <a:gd name="connsiteX317" fmla="*/ 253830 w 1221976"/>
                        <a:gd name="connsiteY317" fmla="*/ 1718543 h 3874421"/>
                        <a:gd name="connsiteX318" fmla="*/ 330008 w 1221976"/>
                        <a:gd name="connsiteY318" fmla="*/ 1836093 h 3874421"/>
                        <a:gd name="connsiteX319" fmla="*/ 342744 w 1221976"/>
                        <a:gd name="connsiteY319" fmla="*/ 1847811 h 3874421"/>
                        <a:gd name="connsiteX320" fmla="*/ 352259 w 1221976"/>
                        <a:gd name="connsiteY320" fmla="*/ 1840477 h 3874421"/>
                        <a:gd name="connsiteX321" fmla="*/ 346776 w 1221976"/>
                        <a:gd name="connsiteY321" fmla="*/ 1808022 h 3874421"/>
                        <a:gd name="connsiteX322" fmla="*/ 349403 w 1221976"/>
                        <a:gd name="connsiteY322" fmla="*/ 1794656 h 3874421"/>
                        <a:gd name="connsiteX323" fmla="*/ 394303 w 1221976"/>
                        <a:gd name="connsiteY323" fmla="*/ 1781869 h 3874421"/>
                        <a:gd name="connsiteX324" fmla="*/ 427483 w 1221976"/>
                        <a:gd name="connsiteY324" fmla="*/ 1828699 h 3874421"/>
                        <a:gd name="connsiteX325" fmla="*/ 414287 w 1221976"/>
                        <a:gd name="connsiteY325" fmla="*/ 1895830 h 3874421"/>
                        <a:gd name="connsiteX326" fmla="*/ 437769 w 1221976"/>
                        <a:gd name="connsiteY326" fmla="*/ 1925239 h 3874421"/>
                        <a:gd name="connsiteX327" fmla="*/ 467705 w 1221976"/>
                        <a:gd name="connsiteY327" fmla="*/ 1947345 h 3874421"/>
                        <a:gd name="connsiteX328" fmla="*/ 476188 w 1221976"/>
                        <a:gd name="connsiteY328" fmla="*/ 1951905 h 3874421"/>
                        <a:gd name="connsiteX329" fmla="*/ 484329 w 1221976"/>
                        <a:gd name="connsiteY329" fmla="*/ 1765175 h 3874421"/>
                        <a:gd name="connsiteX330" fmla="*/ 494914 w 1221976"/>
                        <a:gd name="connsiteY330" fmla="*/ 1551584 h 3874421"/>
                        <a:gd name="connsiteX331" fmla="*/ 450357 w 1221976"/>
                        <a:gd name="connsiteY331" fmla="*/ 1511965 h 3874421"/>
                        <a:gd name="connsiteX332" fmla="*/ 351396 w 1221976"/>
                        <a:gd name="connsiteY332" fmla="*/ 1356145 h 3874421"/>
                        <a:gd name="connsiteX333" fmla="*/ 419094 w 1221976"/>
                        <a:gd name="connsiteY333" fmla="*/ 1312891 h 3874421"/>
                        <a:gd name="connsiteX334" fmla="*/ 458865 w 1221976"/>
                        <a:gd name="connsiteY334" fmla="*/ 1310113 h 3874421"/>
                        <a:gd name="connsiteX335" fmla="*/ 422353 w 1221976"/>
                        <a:gd name="connsiteY335" fmla="*/ 1289488 h 3874421"/>
                        <a:gd name="connsiteX336" fmla="*/ 227890 w 1221976"/>
                        <a:gd name="connsiteY336" fmla="*/ 1250498 h 3874421"/>
                        <a:gd name="connsiteX337" fmla="*/ 229230 w 1221976"/>
                        <a:gd name="connsiteY337" fmla="*/ 1247781 h 3874421"/>
                        <a:gd name="connsiteX338" fmla="*/ 221004 w 1221976"/>
                        <a:gd name="connsiteY338" fmla="*/ 1251407 h 3874421"/>
                        <a:gd name="connsiteX339" fmla="*/ 121662 w 1221976"/>
                        <a:gd name="connsiteY339" fmla="*/ 1231571 h 3874421"/>
                        <a:gd name="connsiteX340" fmla="*/ 123728 w 1221976"/>
                        <a:gd name="connsiteY340" fmla="*/ 1214611 h 3874421"/>
                        <a:gd name="connsiteX341" fmla="*/ 132791 w 1221976"/>
                        <a:gd name="connsiteY341" fmla="*/ 1204288 h 3874421"/>
                        <a:gd name="connsiteX342" fmla="*/ 128112 w 1221976"/>
                        <a:gd name="connsiteY342" fmla="*/ 1205081 h 3874421"/>
                        <a:gd name="connsiteX343" fmla="*/ 34057 w 1221976"/>
                        <a:gd name="connsiteY343" fmla="*/ 1111416 h 3874421"/>
                        <a:gd name="connsiteX344" fmla="*/ 123906 w 1221976"/>
                        <a:gd name="connsiteY344" fmla="*/ 1080176 h 3874421"/>
                        <a:gd name="connsiteX345" fmla="*/ 135322 w 1221976"/>
                        <a:gd name="connsiteY345" fmla="*/ 1066623 h 3874421"/>
                        <a:gd name="connsiteX346" fmla="*/ 120707 w 1221976"/>
                        <a:gd name="connsiteY346" fmla="*/ 1057405 h 3874421"/>
                        <a:gd name="connsiteX347" fmla="*/ 49351 w 1221976"/>
                        <a:gd name="connsiteY347" fmla="*/ 1062113 h 3874421"/>
                        <a:gd name="connsiteX348" fmla="*/ 27779 w 1221976"/>
                        <a:gd name="connsiteY348" fmla="*/ 1055542 h 3874421"/>
                        <a:gd name="connsiteX349" fmla="*/ 14 w 1221976"/>
                        <a:gd name="connsiteY349" fmla="*/ 1021819 h 3874421"/>
                        <a:gd name="connsiteX350" fmla="*/ 25527 w 1221976"/>
                        <a:gd name="connsiteY350" fmla="*/ 989854 h 3874421"/>
                        <a:gd name="connsiteX351" fmla="*/ 52276 w 1221976"/>
                        <a:gd name="connsiteY351" fmla="*/ 981425 h 3874421"/>
                        <a:gd name="connsiteX352" fmla="*/ 24289 w 1221976"/>
                        <a:gd name="connsiteY352" fmla="*/ 955061 h 3874421"/>
                        <a:gd name="connsiteX353" fmla="*/ 20132 w 1221976"/>
                        <a:gd name="connsiteY353" fmla="*/ 915486 h 3874421"/>
                        <a:gd name="connsiteX354" fmla="*/ 56484 w 1221976"/>
                        <a:gd name="connsiteY354" fmla="*/ 899299 h 3874421"/>
                        <a:gd name="connsiteX355" fmla="*/ 85043 w 1221976"/>
                        <a:gd name="connsiteY355" fmla="*/ 907872 h 3874421"/>
                        <a:gd name="connsiteX356" fmla="*/ 80363 w 1221976"/>
                        <a:gd name="connsiteY356" fmla="*/ 894874 h 3874421"/>
                        <a:gd name="connsiteX357" fmla="*/ 95290 w 1221976"/>
                        <a:gd name="connsiteY357" fmla="*/ 856797 h 3874421"/>
                        <a:gd name="connsiteX358" fmla="*/ 138377 w 1221976"/>
                        <a:gd name="connsiteY358" fmla="*/ 863980 h 3874421"/>
                        <a:gd name="connsiteX359" fmla="*/ 154180 w 1221976"/>
                        <a:gd name="connsiteY359" fmla="*/ 880548 h 3874421"/>
                        <a:gd name="connsiteX360" fmla="*/ 186221 w 1221976"/>
                        <a:gd name="connsiteY360" fmla="*/ 943932 h 3874421"/>
                        <a:gd name="connsiteX361" fmla="*/ 201032 w 1221976"/>
                        <a:gd name="connsiteY361" fmla="*/ 950430 h 3874421"/>
                        <a:gd name="connsiteX362" fmla="*/ 207540 w 1221976"/>
                        <a:gd name="connsiteY362" fmla="*/ 935316 h 3874421"/>
                        <a:gd name="connsiteX363" fmla="*/ 189253 w 1221976"/>
                        <a:gd name="connsiteY363" fmla="*/ 842609 h 3874421"/>
                        <a:gd name="connsiteX364" fmla="*/ 317396 w 1221976"/>
                        <a:gd name="connsiteY364" fmla="*/ 877230 h 3874421"/>
                        <a:gd name="connsiteX365" fmla="*/ 319049 w 1221976"/>
                        <a:gd name="connsiteY365" fmla="*/ 881679 h 3874421"/>
                        <a:gd name="connsiteX366" fmla="*/ 323458 w 1221976"/>
                        <a:gd name="connsiteY366" fmla="*/ 868668 h 3874421"/>
                        <a:gd name="connsiteX367" fmla="*/ 337112 w 1221976"/>
                        <a:gd name="connsiteY367" fmla="*/ 858400 h 3874421"/>
                        <a:gd name="connsiteX368" fmla="*/ 403963 w 1221976"/>
                        <a:gd name="connsiteY368" fmla="*/ 934514 h 3874421"/>
                        <a:gd name="connsiteX369" fmla="*/ 404911 w 1221976"/>
                        <a:gd name="connsiteY369" fmla="*/ 943221 h 3874421"/>
                        <a:gd name="connsiteX370" fmla="*/ 407746 w 1221976"/>
                        <a:gd name="connsiteY370" fmla="*/ 938977 h 3874421"/>
                        <a:gd name="connsiteX371" fmla="*/ 464031 w 1221976"/>
                        <a:gd name="connsiteY371" fmla="*/ 1021041 h 3874421"/>
                        <a:gd name="connsiteX372" fmla="*/ 518779 w 1221976"/>
                        <a:gd name="connsiteY372" fmla="*/ 1070028 h 3874421"/>
                        <a:gd name="connsiteX373" fmla="*/ 520617 w 1221976"/>
                        <a:gd name="connsiteY373" fmla="*/ 1032942 h 3874421"/>
                        <a:gd name="connsiteX374" fmla="*/ 523282 w 1221976"/>
                        <a:gd name="connsiteY374" fmla="*/ 988009 h 3874421"/>
                        <a:gd name="connsiteX375" fmla="*/ 491717 w 1221976"/>
                        <a:gd name="connsiteY375" fmla="*/ 921064 h 3874421"/>
                        <a:gd name="connsiteX376" fmla="*/ 434273 w 1221976"/>
                        <a:gd name="connsiteY376" fmla="*/ 840966 h 3874421"/>
                        <a:gd name="connsiteX377" fmla="*/ 412799 w 1221976"/>
                        <a:gd name="connsiteY377" fmla="*/ 820926 h 3874421"/>
                        <a:gd name="connsiteX378" fmla="*/ 408592 w 1221976"/>
                        <a:gd name="connsiteY378" fmla="*/ 818338 h 3874421"/>
                        <a:gd name="connsiteX379" fmla="*/ 389136 w 1221976"/>
                        <a:gd name="connsiteY379" fmla="*/ 798846 h 3874421"/>
                        <a:gd name="connsiteX380" fmla="*/ 368060 w 1221976"/>
                        <a:gd name="connsiteY380" fmla="*/ 779179 h 3874421"/>
                        <a:gd name="connsiteX381" fmla="*/ 369299 w 1221976"/>
                        <a:gd name="connsiteY381" fmla="*/ 778971 h 3874421"/>
                        <a:gd name="connsiteX382" fmla="*/ 369048 w 1221976"/>
                        <a:gd name="connsiteY382" fmla="*/ 778721 h 3874421"/>
                        <a:gd name="connsiteX383" fmla="*/ 351775 w 1221976"/>
                        <a:gd name="connsiteY383" fmla="*/ 702143 h 3874421"/>
                        <a:gd name="connsiteX384" fmla="*/ 422230 w 1221976"/>
                        <a:gd name="connsiteY384" fmla="*/ 667521 h 3874421"/>
                        <a:gd name="connsiteX385" fmla="*/ 426940 w 1221976"/>
                        <a:gd name="connsiteY385" fmla="*/ 668022 h 3874421"/>
                        <a:gd name="connsiteX386" fmla="*/ 367363 w 1221976"/>
                        <a:gd name="connsiteY386" fmla="*/ 621091 h 3874421"/>
                        <a:gd name="connsiteX387" fmla="*/ 279669 w 1221976"/>
                        <a:gd name="connsiteY387" fmla="*/ 581519 h 3874421"/>
                        <a:gd name="connsiteX388" fmla="*/ 261953 w 1221976"/>
                        <a:gd name="connsiteY388" fmla="*/ 580226 h 3874421"/>
                        <a:gd name="connsiteX389" fmla="*/ 193599 w 1221976"/>
                        <a:gd name="connsiteY389" fmla="*/ 542925 h 3874421"/>
                        <a:gd name="connsiteX390" fmla="*/ 305518 w 1221976"/>
                        <a:gd name="connsiteY390" fmla="*/ 502443 h 3874421"/>
                        <a:gd name="connsiteX391" fmla="*/ 312598 w 1221976"/>
                        <a:gd name="connsiteY391" fmla="*/ 503225 h 3874421"/>
                        <a:gd name="connsiteX392" fmla="*/ 310272 w 1221976"/>
                        <a:gd name="connsiteY392" fmla="*/ 500032 h 3874421"/>
                        <a:gd name="connsiteX393" fmla="*/ 240918 w 1221976"/>
                        <a:gd name="connsiteY393" fmla="*/ 449503 h 3874421"/>
                        <a:gd name="connsiteX394" fmla="*/ 238684 w 1221976"/>
                        <a:gd name="connsiteY394" fmla="*/ 449256 h 3874421"/>
                        <a:gd name="connsiteX395" fmla="*/ 193599 w 1221976"/>
                        <a:gd name="connsiteY395" fmla="*/ 411956 h 3874421"/>
                        <a:gd name="connsiteX396" fmla="*/ 215219 w 1221976"/>
                        <a:gd name="connsiteY396" fmla="*/ 383332 h 3874421"/>
                        <a:gd name="connsiteX397" fmla="*/ 217553 w 1221976"/>
                        <a:gd name="connsiteY397" fmla="*/ 382469 h 3874421"/>
                        <a:gd name="connsiteX398" fmla="*/ 212649 w 1221976"/>
                        <a:gd name="connsiteY398" fmla="*/ 366034 h 3874421"/>
                        <a:gd name="connsiteX399" fmla="*/ 280515 w 1221976"/>
                        <a:gd name="connsiteY399" fmla="*/ 320112 h 3874421"/>
                        <a:gd name="connsiteX400" fmla="*/ 319966 w 1221976"/>
                        <a:gd name="connsiteY400" fmla="*/ 331169 h 3874421"/>
                        <a:gd name="connsiteX401" fmla="*/ 342428 w 1221976"/>
                        <a:gd name="connsiteY401" fmla="*/ 324873 h 3874421"/>
                        <a:gd name="connsiteX402" fmla="*/ 404961 w 1221976"/>
                        <a:gd name="connsiteY402" fmla="*/ 352920 h 3874421"/>
                        <a:gd name="connsiteX403" fmla="*/ 405954 w 1221976"/>
                        <a:gd name="connsiteY403" fmla="*/ 356252 h 3874421"/>
                        <a:gd name="connsiteX404" fmla="*/ 407100 w 1221976"/>
                        <a:gd name="connsiteY404" fmla="*/ 354506 h 3874421"/>
                        <a:gd name="connsiteX405" fmla="*/ 461465 w 1221976"/>
                        <a:gd name="connsiteY405" fmla="*/ 422449 h 3874421"/>
                        <a:gd name="connsiteX406" fmla="*/ 478863 w 1221976"/>
                        <a:gd name="connsiteY406" fmla="*/ 433958 h 3874421"/>
                        <a:gd name="connsiteX407" fmla="*/ 465934 w 1221976"/>
                        <a:gd name="connsiteY407" fmla="*/ 376806 h 3874421"/>
                        <a:gd name="connsiteX408" fmla="*/ 425951 w 1221976"/>
                        <a:gd name="connsiteY408" fmla="*/ 299433 h 3874421"/>
                        <a:gd name="connsiteX409" fmla="*/ 428767 w 1221976"/>
                        <a:gd name="connsiteY409" fmla="*/ 299261 h 3874421"/>
                        <a:gd name="connsiteX410" fmla="*/ 422010 w 1221976"/>
                        <a:gd name="connsiteY410" fmla="*/ 294685 h 3874421"/>
                        <a:gd name="connsiteX411" fmla="*/ 391745 w 1221976"/>
                        <a:gd name="connsiteY411" fmla="*/ 211989 h 3874421"/>
                        <a:gd name="connsiteX412" fmla="*/ 406388 w 1221976"/>
                        <a:gd name="connsiteY412" fmla="*/ 206223 h 3874421"/>
                        <a:gd name="connsiteX413" fmla="*/ 418937 w 1221976"/>
                        <a:gd name="connsiteY413" fmla="*/ 208538 h 3874421"/>
                        <a:gd name="connsiteX414" fmla="*/ 416118 w 1221976"/>
                        <a:gd name="connsiteY414" fmla="*/ 205388 h 3874421"/>
                        <a:gd name="connsiteX415" fmla="*/ 447870 w 1221976"/>
                        <a:gd name="connsiteY415" fmla="*/ 94825 h 3874421"/>
                        <a:gd name="connsiteX416" fmla="*/ 514915 w 1221976"/>
                        <a:gd name="connsiteY416" fmla="*/ 148424 h 3874421"/>
                        <a:gd name="connsiteX417" fmla="*/ 531164 w 1221976"/>
                        <a:gd name="connsiteY417" fmla="*/ 151104 h 3874421"/>
                        <a:gd name="connsiteX418" fmla="*/ 531794 w 1221976"/>
                        <a:gd name="connsiteY418" fmla="*/ 136224 h 3874421"/>
                        <a:gd name="connsiteX419" fmla="*/ 494764 w 1221976"/>
                        <a:gd name="connsiteY419" fmla="*/ 84994 h 3874421"/>
                        <a:gd name="connsiteX420" fmla="*/ 490017 w 1221976"/>
                        <a:gd name="connsiteY420" fmla="*/ 66061 h 3874421"/>
                        <a:gd name="connsiteX421" fmla="*/ 504289 w 1221976"/>
                        <a:gd name="connsiteY421" fmla="*/ 30806 h 3874421"/>
                        <a:gd name="connsiteX422" fmla="*/ 541957 w 1221976"/>
                        <a:gd name="connsiteY422" fmla="*/ 36073 h 3874421"/>
                        <a:gd name="connsiteX423" fmla="*/ 561214 w 1221976"/>
                        <a:gd name="connsiteY423" fmla="*/ 52407 h 3874421"/>
                        <a:gd name="connsiteX424" fmla="*/ 569446 w 1221976"/>
                        <a:gd name="connsiteY424" fmla="*/ 20157 h 3874421"/>
                        <a:gd name="connsiteX425" fmla="*/ 599434 w 1221976"/>
                        <a:gd name="connsiteY425" fmla="*/ 0 h 38744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  <a:cxn ang="0">
                          <a:pos x="connsiteX266" y="connsiteY266"/>
                        </a:cxn>
                        <a:cxn ang="0">
                          <a:pos x="connsiteX267" y="connsiteY267"/>
                        </a:cxn>
                        <a:cxn ang="0">
                          <a:pos x="connsiteX268" y="connsiteY268"/>
                        </a:cxn>
                        <a:cxn ang="0">
                          <a:pos x="connsiteX269" y="connsiteY269"/>
                        </a:cxn>
                        <a:cxn ang="0">
                          <a:pos x="connsiteX270" y="connsiteY270"/>
                        </a:cxn>
                        <a:cxn ang="0">
                          <a:pos x="connsiteX271" y="connsiteY271"/>
                        </a:cxn>
                        <a:cxn ang="0">
                          <a:pos x="connsiteX272" y="connsiteY272"/>
                        </a:cxn>
                        <a:cxn ang="0">
                          <a:pos x="connsiteX273" y="connsiteY273"/>
                        </a:cxn>
                        <a:cxn ang="0">
                          <a:pos x="connsiteX274" y="connsiteY274"/>
                        </a:cxn>
                        <a:cxn ang="0">
                          <a:pos x="connsiteX275" y="connsiteY275"/>
                        </a:cxn>
                        <a:cxn ang="0">
                          <a:pos x="connsiteX276" y="connsiteY276"/>
                        </a:cxn>
                        <a:cxn ang="0">
                          <a:pos x="connsiteX277" y="connsiteY277"/>
                        </a:cxn>
                        <a:cxn ang="0">
                          <a:pos x="connsiteX278" y="connsiteY278"/>
                        </a:cxn>
                        <a:cxn ang="0">
                          <a:pos x="connsiteX279" y="connsiteY279"/>
                        </a:cxn>
                        <a:cxn ang="0">
                          <a:pos x="connsiteX280" y="connsiteY280"/>
                        </a:cxn>
                        <a:cxn ang="0">
                          <a:pos x="connsiteX281" y="connsiteY281"/>
                        </a:cxn>
                        <a:cxn ang="0">
                          <a:pos x="connsiteX282" y="connsiteY282"/>
                        </a:cxn>
                        <a:cxn ang="0">
                          <a:pos x="connsiteX283" y="connsiteY283"/>
                        </a:cxn>
                        <a:cxn ang="0">
                          <a:pos x="connsiteX284" y="connsiteY284"/>
                        </a:cxn>
                        <a:cxn ang="0">
                          <a:pos x="connsiteX285" y="connsiteY285"/>
                        </a:cxn>
                        <a:cxn ang="0">
                          <a:pos x="connsiteX286" y="connsiteY286"/>
                        </a:cxn>
                        <a:cxn ang="0">
                          <a:pos x="connsiteX287" y="connsiteY287"/>
                        </a:cxn>
                        <a:cxn ang="0">
                          <a:pos x="connsiteX288" y="connsiteY288"/>
                        </a:cxn>
                        <a:cxn ang="0">
                          <a:pos x="connsiteX289" y="connsiteY289"/>
                        </a:cxn>
                        <a:cxn ang="0">
                          <a:pos x="connsiteX290" y="connsiteY290"/>
                        </a:cxn>
                        <a:cxn ang="0">
                          <a:pos x="connsiteX291" y="connsiteY291"/>
                        </a:cxn>
                        <a:cxn ang="0">
                          <a:pos x="connsiteX292" y="connsiteY292"/>
                        </a:cxn>
                        <a:cxn ang="0">
                          <a:pos x="connsiteX293" y="connsiteY293"/>
                        </a:cxn>
                        <a:cxn ang="0">
                          <a:pos x="connsiteX294" y="connsiteY294"/>
                        </a:cxn>
                        <a:cxn ang="0">
                          <a:pos x="connsiteX295" y="connsiteY295"/>
                        </a:cxn>
                        <a:cxn ang="0">
                          <a:pos x="connsiteX296" y="connsiteY296"/>
                        </a:cxn>
                        <a:cxn ang="0">
                          <a:pos x="connsiteX297" y="connsiteY297"/>
                        </a:cxn>
                        <a:cxn ang="0">
                          <a:pos x="connsiteX298" y="connsiteY298"/>
                        </a:cxn>
                        <a:cxn ang="0">
                          <a:pos x="connsiteX299" y="connsiteY299"/>
                        </a:cxn>
                        <a:cxn ang="0">
                          <a:pos x="connsiteX300" y="connsiteY300"/>
                        </a:cxn>
                        <a:cxn ang="0">
                          <a:pos x="connsiteX301" y="connsiteY301"/>
                        </a:cxn>
                        <a:cxn ang="0">
                          <a:pos x="connsiteX302" y="connsiteY302"/>
                        </a:cxn>
                        <a:cxn ang="0">
                          <a:pos x="connsiteX303" y="connsiteY303"/>
                        </a:cxn>
                        <a:cxn ang="0">
                          <a:pos x="connsiteX304" y="connsiteY304"/>
                        </a:cxn>
                        <a:cxn ang="0">
                          <a:pos x="connsiteX305" y="connsiteY305"/>
                        </a:cxn>
                        <a:cxn ang="0">
                          <a:pos x="connsiteX306" y="connsiteY306"/>
                        </a:cxn>
                        <a:cxn ang="0">
                          <a:pos x="connsiteX307" y="connsiteY307"/>
                        </a:cxn>
                        <a:cxn ang="0">
                          <a:pos x="connsiteX308" y="connsiteY308"/>
                        </a:cxn>
                        <a:cxn ang="0">
                          <a:pos x="connsiteX309" y="connsiteY309"/>
                        </a:cxn>
                        <a:cxn ang="0">
                          <a:pos x="connsiteX310" y="connsiteY310"/>
                        </a:cxn>
                        <a:cxn ang="0">
                          <a:pos x="connsiteX311" y="connsiteY311"/>
                        </a:cxn>
                        <a:cxn ang="0">
                          <a:pos x="connsiteX312" y="connsiteY312"/>
                        </a:cxn>
                        <a:cxn ang="0">
                          <a:pos x="connsiteX313" y="connsiteY313"/>
                        </a:cxn>
                        <a:cxn ang="0">
                          <a:pos x="connsiteX314" y="connsiteY314"/>
                        </a:cxn>
                        <a:cxn ang="0">
                          <a:pos x="connsiteX315" y="connsiteY315"/>
                        </a:cxn>
                        <a:cxn ang="0">
                          <a:pos x="connsiteX316" y="connsiteY316"/>
                        </a:cxn>
                        <a:cxn ang="0">
                          <a:pos x="connsiteX317" y="connsiteY317"/>
                        </a:cxn>
                        <a:cxn ang="0">
                          <a:pos x="connsiteX318" y="connsiteY318"/>
                        </a:cxn>
                        <a:cxn ang="0">
                          <a:pos x="connsiteX319" y="connsiteY319"/>
                        </a:cxn>
                        <a:cxn ang="0">
                          <a:pos x="connsiteX320" y="connsiteY320"/>
                        </a:cxn>
                        <a:cxn ang="0">
                          <a:pos x="connsiteX321" y="connsiteY321"/>
                        </a:cxn>
                        <a:cxn ang="0">
                          <a:pos x="connsiteX322" y="connsiteY322"/>
                        </a:cxn>
                        <a:cxn ang="0">
                          <a:pos x="connsiteX323" y="connsiteY323"/>
                        </a:cxn>
                        <a:cxn ang="0">
                          <a:pos x="connsiteX324" y="connsiteY324"/>
                        </a:cxn>
                        <a:cxn ang="0">
                          <a:pos x="connsiteX325" y="connsiteY325"/>
                        </a:cxn>
                        <a:cxn ang="0">
                          <a:pos x="connsiteX326" y="connsiteY326"/>
                        </a:cxn>
                        <a:cxn ang="0">
                          <a:pos x="connsiteX327" y="connsiteY327"/>
                        </a:cxn>
                        <a:cxn ang="0">
                          <a:pos x="connsiteX328" y="connsiteY328"/>
                        </a:cxn>
                        <a:cxn ang="0">
                          <a:pos x="connsiteX329" y="connsiteY329"/>
                        </a:cxn>
                        <a:cxn ang="0">
                          <a:pos x="connsiteX330" y="connsiteY330"/>
                        </a:cxn>
                        <a:cxn ang="0">
                          <a:pos x="connsiteX331" y="connsiteY331"/>
                        </a:cxn>
                        <a:cxn ang="0">
                          <a:pos x="connsiteX332" y="connsiteY332"/>
                        </a:cxn>
                        <a:cxn ang="0">
                          <a:pos x="connsiteX333" y="connsiteY333"/>
                        </a:cxn>
                        <a:cxn ang="0">
                          <a:pos x="connsiteX334" y="connsiteY334"/>
                        </a:cxn>
                        <a:cxn ang="0">
                          <a:pos x="connsiteX335" y="connsiteY335"/>
                        </a:cxn>
                        <a:cxn ang="0">
                          <a:pos x="connsiteX336" y="connsiteY336"/>
                        </a:cxn>
                        <a:cxn ang="0">
                          <a:pos x="connsiteX337" y="connsiteY337"/>
                        </a:cxn>
                        <a:cxn ang="0">
                          <a:pos x="connsiteX338" y="connsiteY338"/>
                        </a:cxn>
                        <a:cxn ang="0">
                          <a:pos x="connsiteX339" y="connsiteY339"/>
                        </a:cxn>
                        <a:cxn ang="0">
                          <a:pos x="connsiteX340" y="connsiteY340"/>
                        </a:cxn>
                        <a:cxn ang="0">
                          <a:pos x="connsiteX341" y="connsiteY341"/>
                        </a:cxn>
                        <a:cxn ang="0">
                          <a:pos x="connsiteX342" y="connsiteY342"/>
                        </a:cxn>
                        <a:cxn ang="0">
                          <a:pos x="connsiteX343" y="connsiteY343"/>
                        </a:cxn>
                        <a:cxn ang="0">
                          <a:pos x="connsiteX344" y="connsiteY344"/>
                        </a:cxn>
                        <a:cxn ang="0">
                          <a:pos x="connsiteX345" y="connsiteY345"/>
                        </a:cxn>
                        <a:cxn ang="0">
                          <a:pos x="connsiteX346" y="connsiteY346"/>
                        </a:cxn>
                        <a:cxn ang="0">
                          <a:pos x="connsiteX347" y="connsiteY347"/>
                        </a:cxn>
                        <a:cxn ang="0">
                          <a:pos x="connsiteX348" y="connsiteY348"/>
                        </a:cxn>
                        <a:cxn ang="0">
                          <a:pos x="connsiteX349" y="connsiteY349"/>
                        </a:cxn>
                        <a:cxn ang="0">
                          <a:pos x="connsiteX350" y="connsiteY350"/>
                        </a:cxn>
                        <a:cxn ang="0">
                          <a:pos x="connsiteX351" y="connsiteY351"/>
                        </a:cxn>
                        <a:cxn ang="0">
                          <a:pos x="connsiteX352" y="connsiteY352"/>
                        </a:cxn>
                        <a:cxn ang="0">
                          <a:pos x="connsiteX353" y="connsiteY353"/>
                        </a:cxn>
                        <a:cxn ang="0">
                          <a:pos x="connsiteX354" y="connsiteY354"/>
                        </a:cxn>
                        <a:cxn ang="0">
                          <a:pos x="connsiteX355" y="connsiteY355"/>
                        </a:cxn>
                        <a:cxn ang="0">
                          <a:pos x="connsiteX356" y="connsiteY356"/>
                        </a:cxn>
                        <a:cxn ang="0">
                          <a:pos x="connsiteX357" y="connsiteY357"/>
                        </a:cxn>
                        <a:cxn ang="0">
                          <a:pos x="connsiteX358" y="connsiteY358"/>
                        </a:cxn>
                        <a:cxn ang="0">
                          <a:pos x="connsiteX359" y="connsiteY359"/>
                        </a:cxn>
                        <a:cxn ang="0">
                          <a:pos x="connsiteX360" y="connsiteY360"/>
                        </a:cxn>
                        <a:cxn ang="0">
                          <a:pos x="connsiteX361" y="connsiteY361"/>
                        </a:cxn>
                        <a:cxn ang="0">
                          <a:pos x="connsiteX362" y="connsiteY362"/>
                        </a:cxn>
                        <a:cxn ang="0">
                          <a:pos x="connsiteX363" y="connsiteY363"/>
                        </a:cxn>
                        <a:cxn ang="0">
                          <a:pos x="connsiteX364" y="connsiteY364"/>
                        </a:cxn>
                        <a:cxn ang="0">
                          <a:pos x="connsiteX365" y="connsiteY365"/>
                        </a:cxn>
                        <a:cxn ang="0">
                          <a:pos x="connsiteX366" y="connsiteY366"/>
                        </a:cxn>
                        <a:cxn ang="0">
                          <a:pos x="connsiteX367" y="connsiteY367"/>
                        </a:cxn>
                        <a:cxn ang="0">
                          <a:pos x="connsiteX368" y="connsiteY368"/>
                        </a:cxn>
                        <a:cxn ang="0">
                          <a:pos x="connsiteX369" y="connsiteY369"/>
                        </a:cxn>
                        <a:cxn ang="0">
                          <a:pos x="connsiteX370" y="connsiteY370"/>
                        </a:cxn>
                        <a:cxn ang="0">
                          <a:pos x="connsiteX371" y="connsiteY371"/>
                        </a:cxn>
                        <a:cxn ang="0">
                          <a:pos x="connsiteX372" y="connsiteY372"/>
                        </a:cxn>
                        <a:cxn ang="0">
                          <a:pos x="connsiteX373" y="connsiteY373"/>
                        </a:cxn>
                        <a:cxn ang="0">
                          <a:pos x="connsiteX374" y="connsiteY374"/>
                        </a:cxn>
                        <a:cxn ang="0">
                          <a:pos x="connsiteX375" y="connsiteY375"/>
                        </a:cxn>
                        <a:cxn ang="0">
                          <a:pos x="connsiteX376" y="connsiteY376"/>
                        </a:cxn>
                        <a:cxn ang="0">
                          <a:pos x="connsiteX377" y="connsiteY377"/>
                        </a:cxn>
                        <a:cxn ang="0">
                          <a:pos x="connsiteX378" y="connsiteY378"/>
                        </a:cxn>
                        <a:cxn ang="0">
                          <a:pos x="connsiteX379" y="connsiteY379"/>
                        </a:cxn>
                        <a:cxn ang="0">
                          <a:pos x="connsiteX380" y="connsiteY380"/>
                        </a:cxn>
                        <a:cxn ang="0">
                          <a:pos x="connsiteX381" y="connsiteY381"/>
                        </a:cxn>
                        <a:cxn ang="0">
                          <a:pos x="connsiteX382" y="connsiteY382"/>
                        </a:cxn>
                        <a:cxn ang="0">
                          <a:pos x="connsiteX383" y="connsiteY383"/>
                        </a:cxn>
                        <a:cxn ang="0">
                          <a:pos x="connsiteX384" y="connsiteY384"/>
                        </a:cxn>
                        <a:cxn ang="0">
                          <a:pos x="connsiteX385" y="connsiteY385"/>
                        </a:cxn>
                        <a:cxn ang="0">
                          <a:pos x="connsiteX386" y="connsiteY386"/>
                        </a:cxn>
                        <a:cxn ang="0">
                          <a:pos x="connsiteX387" y="connsiteY387"/>
                        </a:cxn>
                        <a:cxn ang="0">
                          <a:pos x="connsiteX388" y="connsiteY388"/>
                        </a:cxn>
                        <a:cxn ang="0">
                          <a:pos x="connsiteX389" y="connsiteY389"/>
                        </a:cxn>
                        <a:cxn ang="0">
                          <a:pos x="connsiteX390" y="connsiteY390"/>
                        </a:cxn>
                        <a:cxn ang="0">
                          <a:pos x="connsiteX391" y="connsiteY391"/>
                        </a:cxn>
                        <a:cxn ang="0">
                          <a:pos x="connsiteX392" y="connsiteY392"/>
                        </a:cxn>
                        <a:cxn ang="0">
                          <a:pos x="connsiteX393" y="connsiteY393"/>
                        </a:cxn>
                        <a:cxn ang="0">
                          <a:pos x="connsiteX394" y="connsiteY394"/>
                        </a:cxn>
                        <a:cxn ang="0">
                          <a:pos x="connsiteX395" y="connsiteY395"/>
                        </a:cxn>
                        <a:cxn ang="0">
                          <a:pos x="connsiteX396" y="connsiteY396"/>
                        </a:cxn>
                        <a:cxn ang="0">
                          <a:pos x="connsiteX397" y="connsiteY397"/>
                        </a:cxn>
                        <a:cxn ang="0">
                          <a:pos x="connsiteX398" y="connsiteY398"/>
                        </a:cxn>
                        <a:cxn ang="0">
                          <a:pos x="connsiteX399" y="connsiteY399"/>
                        </a:cxn>
                        <a:cxn ang="0">
                          <a:pos x="connsiteX400" y="connsiteY400"/>
                        </a:cxn>
                        <a:cxn ang="0">
                          <a:pos x="connsiteX401" y="connsiteY401"/>
                        </a:cxn>
                        <a:cxn ang="0">
                          <a:pos x="connsiteX402" y="connsiteY402"/>
                        </a:cxn>
                        <a:cxn ang="0">
                          <a:pos x="connsiteX403" y="connsiteY403"/>
                        </a:cxn>
                        <a:cxn ang="0">
                          <a:pos x="connsiteX404" y="connsiteY404"/>
                        </a:cxn>
                        <a:cxn ang="0">
                          <a:pos x="connsiteX405" y="connsiteY405"/>
                        </a:cxn>
                        <a:cxn ang="0">
                          <a:pos x="connsiteX406" y="connsiteY406"/>
                        </a:cxn>
                        <a:cxn ang="0">
                          <a:pos x="connsiteX407" y="connsiteY407"/>
                        </a:cxn>
                        <a:cxn ang="0">
                          <a:pos x="connsiteX408" y="connsiteY408"/>
                        </a:cxn>
                        <a:cxn ang="0">
                          <a:pos x="connsiteX409" y="connsiteY409"/>
                        </a:cxn>
                        <a:cxn ang="0">
                          <a:pos x="connsiteX410" y="connsiteY410"/>
                        </a:cxn>
                        <a:cxn ang="0">
                          <a:pos x="connsiteX411" y="connsiteY411"/>
                        </a:cxn>
                        <a:cxn ang="0">
                          <a:pos x="connsiteX412" y="connsiteY412"/>
                        </a:cxn>
                        <a:cxn ang="0">
                          <a:pos x="connsiteX413" y="connsiteY413"/>
                        </a:cxn>
                        <a:cxn ang="0">
                          <a:pos x="connsiteX414" y="connsiteY414"/>
                        </a:cxn>
                        <a:cxn ang="0">
                          <a:pos x="connsiteX415" y="connsiteY415"/>
                        </a:cxn>
                        <a:cxn ang="0">
                          <a:pos x="connsiteX416" y="connsiteY416"/>
                        </a:cxn>
                        <a:cxn ang="0">
                          <a:pos x="connsiteX417" y="connsiteY417"/>
                        </a:cxn>
                        <a:cxn ang="0">
                          <a:pos x="connsiteX418" y="connsiteY418"/>
                        </a:cxn>
                        <a:cxn ang="0">
                          <a:pos x="connsiteX419" y="connsiteY419"/>
                        </a:cxn>
                        <a:cxn ang="0">
                          <a:pos x="connsiteX420" y="connsiteY420"/>
                        </a:cxn>
                        <a:cxn ang="0">
                          <a:pos x="connsiteX421" y="connsiteY421"/>
                        </a:cxn>
                        <a:cxn ang="0">
                          <a:pos x="connsiteX422" y="connsiteY422"/>
                        </a:cxn>
                        <a:cxn ang="0">
                          <a:pos x="connsiteX423" y="connsiteY423"/>
                        </a:cxn>
                        <a:cxn ang="0">
                          <a:pos x="connsiteX424" y="connsiteY424"/>
                        </a:cxn>
                        <a:cxn ang="0">
                          <a:pos x="connsiteX425" y="connsiteY425"/>
                        </a:cxn>
                      </a:cxnLst>
                      <a:rect l="l" t="t" r="r" b="b"/>
                      <a:pathLst>
                        <a:path w="1221976" h="3874421">
                          <a:moveTo>
                            <a:pt x="599434" y="0"/>
                          </a:moveTo>
                          <a:cubicBezTo>
                            <a:pt x="611145" y="0"/>
                            <a:pt x="622830" y="8786"/>
                            <a:pt x="629421" y="20157"/>
                          </a:cubicBezTo>
                          <a:cubicBezTo>
                            <a:pt x="636012" y="31527"/>
                            <a:pt x="633679" y="36830"/>
                            <a:pt x="635807" y="45167"/>
                          </a:cubicBezTo>
                          <a:lnTo>
                            <a:pt x="644112" y="36073"/>
                          </a:lnTo>
                          <a:cubicBezTo>
                            <a:pt x="657986" y="27393"/>
                            <a:pt x="671637" y="24951"/>
                            <a:pt x="681779" y="30806"/>
                          </a:cubicBezTo>
                          <a:cubicBezTo>
                            <a:pt x="691922" y="36662"/>
                            <a:pt x="696633" y="49706"/>
                            <a:pt x="696052" y="66061"/>
                          </a:cubicBezTo>
                          <a:lnTo>
                            <a:pt x="690047" y="84996"/>
                          </a:lnTo>
                          <a:lnTo>
                            <a:pt x="653839" y="136224"/>
                          </a:lnTo>
                          <a:cubicBezTo>
                            <a:pt x="651201" y="141070"/>
                            <a:pt x="650990" y="145390"/>
                            <a:pt x="655496" y="150079"/>
                          </a:cubicBezTo>
                          <a:cubicBezTo>
                            <a:pt x="660001" y="154769"/>
                            <a:pt x="667239" y="151937"/>
                            <a:pt x="670719" y="148424"/>
                          </a:cubicBezTo>
                          <a:cubicBezTo>
                            <a:pt x="692808" y="130558"/>
                            <a:pt x="715980" y="83439"/>
                            <a:pt x="736985" y="94825"/>
                          </a:cubicBezTo>
                          <a:cubicBezTo>
                            <a:pt x="776578" y="117684"/>
                            <a:pt x="790794" y="167185"/>
                            <a:pt x="768737" y="205388"/>
                          </a:cubicBezTo>
                          <a:lnTo>
                            <a:pt x="765918" y="208538"/>
                          </a:lnTo>
                          <a:lnTo>
                            <a:pt x="778467" y="206223"/>
                          </a:lnTo>
                          <a:cubicBezTo>
                            <a:pt x="784461" y="206501"/>
                            <a:pt x="789490" y="208369"/>
                            <a:pt x="793110" y="211989"/>
                          </a:cubicBezTo>
                          <a:cubicBezTo>
                            <a:pt x="807588" y="226467"/>
                            <a:pt x="794038" y="263491"/>
                            <a:pt x="762845" y="294685"/>
                          </a:cubicBezTo>
                          <a:lnTo>
                            <a:pt x="756263" y="299145"/>
                          </a:lnTo>
                          <a:lnTo>
                            <a:pt x="761006" y="299432"/>
                          </a:lnTo>
                          <a:cubicBezTo>
                            <a:pt x="744333" y="323544"/>
                            <a:pt x="730940" y="349575"/>
                            <a:pt x="721023" y="376806"/>
                          </a:cubicBezTo>
                          <a:lnTo>
                            <a:pt x="703600" y="453827"/>
                          </a:lnTo>
                          <a:lnTo>
                            <a:pt x="751032" y="422449"/>
                          </a:lnTo>
                          <a:cubicBezTo>
                            <a:pt x="772353" y="402973"/>
                            <a:pt x="790640" y="380174"/>
                            <a:pt x="805397" y="354506"/>
                          </a:cubicBezTo>
                          <a:lnTo>
                            <a:pt x="806543" y="356252"/>
                          </a:lnTo>
                          <a:lnTo>
                            <a:pt x="807536" y="352920"/>
                          </a:lnTo>
                          <a:cubicBezTo>
                            <a:pt x="817839" y="336439"/>
                            <a:pt x="841958" y="324874"/>
                            <a:pt x="870069" y="324873"/>
                          </a:cubicBezTo>
                          <a:lnTo>
                            <a:pt x="892531" y="331169"/>
                          </a:lnTo>
                          <a:lnTo>
                            <a:pt x="931982" y="320112"/>
                          </a:lnTo>
                          <a:cubicBezTo>
                            <a:pt x="969463" y="320112"/>
                            <a:pt x="999848" y="340672"/>
                            <a:pt x="999848" y="366034"/>
                          </a:cubicBezTo>
                          <a:lnTo>
                            <a:pt x="994944" y="382469"/>
                          </a:lnTo>
                          <a:lnTo>
                            <a:pt x="997278" y="383332"/>
                          </a:lnTo>
                          <a:cubicBezTo>
                            <a:pt x="1010636" y="390658"/>
                            <a:pt x="1018899" y="400777"/>
                            <a:pt x="1018898" y="411956"/>
                          </a:cubicBezTo>
                          <a:cubicBezTo>
                            <a:pt x="1018899" y="428724"/>
                            <a:pt x="1000307" y="443110"/>
                            <a:pt x="973813" y="449256"/>
                          </a:cubicBezTo>
                          <a:lnTo>
                            <a:pt x="971579" y="449503"/>
                          </a:lnTo>
                          <a:lnTo>
                            <a:pt x="902225" y="500032"/>
                          </a:lnTo>
                          <a:lnTo>
                            <a:pt x="899899" y="503225"/>
                          </a:lnTo>
                          <a:lnTo>
                            <a:pt x="906979" y="502443"/>
                          </a:lnTo>
                          <a:cubicBezTo>
                            <a:pt x="968790" y="502443"/>
                            <a:pt x="1018899" y="520567"/>
                            <a:pt x="1018898" y="542925"/>
                          </a:cubicBezTo>
                          <a:cubicBezTo>
                            <a:pt x="1018898" y="559694"/>
                            <a:pt x="990713" y="574080"/>
                            <a:pt x="950544" y="580226"/>
                          </a:cubicBezTo>
                          <a:lnTo>
                            <a:pt x="932828" y="581519"/>
                          </a:lnTo>
                          <a:lnTo>
                            <a:pt x="845134" y="621091"/>
                          </a:lnTo>
                          <a:lnTo>
                            <a:pt x="784513" y="668845"/>
                          </a:lnTo>
                          <a:lnTo>
                            <a:pt x="796944" y="667524"/>
                          </a:lnTo>
                          <a:cubicBezTo>
                            <a:pt x="830851" y="668792"/>
                            <a:pt x="857015" y="680432"/>
                            <a:pt x="867399" y="702145"/>
                          </a:cubicBezTo>
                          <a:cubicBezTo>
                            <a:pt x="877783" y="723858"/>
                            <a:pt x="870422" y="751532"/>
                            <a:pt x="850126" y="778723"/>
                          </a:cubicBezTo>
                          <a:lnTo>
                            <a:pt x="849875" y="778973"/>
                          </a:lnTo>
                          <a:lnTo>
                            <a:pt x="851114" y="779182"/>
                          </a:lnTo>
                          <a:lnTo>
                            <a:pt x="830038" y="798848"/>
                          </a:lnTo>
                          <a:lnTo>
                            <a:pt x="810582" y="818340"/>
                          </a:lnTo>
                          <a:lnTo>
                            <a:pt x="806375" y="820928"/>
                          </a:lnTo>
                          <a:lnTo>
                            <a:pt x="784901" y="840968"/>
                          </a:lnTo>
                          <a:cubicBezTo>
                            <a:pt x="763984" y="864967"/>
                            <a:pt x="744530" y="892018"/>
                            <a:pt x="727457" y="921066"/>
                          </a:cubicBezTo>
                          <a:cubicBezTo>
                            <a:pt x="710383" y="950114"/>
                            <a:pt x="696213" y="980272"/>
                            <a:pt x="685421" y="1010221"/>
                          </a:cubicBezTo>
                          <a:lnTo>
                            <a:pt x="678914" y="1036493"/>
                          </a:lnTo>
                          <a:lnTo>
                            <a:pt x="681256" y="1089059"/>
                          </a:lnTo>
                          <a:lnTo>
                            <a:pt x="683234" y="1087891"/>
                          </a:lnTo>
                          <a:cubicBezTo>
                            <a:pt x="738359" y="1049193"/>
                            <a:pt x="783674" y="997959"/>
                            <a:pt x="814232" y="938978"/>
                          </a:cubicBezTo>
                          <a:lnTo>
                            <a:pt x="817066" y="943221"/>
                          </a:lnTo>
                          <a:lnTo>
                            <a:pt x="818015" y="934514"/>
                          </a:lnTo>
                          <a:cubicBezTo>
                            <a:pt x="832615" y="887415"/>
                            <a:pt x="862544" y="853338"/>
                            <a:pt x="884865" y="858400"/>
                          </a:cubicBezTo>
                          <a:cubicBezTo>
                            <a:pt x="890445" y="859665"/>
                            <a:pt x="895022" y="863257"/>
                            <a:pt x="898519" y="868668"/>
                          </a:cubicBezTo>
                          <a:lnTo>
                            <a:pt x="902928" y="881679"/>
                          </a:lnTo>
                          <a:lnTo>
                            <a:pt x="904581" y="877231"/>
                          </a:lnTo>
                          <a:cubicBezTo>
                            <a:pt x="931129" y="834559"/>
                            <a:pt x="988500" y="819060"/>
                            <a:pt x="1032723" y="842609"/>
                          </a:cubicBezTo>
                          <a:cubicBezTo>
                            <a:pt x="1055440" y="855534"/>
                            <a:pt x="1020532" y="904414"/>
                            <a:pt x="1014436" y="935316"/>
                          </a:cubicBezTo>
                          <a:cubicBezTo>
                            <a:pt x="1012774" y="940590"/>
                            <a:pt x="1013814" y="948963"/>
                            <a:pt x="1020945" y="950431"/>
                          </a:cubicBezTo>
                          <a:cubicBezTo>
                            <a:pt x="1028075" y="951899"/>
                            <a:pt x="1032303" y="949197"/>
                            <a:pt x="1035756" y="943932"/>
                          </a:cubicBezTo>
                          <a:lnTo>
                            <a:pt x="1067796" y="880549"/>
                          </a:lnTo>
                          <a:lnTo>
                            <a:pt x="1083599" y="863980"/>
                          </a:lnTo>
                          <a:cubicBezTo>
                            <a:pt x="1099722" y="853952"/>
                            <a:pt x="1115357" y="850764"/>
                            <a:pt x="1126686" y="856797"/>
                          </a:cubicBezTo>
                          <a:cubicBezTo>
                            <a:pt x="1138014" y="862830"/>
                            <a:pt x="1142889" y="876939"/>
                            <a:pt x="1141613" y="894874"/>
                          </a:cubicBezTo>
                          <a:lnTo>
                            <a:pt x="1136933" y="907873"/>
                          </a:lnTo>
                          <a:cubicBezTo>
                            <a:pt x="1146453" y="905014"/>
                            <a:pt x="1150530" y="899768"/>
                            <a:pt x="1165493" y="899299"/>
                          </a:cubicBezTo>
                          <a:cubicBezTo>
                            <a:pt x="1180456" y="898831"/>
                            <a:pt x="1195558" y="904598"/>
                            <a:pt x="1201844" y="915487"/>
                          </a:cubicBezTo>
                          <a:cubicBezTo>
                            <a:pt x="1208131" y="926375"/>
                            <a:pt x="1206156" y="943345"/>
                            <a:pt x="1197687" y="955062"/>
                          </a:cubicBezTo>
                          <a:cubicBezTo>
                            <a:pt x="1189218" y="966778"/>
                            <a:pt x="1179030" y="972637"/>
                            <a:pt x="1169700" y="981425"/>
                          </a:cubicBezTo>
                          <a:lnTo>
                            <a:pt x="1196450" y="989854"/>
                          </a:lnTo>
                          <a:cubicBezTo>
                            <a:pt x="1212620" y="997717"/>
                            <a:pt x="1222401" y="1008993"/>
                            <a:pt x="1221962" y="1021820"/>
                          </a:cubicBezTo>
                          <a:cubicBezTo>
                            <a:pt x="1221522" y="1034646"/>
                            <a:pt x="1210944" y="1046594"/>
                            <a:pt x="1194198" y="1055543"/>
                          </a:cubicBezTo>
                          <a:lnTo>
                            <a:pt x="1172625" y="1062113"/>
                          </a:lnTo>
                          <a:lnTo>
                            <a:pt x="1101269" y="1057405"/>
                          </a:lnTo>
                          <a:cubicBezTo>
                            <a:pt x="1087152" y="1058389"/>
                            <a:pt x="1088149" y="1062294"/>
                            <a:pt x="1086655" y="1066623"/>
                          </a:cubicBezTo>
                          <a:cubicBezTo>
                            <a:pt x="1085161" y="1070953"/>
                            <a:pt x="1092879" y="1080131"/>
                            <a:pt x="1098071" y="1080176"/>
                          </a:cubicBezTo>
                          <a:cubicBezTo>
                            <a:pt x="1128021" y="1090590"/>
                            <a:pt x="1187722" y="1077110"/>
                            <a:pt x="1187919" y="1111417"/>
                          </a:cubicBezTo>
                          <a:cubicBezTo>
                            <a:pt x="1186202" y="1161490"/>
                            <a:pt x="1144094" y="1203425"/>
                            <a:pt x="1093865" y="1205081"/>
                          </a:cubicBezTo>
                          <a:lnTo>
                            <a:pt x="1089186" y="1204288"/>
                          </a:lnTo>
                          <a:lnTo>
                            <a:pt x="1098249" y="1214612"/>
                          </a:lnTo>
                          <a:cubicBezTo>
                            <a:pt x="1101187" y="1220346"/>
                            <a:pt x="1102009" y="1226105"/>
                            <a:pt x="1100315" y="1231571"/>
                          </a:cubicBezTo>
                          <a:cubicBezTo>
                            <a:pt x="1093539" y="1253431"/>
                            <a:pt x="1049062" y="1262313"/>
                            <a:pt x="1000973" y="1251407"/>
                          </a:cubicBezTo>
                          <a:lnTo>
                            <a:pt x="992747" y="1247781"/>
                          </a:lnTo>
                          <a:lnTo>
                            <a:pt x="994087" y="1250498"/>
                          </a:lnTo>
                          <a:cubicBezTo>
                            <a:pt x="927729" y="1247471"/>
                            <a:pt x="860701" y="1261098"/>
                            <a:pt x="799625" y="1289488"/>
                          </a:cubicBezTo>
                          <a:lnTo>
                            <a:pt x="763404" y="1309948"/>
                          </a:lnTo>
                          <a:lnTo>
                            <a:pt x="805536" y="1312891"/>
                          </a:lnTo>
                          <a:cubicBezTo>
                            <a:pt x="833621" y="1321033"/>
                            <a:pt x="857607" y="1335310"/>
                            <a:pt x="873234" y="1356145"/>
                          </a:cubicBezTo>
                          <a:cubicBezTo>
                            <a:pt x="912301" y="1408234"/>
                            <a:pt x="809530" y="1477280"/>
                            <a:pt x="720402" y="1559864"/>
                          </a:cubicBezTo>
                          <a:lnTo>
                            <a:pt x="703009" y="1577447"/>
                          </a:lnTo>
                          <a:lnTo>
                            <a:pt x="709950" y="1733276"/>
                          </a:lnTo>
                          <a:lnTo>
                            <a:pt x="719471" y="1985327"/>
                          </a:lnTo>
                          <a:lnTo>
                            <a:pt x="728110" y="1980683"/>
                          </a:lnTo>
                          <a:cubicBezTo>
                            <a:pt x="739041" y="1973952"/>
                            <a:pt x="749183" y="1966642"/>
                            <a:pt x="758047" y="1958577"/>
                          </a:cubicBezTo>
                          <a:lnTo>
                            <a:pt x="781528" y="1929168"/>
                          </a:lnTo>
                          <a:lnTo>
                            <a:pt x="768333" y="1862037"/>
                          </a:lnTo>
                          <a:cubicBezTo>
                            <a:pt x="765096" y="1845575"/>
                            <a:pt x="779952" y="1824609"/>
                            <a:pt x="801513" y="1815207"/>
                          </a:cubicBezTo>
                          <a:cubicBezTo>
                            <a:pt x="823074" y="1805808"/>
                            <a:pt x="843176" y="1811532"/>
                            <a:pt x="846412" y="1827994"/>
                          </a:cubicBezTo>
                          <a:lnTo>
                            <a:pt x="849039" y="1841360"/>
                          </a:lnTo>
                          <a:lnTo>
                            <a:pt x="843556" y="1873815"/>
                          </a:lnTo>
                          <a:lnTo>
                            <a:pt x="853072" y="1881149"/>
                          </a:lnTo>
                          <a:lnTo>
                            <a:pt x="865807" y="1869431"/>
                          </a:lnTo>
                          <a:lnTo>
                            <a:pt x="941985" y="1751881"/>
                          </a:lnTo>
                          <a:cubicBezTo>
                            <a:pt x="963997" y="1728675"/>
                            <a:pt x="995097" y="1715773"/>
                            <a:pt x="1020574" y="1717256"/>
                          </a:cubicBezTo>
                          <a:cubicBezTo>
                            <a:pt x="1029065" y="1717751"/>
                            <a:pt x="1036933" y="1719845"/>
                            <a:pt x="1043630" y="1723687"/>
                          </a:cubicBezTo>
                          <a:cubicBezTo>
                            <a:pt x="1057025" y="1731374"/>
                            <a:pt x="1063203" y="1744603"/>
                            <a:pt x="1062364" y="1759779"/>
                          </a:cubicBezTo>
                          <a:lnTo>
                            <a:pt x="1057370" y="1778057"/>
                          </a:lnTo>
                          <a:lnTo>
                            <a:pt x="1078197" y="1765194"/>
                          </a:lnTo>
                          <a:cubicBezTo>
                            <a:pt x="1115415" y="1742208"/>
                            <a:pt x="1156871" y="1744485"/>
                            <a:pt x="1170793" y="1770281"/>
                          </a:cubicBezTo>
                          <a:cubicBezTo>
                            <a:pt x="1184716" y="1796077"/>
                            <a:pt x="1165831" y="1835622"/>
                            <a:pt x="1128614" y="1858608"/>
                          </a:cubicBezTo>
                          <a:lnTo>
                            <a:pt x="1100171" y="1876174"/>
                          </a:lnTo>
                          <a:lnTo>
                            <a:pt x="1105483" y="1875481"/>
                          </a:lnTo>
                          <a:cubicBezTo>
                            <a:pt x="1131039" y="1876801"/>
                            <a:pt x="1148541" y="1892372"/>
                            <a:pt x="1147829" y="1916751"/>
                          </a:cubicBezTo>
                          <a:cubicBezTo>
                            <a:pt x="1146879" y="1949254"/>
                            <a:pt x="1113907" y="1985100"/>
                            <a:pt x="1074181" y="1996819"/>
                          </a:cubicBezTo>
                          <a:lnTo>
                            <a:pt x="946896" y="2019674"/>
                          </a:lnTo>
                          <a:lnTo>
                            <a:pt x="931042" y="2025612"/>
                          </a:lnTo>
                          <a:lnTo>
                            <a:pt x="932220" y="2038096"/>
                          </a:lnTo>
                          <a:lnTo>
                            <a:pt x="966967" y="2051445"/>
                          </a:lnTo>
                          <a:lnTo>
                            <a:pt x="972170" y="2073773"/>
                          </a:lnTo>
                          <a:cubicBezTo>
                            <a:pt x="969982" y="2082457"/>
                            <a:pt x="964029" y="2091647"/>
                            <a:pt x="954834" y="2099284"/>
                          </a:cubicBezTo>
                          <a:cubicBezTo>
                            <a:pt x="936444" y="2114558"/>
                            <a:pt x="912042" y="2117837"/>
                            <a:pt x="900332" y="2106608"/>
                          </a:cubicBezTo>
                          <a:lnTo>
                            <a:pt x="856506" y="2064582"/>
                          </a:lnTo>
                          <a:lnTo>
                            <a:pt x="856102" y="2064750"/>
                          </a:lnTo>
                          <a:lnTo>
                            <a:pt x="857613" y="2066273"/>
                          </a:lnTo>
                          <a:cubicBezTo>
                            <a:pt x="809136" y="2075189"/>
                            <a:pt x="765223" y="2129558"/>
                            <a:pt x="726961" y="2176509"/>
                          </a:cubicBezTo>
                          <a:lnTo>
                            <a:pt x="726704" y="2176792"/>
                          </a:lnTo>
                          <a:lnTo>
                            <a:pt x="730580" y="2279387"/>
                          </a:lnTo>
                          <a:lnTo>
                            <a:pt x="734681" y="2403798"/>
                          </a:lnTo>
                          <a:lnTo>
                            <a:pt x="737556" y="2406768"/>
                          </a:lnTo>
                          <a:lnTo>
                            <a:pt x="739929" y="2418842"/>
                          </a:lnTo>
                          <a:lnTo>
                            <a:pt x="735952" y="2442380"/>
                          </a:lnTo>
                          <a:lnTo>
                            <a:pt x="736173" y="2449080"/>
                          </a:lnTo>
                          <a:lnTo>
                            <a:pt x="743572" y="2454782"/>
                          </a:lnTo>
                          <a:lnTo>
                            <a:pt x="755076" y="2444198"/>
                          </a:lnTo>
                          <a:lnTo>
                            <a:pt x="823886" y="2338017"/>
                          </a:lnTo>
                          <a:cubicBezTo>
                            <a:pt x="843769" y="2317055"/>
                            <a:pt x="871861" y="2305401"/>
                            <a:pt x="894874" y="2306741"/>
                          </a:cubicBezTo>
                          <a:cubicBezTo>
                            <a:pt x="902544" y="2307188"/>
                            <a:pt x="909651" y="2309079"/>
                            <a:pt x="915700" y="2312550"/>
                          </a:cubicBezTo>
                          <a:cubicBezTo>
                            <a:pt x="927799" y="2319493"/>
                            <a:pt x="933380" y="2331443"/>
                            <a:pt x="932622" y="2345151"/>
                          </a:cubicBezTo>
                          <a:lnTo>
                            <a:pt x="928111" y="2361662"/>
                          </a:lnTo>
                          <a:lnTo>
                            <a:pt x="946924" y="2350042"/>
                          </a:lnTo>
                          <a:cubicBezTo>
                            <a:pt x="980542" y="2329280"/>
                            <a:pt x="1017988" y="2331336"/>
                            <a:pt x="1030564" y="2354637"/>
                          </a:cubicBezTo>
                          <a:cubicBezTo>
                            <a:pt x="1043141" y="2377938"/>
                            <a:pt x="1026082" y="2413659"/>
                            <a:pt x="992465" y="2434421"/>
                          </a:cubicBezTo>
                          <a:lnTo>
                            <a:pt x="966772" y="2450288"/>
                          </a:lnTo>
                          <a:lnTo>
                            <a:pt x="971571" y="2449663"/>
                          </a:lnTo>
                          <a:cubicBezTo>
                            <a:pt x="994655" y="2450855"/>
                            <a:pt x="1010464" y="2464920"/>
                            <a:pt x="1009821" y="2486941"/>
                          </a:cubicBezTo>
                          <a:cubicBezTo>
                            <a:pt x="1008963" y="2516300"/>
                            <a:pt x="979180" y="2548680"/>
                            <a:pt x="943296" y="2559265"/>
                          </a:cubicBezTo>
                          <a:lnTo>
                            <a:pt x="828321" y="2579909"/>
                          </a:lnTo>
                          <a:lnTo>
                            <a:pt x="814001" y="2585274"/>
                          </a:lnTo>
                          <a:lnTo>
                            <a:pt x="815065" y="2596550"/>
                          </a:lnTo>
                          <a:lnTo>
                            <a:pt x="846452" y="2608608"/>
                          </a:lnTo>
                          <a:lnTo>
                            <a:pt x="851152" y="2628776"/>
                          </a:lnTo>
                          <a:cubicBezTo>
                            <a:pt x="849175" y="2636620"/>
                            <a:pt x="843798" y="2644921"/>
                            <a:pt x="835492" y="2651820"/>
                          </a:cubicBezTo>
                          <a:cubicBezTo>
                            <a:pt x="818880" y="2665617"/>
                            <a:pt x="796838" y="2668579"/>
                            <a:pt x="786262" y="2658435"/>
                          </a:cubicBezTo>
                          <a:lnTo>
                            <a:pt x="746674" y="2620474"/>
                          </a:lnTo>
                          <a:lnTo>
                            <a:pt x="746309" y="2620626"/>
                          </a:lnTo>
                          <a:lnTo>
                            <a:pt x="747674" y="2622002"/>
                          </a:lnTo>
                          <a:lnTo>
                            <a:pt x="741984" y="2625363"/>
                          </a:lnTo>
                          <a:lnTo>
                            <a:pt x="742947" y="2654589"/>
                          </a:lnTo>
                          <a:cubicBezTo>
                            <a:pt x="745637" y="2742448"/>
                            <a:pt x="748002" y="2825127"/>
                            <a:pt x="749992" y="2900992"/>
                          </a:cubicBezTo>
                          <a:lnTo>
                            <a:pt x="750452" y="2920694"/>
                          </a:lnTo>
                          <a:lnTo>
                            <a:pt x="765776" y="2924235"/>
                          </a:lnTo>
                          <a:cubicBezTo>
                            <a:pt x="772283" y="2930612"/>
                            <a:pt x="773048" y="2939971"/>
                            <a:pt x="769024" y="2949946"/>
                          </a:cubicBezTo>
                          <a:lnTo>
                            <a:pt x="761237" y="2960389"/>
                          </a:lnTo>
                          <a:lnTo>
                            <a:pt x="751503" y="2965718"/>
                          </a:lnTo>
                          <a:lnTo>
                            <a:pt x="751944" y="2984649"/>
                          </a:lnTo>
                          <a:lnTo>
                            <a:pt x="764598" y="2978607"/>
                          </a:lnTo>
                          <a:cubicBezTo>
                            <a:pt x="775502" y="2973401"/>
                            <a:pt x="786036" y="2970896"/>
                            <a:pt x="795096" y="2979194"/>
                          </a:cubicBezTo>
                          <a:cubicBezTo>
                            <a:pt x="820497" y="3004091"/>
                            <a:pt x="820585" y="3038613"/>
                            <a:pt x="795291" y="3056302"/>
                          </a:cubicBezTo>
                          <a:lnTo>
                            <a:pt x="792438" y="3057490"/>
                          </a:lnTo>
                          <a:lnTo>
                            <a:pt x="802580" y="3059458"/>
                          </a:lnTo>
                          <a:cubicBezTo>
                            <a:pt x="807122" y="3061254"/>
                            <a:pt x="810575" y="3063776"/>
                            <a:pt x="812563" y="3067000"/>
                          </a:cubicBezTo>
                          <a:cubicBezTo>
                            <a:pt x="816538" y="3073448"/>
                            <a:pt x="813900" y="3081487"/>
                            <a:pt x="806420" y="3089274"/>
                          </a:cubicBezTo>
                          <a:lnTo>
                            <a:pt x="795511" y="3095709"/>
                          </a:lnTo>
                          <a:lnTo>
                            <a:pt x="794424" y="3102346"/>
                          </a:lnTo>
                          <a:lnTo>
                            <a:pt x="786637" y="3112789"/>
                          </a:lnTo>
                          <a:lnTo>
                            <a:pt x="755129" y="3130037"/>
                          </a:lnTo>
                          <a:lnTo>
                            <a:pt x="755144" y="3131072"/>
                          </a:lnTo>
                          <a:lnTo>
                            <a:pt x="782394" y="3131596"/>
                          </a:lnTo>
                          <a:lnTo>
                            <a:pt x="784012" y="3133866"/>
                          </a:lnTo>
                          <a:lnTo>
                            <a:pt x="789998" y="3131007"/>
                          </a:lnTo>
                          <a:cubicBezTo>
                            <a:pt x="800902" y="3125801"/>
                            <a:pt x="811435" y="3123296"/>
                            <a:pt x="820496" y="3131594"/>
                          </a:cubicBezTo>
                          <a:cubicBezTo>
                            <a:pt x="845897" y="3156491"/>
                            <a:pt x="845985" y="3191013"/>
                            <a:pt x="820691" y="3208702"/>
                          </a:cubicBezTo>
                          <a:lnTo>
                            <a:pt x="817838" y="3209890"/>
                          </a:lnTo>
                          <a:lnTo>
                            <a:pt x="827980" y="3211858"/>
                          </a:lnTo>
                          <a:cubicBezTo>
                            <a:pt x="832522" y="3213655"/>
                            <a:pt x="835975" y="3216176"/>
                            <a:pt x="837963" y="3219400"/>
                          </a:cubicBezTo>
                          <a:lnTo>
                            <a:pt x="838787" y="3226565"/>
                          </a:lnTo>
                          <a:lnTo>
                            <a:pt x="839545" y="3226844"/>
                          </a:lnTo>
                          <a:cubicBezTo>
                            <a:pt x="864948" y="3251741"/>
                            <a:pt x="865035" y="3286263"/>
                            <a:pt x="839742" y="3303953"/>
                          </a:cubicBezTo>
                          <a:lnTo>
                            <a:pt x="836887" y="3305140"/>
                          </a:lnTo>
                          <a:lnTo>
                            <a:pt x="847030" y="3307107"/>
                          </a:lnTo>
                          <a:cubicBezTo>
                            <a:pt x="851572" y="3308905"/>
                            <a:pt x="855025" y="3311425"/>
                            <a:pt x="857012" y="3314650"/>
                          </a:cubicBezTo>
                          <a:cubicBezTo>
                            <a:pt x="864963" y="3327546"/>
                            <a:pt x="846459" y="3346809"/>
                            <a:pt x="815683" y="3357679"/>
                          </a:cubicBezTo>
                          <a:lnTo>
                            <a:pt x="810246" y="3358561"/>
                          </a:lnTo>
                          <a:lnTo>
                            <a:pt x="809966" y="3358876"/>
                          </a:lnTo>
                          <a:lnTo>
                            <a:pt x="811618" y="3359552"/>
                          </a:lnTo>
                          <a:lnTo>
                            <a:pt x="807510" y="3362752"/>
                          </a:lnTo>
                          <a:lnTo>
                            <a:pt x="815278" y="3364260"/>
                          </a:lnTo>
                          <a:cubicBezTo>
                            <a:pt x="819820" y="3366057"/>
                            <a:pt x="823273" y="3368578"/>
                            <a:pt x="825261" y="3371802"/>
                          </a:cubicBezTo>
                          <a:lnTo>
                            <a:pt x="826085" y="3378967"/>
                          </a:lnTo>
                          <a:lnTo>
                            <a:pt x="826843" y="3379246"/>
                          </a:lnTo>
                          <a:cubicBezTo>
                            <a:pt x="852246" y="3404143"/>
                            <a:pt x="852333" y="3438665"/>
                            <a:pt x="827040" y="3456355"/>
                          </a:cubicBezTo>
                          <a:lnTo>
                            <a:pt x="824185" y="3457542"/>
                          </a:lnTo>
                          <a:lnTo>
                            <a:pt x="834328" y="3459509"/>
                          </a:lnTo>
                          <a:cubicBezTo>
                            <a:pt x="838870" y="3461307"/>
                            <a:pt x="842323" y="3463827"/>
                            <a:pt x="844310" y="3467052"/>
                          </a:cubicBezTo>
                          <a:cubicBezTo>
                            <a:pt x="852261" y="3479948"/>
                            <a:pt x="833757" y="3499211"/>
                            <a:pt x="802981" y="3510081"/>
                          </a:cubicBezTo>
                          <a:lnTo>
                            <a:pt x="796792" y="3511085"/>
                          </a:lnTo>
                          <a:lnTo>
                            <a:pt x="798916" y="3511954"/>
                          </a:lnTo>
                          <a:cubicBezTo>
                            <a:pt x="780839" y="3522372"/>
                            <a:pt x="764861" y="3534869"/>
                            <a:pt x="751289" y="3549051"/>
                          </a:cubicBezTo>
                          <a:lnTo>
                            <a:pt x="740410" y="3564525"/>
                          </a:lnTo>
                          <a:lnTo>
                            <a:pt x="740257" y="3566519"/>
                          </a:lnTo>
                          <a:cubicBezTo>
                            <a:pt x="715797" y="3755445"/>
                            <a:pt x="665733" y="3873633"/>
                            <a:pt x="583568" y="3874419"/>
                          </a:cubicBezTo>
                          <a:cubicBezTo>
                            <a:pt x="521944" y="3875009"/>
                            <a:pt x="481195" y="3788124"/>
                            <a:pt x="456492" y="3669625"/>
                          </a:cubicBezTo>
                          <a:lnTo>
                            <a:pt x="437661" y="3547225"/>
                          </a:lnTo>
                          <a:lnTo>
                            <a:pt x="392376" y="3511953"/>
                          </a:lnTo>
                          <a:lnTo>
                            <a:pt x="394500" y="3511084"/>
                          </a:lnTo>
                          <a:lnTo>
                            <a:pt x="388311" y="3510080"/>
                          </a:lnTo>
                          <a:cubicBezTo>
                            <a:pt x="357535" y="3499210"/>
                            <a:pt x="339032" y="3479947"/>
                            <a:pt x="346982" y="3467051"/>
                          </a:cubicBezTo>
                          <a:cubicBezTo>
                            <a:pt x="348969" y="3463826"/>
                            <a:pt x="352422" y="3461306"/>
                            <a:pt x="356964" y="3459508"/>
                          </a:cubicBezTo>
                          <a:lnTo>
                            <a:pt x="367107" y="3457541"/>
                          </a:lnTo>
                          <a:lnTo>
                            <a:pt x="364252" y="3456354"/>
                          </a:lnTo>
                          <a:cubicBezTo>
                            <a:pt x="338959" y="3438664"/>
                            <a:pt x="339046" y="3404142"/>
                            <a:pt x="364449" y="3379245"/>
                          </a:cubicBezTo>
                          <a:lnTo>
                            <a:pt x="365207" y="3378966"/>
                          </a:lnTo>
                          <a:lnTo>
                            <a:pt x="366031" y="3371801"/>
                          </a:lnTo>
                          <a:cubicBezTo>
                            <a:pt x="368019" y="3368577"/>
                            <a:pt x="371472" y="3366056"/>
                            <a:pt x="376014" y="3364259"/>
                          </a:cubicBezTo>
                          <a:lnTo>
                            <a:pt x="386156" y="3362291"/>
                          </a:lnTo>
                          <a:lnTo>
                            <a:pt x="383303" y="3361103"/>
                          </a:lnTo>
                          <a:lnTo>
                            <a:pt x="371416" y="3347713"/>
                          </a:lnTo>
                          <a:lnTo>
                            <a:pt x="353125" y="3336924"/>
                          </a:lnTo>
                          <a:cubicBezTo>
                            <a:pt x="345646" y="3329138"/>
                            <a:pt x="343008" y="3321098"/>
                            <a:pt x="346983" y="3314650"/>
                          </a:cubicBezTo>
                          <a:cubicBezTo>
                            <a:pt x="348970" y="3311425"/>
                            <a:pt x="352423" y="3308905"/>
                            <a:pt x="356965" y="3307107"/>
                          </a:cubicBezTo>
                          <a:lnTo>
                            <a:pt x="367108" y="3305140"/>
                          </a:lnTo>
                          <a:lnTo>
                            <a:pt x="364253" y="3303953"/>
                          </a:lnTo>
                          <a:cubicBezTo>
                            <a:pt x="338960" y="3286263"/>
                            <a:pt x="339047" y="3251741"/>
                            <a:pt x="364450" y="3226844"/>
                          </a:cubicBezTo>
                          <a:lnTo>
                            <a:pt x="365208" y="3226565"/>
                          </a:lnTo>
                          <a:lnTo>
                            <a:pt x="366032" y="3219400"/>
                          </a:lnTo>
                          <a:cubicBezTo>
                            <a:pt x="368020" y="3216176"/>
                            <a:pt x="371473" y="3213655"/>
                            <a:pt x="376015" y="3211858"/>
                          </a:cubicBezTo>
                          <a:lnTo>
                            <a:pt x="386157" y="3209890"/>
                          </a:lnTo>
                          <a:lnTo>
                            <a:pt x="383304" y="3208702"/>
                          </a:lnTo>
                          <a:cubicBezTo>
                            <a:pt x="358010" y="3191013"/>
                            <a:pt x="358098" y="3156491"/>
                            <a:pt x="383499" y="3131594"/>
                          </a:cubicBezTo>
                          <a:cubicBezTo>
                            <a:pt x="392560" y="3123296"/>
                            <a:pt x="403093" y="3125801"/>
                            <a:pt x="413997" y="3131007"/>
                          </a:cubicBezTo>
                          <a:lnTo>
                            <a:pt x="414984" y="3131478"/>
                          </a:lnTo>
                          <a:lnTo>
                            <a:pt x="430241" y="3131184"/>
                          </a:lnTo>
                          <a:lnTo>
                            <a:pt x="430602" y="3120039"/>
                          </a:lnTo>
                          <a:lnTo>
                            <a:pt x="417358" y="3112789"/>
                          </a:lnTo>
                          <a:lnTo>
                            <a:pt x="409571" y="3102346"/>
                          </a:lnTo>
                          <a:lnTo>
                            <a:pt x="408484" y="3095709"/>
                          </a:lnTo>
                          <a:lnTo>
                            <a:pt x="397575" y="3089274"/>
                          </a:lnTo>
                          <a:cubicBezTo>
                            <a:pt x="390095" y="3081487"/>
                            <a:pt x="387457" y="3073448"/>
                            <a:pt x="391432" y="3067000"/>
                          </a:cubicBezTo>
                          <a:cubicBezTo>
                            <a:pt x="393420" y="3063776"/>
                            <a:pt x="396873" y="3061254"/>
                            <a:pt x="401415" y="3059458"/>
                          </a:cubicBezTo>
                          <a:lnTo>
                            <a:pt x="411557" y="3057490"/>
                          </a:lnTo>
                          <a:lnTo>
                            <a:pt x="408704" y="3056302"/>
                          </a:lnTo>
                          <a:cubicBezTo>
                            <a:pt x="383410" y="3038613"/>
                            <a:pt x="383498" y="3004091"/>
                            <a:pt x="408899" y="2979194"/>
                          </a:cubicBezTo>
                          <a:lnTo>
                            <a:pt x="435179" y="2978688"/>
                          </a:lnTo>
                          <a:lnTo>
                            <a:pt x="436062" y="2951409"/>
                          </a:lnTo>
                          <a:lnTo>
                            <a:pt x="434971" y="2949946"/>
                          </a:lnTo>
                          <a:cubicBezTo>
                            <a:pt x="432959" y="2944958"/>
                            <a:pt x="432145" y="2940125"/>
                            <a:pt x="432646" y="2935741"/>
                          </a:cubicBezTo>
                          <a:lnTo>
                            <a:pt x="436877" y="2927005"/>
                          </a:lnTo>
                          <a:lnTo>
                            <a:pt x="445478" y="2690080"/>
                          </a:lnTo>
                          <a:lnTo>
                            <a:pt x="447865" y="2629915"/>
                          </a:lnTo>
                          <a:lnTo>
                            <a:pt x="434469" y="2622002"/>
                          </a:lnTo>
                          <a:lnTo>
                            <a:pt x="435834" y="2620626"/>
                          </a:lnTo>
                          <a:lnTo>
                            <a:pt x="435469" y="2620474"/>
                          </a:lnTo>
                          <a:lnTo>
                            <a:pt x="395882" y="2658435"/>
                          </a:lnTo>
                          <a:cubicBezTo>
                            <a:pt x="385305" y="2668579"/>
                            <a:pt x="363263" y="2665617"/>
                            <a:pt x="346651" y="2651820"/>
                          </a:cubicBezTo>
                          <a:cubicBezTo>
                            <a:pt x="338345" y="2644921"/>
                            <a:pt x="332968" y="2636620"/>
                            <a:pt x="330991" y="2628776"/>
                          </a:cubicBezTo>
                          <a:lnTo>
                            <a:pt x="335691" y="2608608"/>
                          </a:lnTo>
                          <a:lnTo>
                            <a:pt x="367078" y="2596550"/>
                          </a:lnTo>
                          <a:lnTo>
                            <a:pt x="368142" y="2585274"/>
                          </a:lnTo>
                          <a:lnTo>
                            <a:pt x="353822" y="2579909"/>
                          </a:lnTo>
                          <a:lnTo>
                            <a:pt x="238847" y="2559265"/>
                          </a:lnTo>
                          <a:cubicBezTo>
                            <a:pt x="202963" y="2548680"/>
                            <a:pt x="173180" y="2516300"/>
                            <a:pt x="172322" y="2486941"/>
                          </a:cubicBezTo>
                          <a:cubicBezTo>
                            <a:pt x="171679" y="2464920"/>
                            <a:pt x="187488" y="2450855"/>
                            <a:pt x="210572" y="2449663"/>
                          </a:cubicBezTo>
                          <a:lnTo>
                            <a:pt x="215371" y="2450288"/>
                          </a:lnTo>
                          <a:lnTo>
                            <a:pt x="189678" y="2434421"/>
                          </a:lnTo>
                          <a:cubicBezTo>
                            <a:pt x="156061" y="2413659"/>
                            <a:pt x="139003" y="2377938"/>
                            <a:pt x="151579" y="2354637"/>
                          </a:cubicBezTo>
                          <a:cubicBezTo>
                            <a:pt x="164155" y="2331336"/>
                            <a:pt x="201601" y="2329280"/>
                            <a:pt x="235219" y="2350042"/>
                          </a:cubicBezTo>
                          <a:lnTo>
                            <a:pt x="254032" y="2361662"/>
                          </a:lnTo>
                          <a:lnTo>
                            <a:pt x="249521" y="2345151"/>
                          </a:lnTo>
                          <a:cubicBezTo>
                            <a:pt x="248763" y="2331443"/>
                            <a:pt x="254344" y="2319493"/>
                            <a:pt x="266443" y="2312550"/>
                          </a:cubicBezTo>
                          <a:cubicBezTo>
                            <a:pt x="272492" y="2309079"/>
                            <a:pt x="279600" y="2307188"/>
                            <a:pt x="287270" y="2306741"/>
                          </a:cubicBezTo>
                          <a:cubicBezTo>
                            <a:pt x="310282" y="2305401"/>
                            <a:pt x="338374" y="2317055"/>
                            <a:pt x="358257" y="2338017"/>
                          </a:cubicBezTo>
                          <a:lnTo>
                            <a:pt x="427068" y="2444198"/>
                          </a:lnTo>
                          <a:lnTo>
                            <a:pt x="438571" y="2454782"/>
                          </a:lnTo>
                          <a:lnTo>
                            <a:pt x="447167" y="2448158"/>
                          </a:lnTo>
                          <a:lnTo>
                            <a:pt x="442214" y="2418842"/>
                          </a:lnTo>
                          <a:lnTo>
                            <a:pt x="444587" y="2406768"/>
                          </a:lnTo>
                          <a:lnTo>
                            <a:pt x="457235" y="2393703"/>
                          </a:lnTo>
                          <a:lnTo>
                            <a:pt x="460342" y="2315375"/>
                          </a:lnTo>
                          <a:lnTo>
                            <a:pt x="467897" y="2142092"/>
                          </a:lnTo>
                          <a:lnTo>
                            <a:pt x="407359" y="2073790"/>
                          </a:lnTo>
                          <a:cubicBezTo>
                            <a:pt x="385538" y="2053214"/>
                            <a:pt x="362441" y="2037393"/>
                            <a:pt x="338202" y="2032935"/>
                          </a:cubicBezTo>
                          <a:lnTo>
                            <a:pt x="339713" y="2031412"/>
                          </a:lnTo>
                          <a:lnTo>
                            <a:pt x="339309" y="2031244"/>
                          </a:lnTo>
                          <a:lnTo>
                            <a:pt x="295483" y="2073270"/>
                          </a:lnTo>
                          <a:cubicBezTo>
                            <a:pt x="283773" y="2084499"/>
                            <a:pt x="259371" y="2081220"/>
                            <a:pt x="240981" y="2065946"/>
                          </a:cubicBezTo>
                          <a:cubicBezTo>
                            <a:pt x="231786" y="2058309"/>
                            <a:pt x="225833" y="2049119"/>
                            <a:pt x="223645" y="2040435"/>
                          </a:cubicBezTo>
                          <a:lnTo>
                            <a:pt x="228848" y="2018107"/>
                          </a:lnTo>
                          <a:lnTo>
                            <a:pt x="263595" y="2004758"/>
                          </a:lnTo>
                          <a:lnTo>
                            <a:pt x="264773" y="1992274"/>
                          </a:lnTo>
                          <a:lnTo>
                            <a:pt x="248920" y="1986336"/>
                          </a:lnTo>
                          <a:lnTo>
                            <a:pt x="121634" y="1963481"/>
                          </a:lnTo>
                          <a:cubicBezTo>
                            <a:pt x="81908" y="1951762"/>
                            <a:pt x="48936" y="1915916"/>
                            <a:pt x="47986" y="1883413"/>
                          </a:cubicBezTo>
                          <a:cubicBezTo>
                            <a:pt x="47274" y="1859034"/>
                            <a:pt x="64776" y="1843463"/>
                            <a:pt x="90332" y="1842143"/>
                          </a:cubicBezTo>
                          <a:lnTo>
                            <a:pt x="95644" y="1842836"/>
                          </a:lnTo>
                          <a:lnTo>
                            <a:pt x="67201" y="1825270"/>
                          </a:lnTo>
                          <a:cubicBezTo>
                            <a:pt x="29984" y="1802284"/>
                            <a:pt x="11099" y="1762739"/>
                            <a:pt x="25022" y="1736943"/>
                          </a:cubicBezTo>
                          <a:cubicBezTo>
                            <a:pt x="38944" y="1711147"/>
                            <a:pt x="80400" y="1708870"/>
                            <a:pt x="117618" y="1731856"/>
                          </a:cubicBezTo>
                          <a:lnTo>
                            <a:pt x="138445" y="1744719"/>
                          </a:lnTo>
                          <a:lnTo>
                            <a:pt x="133451" y="1726441"/>
                          </a:lnTo>
                          <a:cubicBezTo>
                            <a:pt x="132612" y="1711265"/>
                            <a:pt x="138790" y="1698036"/>
                            <a:pt x="152185" y="1690349"/>
                          </a:cubicBezTo>
                          <a:cubicBezTo>
                            <a:pt x="158882" y="1686507"/>
                            <a:pt x="166750" y="1684413"/>
                            <a:pt x="175241" y="1683918"/>
                          </a:cubicBezTo>
                          <a:cubicBezTo>
                            <a:pt x="200718" y="1682435"/>
                            <a:pt x="231818" y="1695337"/>
                            <a:pt x="253830" y="1718543"/>
                          </a:cubicBezTo>
                          <a:lnTo>
                            <a:pt x="330008" y="1836093"/>
                          </a:lnTo>
                          <a:lnTo>
                            <a:pt x="342744" y="1847811"/>
                          </a:lnTo>
                          <a:lnTo>
                            <a:pt x="352259" y="1840477"/>
                          </a:lnTo>
                          <a:lnTo>
                            <a:pt x="346776" y="1808022"/>
                          </a:lnTo>
                          <a:lnTo>
                            <a:pt x="349403" y="1794656"/>
                          </a:lnTo>
                          <a:cubicBezTo>
                            <a:pt x="352639" y="1778194"/>
                            <a:pt x="372741" y="1772470"/>
                            <a:pt x="394303" y="1781869"/>
                          </a:cubicBezTo>
                          <a:cubicBezTo>
                            <a:pt x="415863" y="1791271"/>
                            <a:pt x="430719" y="1812237"/>
                            <a:pt x="427483" y="1828699"/>
                          </a:cubicBezTo>
                          <a:lnTo>
                            <a:pt x="414287" y="1895830"/>
                          </a:lnTo>
                          <a:lnTo>
                            <a:pt x="437769" y="1925239"/>
                          </a:lnTo>
                          <a:cubicBezTo>
                            <a:pt x="446632" y="1933304"/>
                            <a:pt x="456775" y="1940614"/>
                            <a:pt x="467705" y="1947345"/>
                          </a:cubicBezTo>
                          <a:lnTo>
                            <a:pt x="476188" y="1951905"/>
                          </a:lnTo>
                          <a:lnTo>
                            <a:pt x="484329" y="1765175"/>
                          </a:lnTo>
                          <a:lnTo>
                            <a:pt x="494914" y="1551584"/>
                          </a:lnTo>
                          <a:lnTo>
                            <a:pt x="450357" y="1511965"/>
                          </a:lnTo>
                          <a:cubicBezTo>
                            <a:pt x="379664" y="1450340"/>
                            <a:pt x="320141" y="1397816"/>
                            <a:pt x="351396" y="1356145"/>
                          </a:cubicBezTo>
                          <a:cubicBezTo>
                            <a:pt x="367023" y="1335310"/>
                            <a:pt x="391009" y="1321033"/>
                            <a:pt x="419094" y="1312891"/>
                          </a:cubicBezTo>
                          <a:lnTo>
                            <a:pt x="458865" y="1310113"/>
                          </a:lnTo>
                          <a:lnTo>
                            <a:pt x="422353" y="1289488"/>
                          </a:lnTo>
                          <a:cubicBezTo>
                            <a:pt x="361276" y="1261098"/>
                            <a:pt x="294248" y="1247471"/>
                            <a:pt x="227890" y="1250498"/>
                          </a:cubicBezTo>
                          <a:lnTo>
                            <a:pt x="229230" y="1247781"/>
                          </a:lnTo>
                          <a:lnTo>
                            <a:pt x="221004" y="1251407"/>
                          </a:lnTo>
                          <a:cubicBezTo>
                            <a:pt x="172915" y="1262313"/>
                            <a:pt x="128438" y="1253431"/>
                            <a:pt x="121662" y="1231571"/>
                          </a:cubicBezTo>
                          <a:cubicBezTo>
                            <a:pt x="119967" y="1226105"/>
                            <a:pt x="120790" y="1220346"/>
                            <a:pt x="123728" y="1214611"/>
                          </a:cubicBezTo>
                          <a:lnTo>
                            <a:pt x="132791" y="1204288"/>
                          </a:lnTo>
                          <a:lnTo>
                            <a:pt x="128112" y="1205081"/>
                          </a:lnTo>
                          <a:cubicBezTo>
                            <a:pt x="77883" y="1203424"/>
                            <a:pt x="35774" y="1161490"/>
                            <a:pt x="34057" y="1111416"/>
                          </a:cubicBezTo>
                          <a:cubicBezTo>
                            <a:pt x="34255" y="1077109"/>
                            <a:pt x="93956" y="1090589"/>
                            <a:pt x="123906" y="1080176"/>
                          </a:cubicBezTo>
                          <a:cubicBezTo>
                            <a:pt x="129098" y="1080131"/>
                            <a:pt x="136816" y="1070953"/>
                            <a:pt x="135322" y="1066623"/>
                          </a:cubicBezTo>
                          <a:cubicBezTo>
                            <a:pt x="133827" y="1062294"/>
                            <a:pt x="134825" y="1058388"/>
                            <a:pt x="120707" y="1057405"/>
                          </a:cubicBezTo>
                          <a:lnTo>
                            <a:pt x="49351" y="1062113"/>
                          </a:lnTo>
                          <a:lnTo>
                            <a:pt x="27779" y="1055542"/>
                          </a:lnTo>
                          <a:cubicBezTo>
                            <a:pt x="11032" y="1046594"/>
                            <a:pt x="455" y="1034646"/>
                            <a:pt x="14" y="1021819"/>
                          </a:cubicBezTo>
                          <a:cubicBezTo>
                            <a:pt x="-425" y="1008993"/>
                            <a:pt x="9357" y="997717"/>
                            <a:pt x="25527" y="989854"/>
                          </a:cubicBezTo>
                          <a:lnTo>
                            <a:pt x="52276" y="981425"/>
                          </a:lnTo>
                          <a:cubicBezTo>
                            <a:pt x="42947" y="972637"/>
                            <a:pt x="32758" y="966778"/>
                            <a:pt x="24289" y="955061"/>
                          </a:cubicBezTo>
                          <a:cubicBezTo>
                            <a:pt x="15820" y="943344"/>
                            <a:pt x="13845" y="926375"/>
                            <a:pt x="20132" y="915486"/>
                          </a:cubicBezTo>
                          <a:cubicBezTo>
                            <a:pt x="26418" y="904598"/>
                            <a:pt x="41520" y="898830"/>
                            <a:pt x="56484" y="899299"/>
                          </a:cubicBezTo>
                          <a:cubicBezTo>
                            <a:pt x="71447" y="899767"/>
                            <a:pt x="75523" y="905014"/>
                            <a:pt x="85043" y="907872"/>
                          </a:cubicBezTo>
                          <a:lnTo>
                            <a:pt x="80363" y="894874"/>
                          </a:lnTo>
                          <a:cubicBezTo>
                            <a:pt x="79088" y="876939"/>
                            <a:pt x="83962" y="862830"/>
                            <a:pt x="95290" y="856797"/>
                          </a:cubicBezTo>
                          <a:cubicBezTo>
                            <a:pt x="106619" y="850764"/>
                            <a:pt x="122255" y="853951"/>
                            <a:pt x="138377" y="863980"/>
                          </a:cubicBezTo>
                          <a:lnTo>
                            <a:pt x="154180" y="880548"/>
                          </a:lnTo>
                          <a:lnTo>
                            <a:pt x="186221" y="943932"/>
                          </a:lnTo>
                          <a:cubicBezTo>
                            <a:pt x="189674" y="949197"/>
                            <a:pt x="193901" y="951898"/>
                            <a:pt x="201032" y="950430"/>
                          </a:cubicBezTo>
                          <a:cubicBezTo>
                            <a:pt x="208163" y="948962"/>
                            <a:pt x="209203" y="940590"/>
                            <a:pt x="207540" y="935316"/>
                          </a:cubicBezTo>
                          <a:cubicBezTo>
                            <a:pt x="201445" y="904413"/>
                            <a:pt x="166536" y="855533"/>
                            <a:pt x="189253" y="842609"/>
                          </a:cubicBezTo>
                          <a:cubicBezTo>
                            <a:pt x="233477" y="819059"/>
                            <a:pt x="290848" y="834559"/>
                            <a:pt x="317396" y="877230"/>
                          </a:cubicBezTo>
                          <a:lnTo>
                            <a:pt x="319049" y="881679"/>
                          </a:lnTo>
                          <a:lnTo>
                            <a:pt x="323458" y="868668"/>
                          </a:lnTo>
                          <a:cubicBezTo>
                            <a:pt x="326955" y="863256"/>
                            <a:pt x="331532" y="859665"/>
                            <a:pt x="337112" y="858400"/>
                          </a:cubicBezTo>
                          <a:cubicBezTo>
                            <a:pt x="359432" y="853338"/>
                            <a:pt x="389363" y="887415"/>
                            <a:pt x="403963" y="934514"/>
                          </a:cubicBezTo>
                          <a:lnTo>
                            <a:pt x="404911" y="943221"/>
                          </a:lnTo>
                          <a:lnTo>
                            <a:pt x="407746" y="938977"/>
                          </a:lnTo>
                          <a:cubicBezTo>
                            <a:pt x="423024" y="968468"/>
                            <a:pt x="441992" y="996022"/>
                            <a:pt x="464031" y="1021041"/>
                          </a:cubicBezTo>
                          <a:lnTo>
                            <a:pt x="518779" y="1070028"/>
                          </a:lnTo>
                          <a:lnTo>
                            <a:pt x="520617" y="1032942"/>
                          </a:lnTo>
                          <a:lnTo>
                            <a:pt x="523282" y="988009"/>
                          </a:lnTo>
                          <a:lnTo>
                            <a:pt x="491717" y="921064"/>
                          </a:lnTo>
                          <a:cubicBezTo>
                            <a:pt x="474644" y="892016"/>
                            <a:pt x="455190" y="864965"/>
                            <a:pt x="434273" y="840966"/>
                          </a:cubicBezTo>
                          <a:lnTo>
                            <a:pt x="412799" y="820926"/>
                          </a:lnTo>
                          <a:lnTo>
                            <a:pt x="408592" y="818338"/>
                          </a:lnTo>
                          <a:lnTo>
                            <a:pt x="389136" y="798846"/>
                          </a:lnTo>
                          <a:lnTo>
                            <a:pt x="368060" y="779179"/>
                          </a:lnTo>
                          <a:lnTo>
                            <a:pt x="369299" y="778971"/>
                          </a:lnTo>
                          <a:lnTo>
                            <a:pt x="369048" y="778721"/>
                          </a:lnTo>
                          <a:cubicBezTo>
                            <a:pt x="348752" y="751530"/>
                            <a:pt x="341391" y="723856"/>
                            <a:pt x="351775" y="702143"/>
                          </a:cubicBezTo>
                          <a:cubicBezTo>
                            <a:pt x="362159" y="680430"/>
                            <a:pt x="388323" y="668790"/>
                            <a:pt x="422230" y="667521"/>
                          </a:cubicBezTo>
                          <a:lnTo>
                            <a:pt x="426940" y="668022"/>
                          </a:lnTo>
                          <a:lnTo>
                            <a:pt x="367363" y="621091"/>
                          </a:lnTo>
                          <a:lnTo>
                            <a:pt x="279669" y="581519"/>
                          </a:lnTo>
                          <a:lnTo>
                            <a:pt x="261953" y="580226"/>
                          </a:lnTo>
                          <a:cubicBezTo>
                            <a:pt x="221784" y="574080"/>
                            <a:pt x="193599" y="559694"/>
                            <a:pt x="193599" y="542925"/>
                          </a:cubicBezTo>
                          <a:cubicBezTo>
                            <a:pt x="193598" y="520567"/>
                            <a:pt x="243707" y="502443"/>
                            <a:pt x="305518" y="502443"/>
                          </a:cubicBezTo>
                          <a:lnTo>
                            <a:pt x="312598" y="503225"/>
                          </a:lnTo>
                          <a:lnTo>
                            <a:pt x="310272" y="500032"/>
                          </a:lnTo>
                          <a:lnTo>
                            <a:pt x="240918" y="449503"/>
                          </a:lnTo>
                          <a:lnTo>
                            <a:pt x="238684" y="449256"/>
                          </a:lnTo>
                          <a:cubicBezTo>
                            <a:pt x="212190" y="443110"/>
                            <a:pt x="193598" y="428724"/>
                            <a:pt x="193599" y="411956"/>
                          </a:cubicBezTo>
                          <a:cubicBezTo>
                            <a:pt x="193598" y="400777"/>
                            <a:pt x="201861" y="390658"/>
                            <a:pt x="215219" y="383332"/>
                          </a:cubicBezTo>
                          <a:lnTo>
                            <a:pt x="217553" y="382469"/>
                          </a:lnTo>
                          <a:lnTo>
                            <a:pt x="212649" y="366034"/>
                          </a:lnTo>
                          <a:cubicBezTo>
                            <a:pt x="212649" y="340672"/>
                            <a:pt x="243034" y="320112"/>
                            <a:pt x="280515" y="320112"/>
                          </a:cubicBezTo>
                          <a:lnTo>
                            <a:pt x="319966" y="331169"/>
                          </a:lnTo>
                          <a:lnTo>
                            <a:pt x="342428" y="324873"/>
                          </a:lnTo>
                          <a:cubicBezTo>
                            <a:pt x="370539" y="324874"/>
                            <a:pt x="394658" y="336439"/>
                            <a:pt x="404961" y="352920"/>
                          </a:cubicBezTo>
                          <a:lnTo>
                            <a:pt x="405954" y="356252"/>
                          </a:lnTo>
                          <a:lnTo>
                            <a:pt x="407100" y="354506"/>
                          </a:lnTo>
                          <a:cubicBezTo>
                            <a:pt x="421857" y="380174"/>
                            <a:pt x="440144" y="402973"/>
                            <a:pt x="461465" y="422449"/>
                          </a:cubicBezTo>
                          <a:lnTo>
                            <a:pt x="478863" y="433958"/>
                          </a:lnTo>
                          <a:lnTo>
                            <a:pt x="465934" y="376806"/>
                          </a:lnTo>
                          <a:cubicBezTo>
                            <a:pt x="456017" y="349576"/>
                            <a:pt x="442624" y="323545"/>
                            <a:pt x="425951" y="299433"/>
                          </a:cubicBezTo>
                          <a:lnTo>
                            <a:pt x="428767" y="299261"/>
                          </a:lnTo>
                          <a:lnTo>
                            <a:pt x="422010" y="294685"/>
                          </a:lnTo>
                          <a:cubicBezTo>
                            <a:pt x="390817" y="263491"/>
                            <a:pt x="377267" y="226467"/>
                            <a:pt x="391745" y="211989"/>
                          </a:cubicBezTo>
                          <a:cubicBezTo>
                            <a:pt x="395366" y="208369"/>
                            <a:pt x="400394" y="206501"/>
                            <a:pt x="406388" y="206223"/>
                          </a:cubicBezTo>
                          <a:lnTo>
                            <a:pt x="418937" y="208538"/>
                          </a:lnTo>
                          <a:lnTo>
                            <a:pt x="416118" y="205388"/>
                          </a:lnTo>
                          <a:cubicBezTo>
                            <a:pt x="394061" y="167185"/>
                            <a:pt x="408277" y="117684"/>
                            <a:pt x="447870" y="94825"/>
                          </a:cubicBezTo>
                          <a:cubicBezTo>
                            <a:pt x="475636" y="80188"/>
                            <a:pt x="492566" y="130558"/>
                            <a:pt x="514915" y="148424"/>
                          </a:cubicBezTo>
                          <a:cubicBezTo>
                            <a:pt x="517369" y="152280"/>
                            <a:pt x="528368" y="154086"/>
                            <a:pt x="531164" y="151104"/>
                          </a:cubicBezTo>
                          <a:cubicBezTo>
                            <a:pt x="533961" y="148124"/>
                            <a:pt x="537576" y="147185"/>
                            <a:pt x="531794" y="136224"/>
                          </a:cubicBezTo>
                          <a:lnTo>
                            <a:pt x="494764" y="84994"/>
                          </a:lnTo>
                          <a:lnTo>
                            <a:pt x="490017" y="66061"/>
                          </a:lnTo>
                          <a:cubicBezTo>
                            <a:pt x="489436" y="49706"/>
                            <a:pt x="494148" y="36662"/>
                            <a:pt x="504289" y="30806"/>
                          </a:cubicBezTo>
                          <a:cubicBezTo>
                            <a:pt x="514432" y="24951"/>
                            <a:pt x="528083" y="27393"/>
                            <a:pt x="541957" y="36073"/>
                          </a:cubicBezTo>
                          <a:lnTo>
                            <a:pt x="561214" y="52407"/>
                          </a:lnTo>
                          <a:cubicBezTo>
                            <a:pt x="563958" y="41656"/>
                            <a:pt x="563939" y="31527"/>
                            <a:pt x="569446" y="20157"/>
                          </a:cubicBezTo>
                          <a:cubicBezTo>
                            <a:pt x="574953" y="8786"/>
                            <a:pt x="587723" y="0"/>
                            <a:pt x="599434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339933"/>
                        </a:gs>
                        <a:gs pos="50000">
                          <a:srgbClr val="006600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71" name="楕円 2">
                      <a:extLst>
                        <a:ext uri="{FF2B5EF4-FFF2-40B4-BE49-F238E27FC236}">
                          <a16:creationId xmlns:a16="http://schemas.microsoft.com/office/drawing/2014/main" id="{34DFDAC5-FB46-46E2-A753-EB4EDA7240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36706" y="1416047"/>
                      <a:ext cx="100243" cy="3702053"/>
                    </a:xfrm>
                    <a:custGeom>
                      <a:avLst/>
                      <a:gdLst>
                        <a:gd name="connsiteX0" fmla="*/ 0 w 336550"/>
                        <a:gd name="connsiteY0" fmla="*/ 825500 h 1651000"/>
                        <a:gd name="connsiteX1" fmla="*/ 168275 w 336550"/>
                        <a:gd name="connsiteY1" fmla="*/ 0 h 1651000"/>
                        <a:gd name="connsiteX2" fmla="*/ 336550 w 336550"/>
                        <a:gd name="connsiteY2" fmla="*/ 825500 h 1651000"/>
                        <a:gd name="connsiteX3" fmla="*/ 168275 w 336550"/>
                        <a:gd name="connsiteY3" fmla="*/ 1651000 h 1651000"/>
                        <a:gd name="connsiteX4" fmla="*/ 0 w 336550"/>
                        <a:gd name="connsiteY4" fmla="*/ 825500 h 16510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62 w 337012"/>
                        <a:gd name="connsiteY0" fmla="*/ 3060700 h 3886200"/>
                        <a:gd name="connsiteX1" fmla="*/ 213187 w 337012"/>
                        <a:gd name="connsiteY1" fmla="*/ 0 h 3886200"/>
                        <a:gd name="connsiteX2" fmla="*/ 337012 w 337012"/>
                        <a:gd name="connsiteY2" fmla="*/ 3060700 h 3886200"/>
                        <a:gd name="connsiteX3" fmla="*/ 168737 w 337012"/>
                        <a:gd name="connsiteY3" fmla="*/ 3886200 h 3886200"/>
                        <a:gd name="connsiteX4" fmla="*/ 462 w 337012"/>
                        <a:gd name="connsiteY4" fmla="*/ 3060700 h 3886200"/>
                        <a:gd name="connsiteX0" fmla="*/ 497 w 286247"/>
                        <a:gd name="connsiteY0" fmla="*/ 3054350 h 3886202"/>
                        <a:gd name="connsiteX1" fmla="*/ 162422 w 286247"/>
                        <a:gd name="connsiteY1" fmla="*/ 0 h 3886202"/>
                        <a:gd name="connsiteX2" fmla="*/ 286247 w 286247"/>
                        <a:gd name="connsiteY2" fmla="*/ 3060700 h 3886202"/>
                        <a:gd name="connsiteX3" fmla="*/ 117972 w 286247"/>
                        <a:gd name="connsiteY3" fmla="*/ 3886200 h 3886202"/>
                        <a:gd name="connsiteX4" fmla="*/ 497 w 286247"/>
                        <a:gd name="connsiteY4" fmla="*/ 3054350 h 3886202"/>
                        <a:gd name="connsiteX0" fmla="*/ 437 w 216337"/>
                        <a:gd name="connsiteY0" fmla="*/ 3054350 h 3886202"/>
                        <a:gd name="connsiteX1" fmla="*/ 162362 w 216337"/>
                        <a:gd name="connsiteY1" fmla="*/ 0 h 3886202"/>
                        <a:gd name="connsiteX2" fmla="*/ 216337 w 216337"/>
                        <a:gd name="connsiteY2" fmla="*/ 3060700 h 3886202"/>
                        <a:gd name="connsiteX3" fmla="*/ 117912 w 216337"/>
                        <a:gd name="connsiteY3" fmla="*/ 3886200 h 3886202"/>
                        <a:gd name="connsiteX4" fmla="*/ 437 w 216337"/>
                        <a:gd name="connsiteY4" fmla="*/ 3054350 h 3886202"/>
                        <a:gd name="connsiteX0" fmla="*/ 2102 w 219292"/>
                        <a:gd name="connsiteY0" fmla="*/ 3054350 h 3886202"/>
                        <a:gd name="connsiteX1" fmla="*/ 164027 w 219292"/>
                        <a:gd name="connsiteY1" fmla="*/ 0 h 3886202"/>
                        <a:gd name="connsiteX2" fmla="*/ 218002 w 219292"/>
                        <a:gd name="connsiteY2" fmla="*/ 3060700 h 3886202"/>
                        <a:gd name="connsiteX3" fmla="*/ 119577 w 219292"/>
                        <a:gd name="connsiteY3" fmla="*/ 3886200 h 3886202"/>
                        <a:gd name="connsiteX4" fmla="*/ 2102 w 219292"/>
                        <a:gd name="connsiteY4" fmla="*/ 3054350 h 3886202"/>
                        <a:gd name="connsiteX0" fmla="*/ 4320 w 220311"/>
                        <a:gd name="connsiteY0" fmla="*/ 3054350 h 3571927"/>
                        <a:gd name="connsiteX1" fmla="*/ 166245 w 220311"/>
                        <a:gd name="connsiteY1" fmla="*/ 0 h 3571927"/>
                        <a:gd name="connsiteX2" fmla="*/ 220220 w 220311"/>
                        <a:gd name="connsiteY2" fmla="*/ 3060700 h 3571927"/>
                        <a:gd name="connsiteX3" fmla="*/ 109095 w 220311"/>
                        <a:gd name="connsiteY3" fmla="*/ 3568700 h 3571927"/>
                        <a:gd name="connsiteX4" fmla="*/ 4320 w 220311"/>
                        <a:gd name="connsiteY4" fmla="*/ 3054350 h 3571927"/>
                        <a:gd name="connsiteX0" fmla="*/ 1564 w 217464"/>
                        <a:gd name="connsiteY0" fmla="*/ 3054350 h 3569464"/>
                        <a:gd name="connsiteX1" fmla="*/ 163489 w 217464"/>
                        <a:gd name="connsiteY1" fmla="*/ 0 h 3569464"/>
                        <a:gd name="connsiteX2" fmla="*/ 217464 w 217464"/>
                        <a:gd name="connsiteY2" fmla="*/ 3060700 h 3569464"/>
                        <a:gd name="connsiteX3" fmla="*/ 106339 w 217464"/>
                        <a:gd name="connsiteY3" fmla="*/ 3568700 h 3569464"/>
                        <a:gd name="connsiteX4" fmla="*/ 1564 w 217464"/>
                        <a:gd name="connsiteY4" fmla="*/ 3054350 h 3569464"/>
                        <a:gd name="connsiteX0" fmla="*/ 7834 w 223734"/>
                        <a:gd name="connsiteY0" fmla="*/ 3054350 h 3569464"/>
                        <a:gd name="connsiteX1" fmla="*/ 169759 w 223734"/>
                        <a:gd name="connsiteY1" fmla="*/ 0 h 3569464"/>
                        <a:gd name="connsiteX2" fmla="*/ 223734 w 223734"/>
                        <a:gd name="connsiteY2" fmla="*/ 3060700 h 3569464"/>
                        <a:gd name="connsiteX3" fmla="*/ 112609 w 223734"/>
                        <a:gd name="connsiteY3" fmla="*/ 3568700 h 3569464"/>
                        <a:gd name="connsiteX4" fmla="*/ 7834 w 223734"/>
                        <a:gd name="connsiteY4" fmla="*/ 3054350 h 3569464"/>
                        <a:gd name="connsiteX0" fmla="*/ 7834 w 223734"/>
                        <a:gd name="connsiteY0" fmla="*/ 3054350 h 3569268"/>
                        <a:gd name="connsiteX1" fmla="*/ 169759 w 223734"/>
                        <a:gd name="connsiteY1" fmla="*/ 0 h 3569268"/>
                        <a:gd name="connsiteX2" fmla="*/ 223734 w 223734"/>
                        <a:gd name="connsiteY2" fmla="*/ 3060700 h 3569268"/>
                        <a:gd name="connsiteX3" fmla="*/ 112609 w 223734"/>
                        <a:gd name="connsiteY3" fmla="*/ 3568700 h 3569268"/>
                        <a:gd name="connsiteX4" fmla="*/ 7834 w 223734"/>
                        <a:gd name="connsiteY4" fmla="*/ 3054350 h 3569268"/>
                        <a:gd name="connsiteX0" fmla="*/ 7834 w 232168"/>
                        <a:gd name="connsiteY0" fmla="*/ 3054350 h 3568998"/>
                        <a:gd name="connsiteX1" fmla="*/ 169759 w 232168"/>
                        <a:gd name="connsiteY1" fmla="*/ 0 h 3568998"/>
                        <a:gd name="connsiteX2" fmla="*/ 223734 w 232168"/>
                        <a:gd name="connsiteY2" fmla="*/ 3060700 h 3568998"/>
                        <a:gd name="connsiteX3" fmla="*/ 112609 w 232168"/>
                        <a:gd name="connsiteY3" fmla="*/ 3568700 h 3568998"/>
                        <a:gd name="connsiteX4" fmla="*/ 7834 w 232168"/>
                        <a:gd name="connsiteY4" fmla="*/ 3054350 h 3568998"/>
                        <a:gd name="connsiteX0" fmla="*/ 7834 w 232168"/>
                        <a:gd name="connsiteY0" fmla="*/ 3054350 h 3568953"/>
                        <a:gd name="connsiteX1" fmla="*/ 169759 w 232168"/>
                        <a:gd name="connsiteY1" fmla="*/ 0 h 3568953"/>
                        <a:gd name="connsiteX2" fmla="*/ 223734 w 232168"/>
                        <a:gd name="connsiteY2" fmla="*/ 3060700 h 3568953"/>
                        <a:gd name="connsiteX3" fmla="*/ 112609 w 232168"/>
                        <a:gd name="connsiteY3" fmla="*/ 3568700 h 3568953"/>
                        <a:gd name="connsiteX4" fmla="*/ 7834 w 232168"/>
                        <a:gd name="connsiteY4" fmla="*/ 3054350 h 3568953"/>
                        <a:gd name="connsiteX0" fmla="*/ 757 w 216976"/>
                        <a:gd name="connsiteY0" fmla="*/ 3060303 h 3582242"/>
                        <a:gd name="connsiteX1" fmla="*/ 142140 w 216976"/>
                        <a:gd name="connsiteY1" fmla="*/ 0 h 3582242"/>
                        <a:gd name="connsiteX2" fmla="*/ 216657 w 216976"/>
                        <a:gd name="connsiteY2" fmla="*/ 3066653 h 3582242"/>
                        <a:gd name="connsiteX3" fmla="*/ 105532 w 216976"/>
                        <a:gd name="connsiteY3" fmla="*/ 3574653 h 3582242"/>
                        <a:gd name="connsiteX4" fmla="*/ 757 w 216976"/>
                        <a:gd name="connsiteY4" fmla="*/ 3060303 h 3582242"/>
                        <a:gd name="connsiteX0" fmla="*/ 179 w 216131"/>
                        <a:gd name="connsiteY0" fmla="*/ 3042443 h 3564006"/>
                        <a:gd name="connsiteX1" fmla="*/ 121019 w 216131"/>
                        <a:gd name="connsiteY1" fmla="*/ 0 h 3564006"/>
                        <a:gd name="connsiteX2" fmla="*/ 216079 w 216131"/>
                        <a:gd name="connsiteY2" fmla="*/ 3048793 h 3564006"/>
                        <a:gd name="connsiteX3" fmla="*/ 104954 w 216131"/>
                        <a:gd name="connsiteY3" fmla="*/ 3556793 h 3564006"/>
                        <a:gd name="connsiteX4" fmla="*/ 179 w 216131"/>
                        <a:gd name="connsiteY4" fmla="*/ 3042443 h 3564006"/>
                        <a:gd name="connsiteX0" fmla="*/ 179 w 216235"/>
                        <a:gd name="connsiteY0" fmla="*/ 3042443 h 3564006"/>
                        <a:gd name="connsiteX1" fmla="*/ 121019 w 216235"/>
                        <a:gd name="connsiteY1" fmla="*/ 0 h 3564006"/>
                        <a:gd name="connsiteX2" fmla="*/ 216079 w 216235"/>
                        <a:gd name="connsiteY2" fmla="*/ 3048793 h 3564006"/>
                        <a:gd name="connsiteX3" fmla="*/ 104954 w 216235"/>
                        <a:gd name="connsiteY3" fmla="*/ 3556793 h 3564006"/>
                        <a:gd name="connsiteX4" fmla="*/ 179 w 216235"/>
                        <a:gd name="connsiteY4" fmla="*/ 3042443 h 3564006"/>
                        <a:gd name="connsiteX0" fmla="*/ 179 w 216167"/>
                        <a:gd name="connsiteY0" fmla="*/ 3042443 h 3564006"/>
                        <a:gd name="connsiteX1" fmla="*/ 121019 w 216167"/>
                        <a:gd name="connsiteY1" fmla="*/ 0 h 3564006"/>
                        <a:gd name="connsiteX2" fmla="*/ 216079 w 216167"/>
                        <a:gd name="connsiteY2" fmla="*/ 3048793 h 3564006"/>
                        <a:gd name="connsiteX3" fmla="*/ 104954 w 216167"/>
                        <a:gd name="connsiteY3" fmla="*/ 3556793 h 3564006"/>
                        <a:gd name="connsiteX4" fmla="*/ 179 w 216167"/>
                        <a:gd name="connsiteY4" fmla="*/ 3042443 h 3564006"/>
                        <a:gd name="connsiteX0" fmla="*/ 179 w 224444"/>
                        <a:gd name="connsiteY0" fmla="*/ 3042443 h 3564006"/>
                        <a:gd name="connsiteX1" fmla="*/ 121019 w 224444"/>
                        <a:gd name="connsiteY1" fmla="*/ 0 h 3564006"/>
                        <a:gd name="connsiteX2" fmla="*/ 216079 w 224444"/>
                        <a:gd name="connsiteY2" fmla="*/ 3048793 h 3564006"/>
                        <a:gd name="connsiteX3" fmla="*/ 104954 w 224444"/>
                        <a:gd name="connsiteY3" fmla="*/ 3556793 h 3564006"/>
                        <a:gd name="connsiteX4" fmla="*/ 179 w 224444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40464"/>
                        <a:gd name="connsiteY0" fmla="*/ 3042443 h 3557455"/>
                        <a:gd name="connsiteX1" fmla="*/ 131846 w 240464"/>
                        <a:gd name="connsiteY1" fmla="*/ 0 h 3557455"/>
                        <a:gd name="connsiteX2" fmla="*/ 226906 w 240464"/>
                        <a:gd name="connsiteY2" fmla="*/ 3048793 h 3557455"/>
                        <a:gd name="connsiteX3" fmla="*/ 115781 w 240464"/>
                        <a:gd name="connsiteY3" fmla="*/ 3556793 h 3557455"/>
                        <a:gd name="connsiteX4" fmla="*/ 11006 w 240464"/>
                        <a:gd name="connsiteY4" fmla="*/ 3042443 h 35574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464" h="3557455">
                          <a:moveTo>
                            <a:pt x="11006" y="3042443"/>
                          </a:moveTo>
                          <a:cubicBezTo>
                            <a:pt x="47921" y="2640148"/>
                            <a:pt x="45260" y="2190750"/>
                            <a:pt x="131846" y="0"/>
                          </a:cubicBezTo>
                          <a:cubicBezTo>
                            <a:pt x="170617" y="2184797"/>
                            <a:pt x="181651" y="2581012"/>
                            <a:pt x="226906" y="3048793"/>
                          </a:cubicBezTo>
                          <a:cubicBezTo>
                            <a:pt x="272161" y="3516574"/>
                            <a:pt x="196214" y="3564201"/>
                            <a:pt x="115781" y="3556793"/>
                          </a:cubicBezTo>
                          <a:cubicBezTo>
                            <a:pt x="35348" y="3549385"/>
                            <a:pt x="-25909" y="3444738"/>
                            <a:pt x="11006" y="304244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FF99"/>
                        </a:gs>
                        <a:gs pos="100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</p:grpSp>
            <p:grpSp>
              <p:nvGrpSpPr>
                <p:cNvPr id="357" name="グループ化 356">
                  <a:extLst>
                    <a:ext uri="{FF2B5EF4-FFF2-40B4-BE49-F238E27FC236}">
                      <a16:creationId xmlns:a16="http://schemas.microsoft.com/office/drawing/2014/main" id="{68E3DFB6-C834-48C2-9982-A05E430B00F1}"/>
                    </a:ext>
                  </a:extLst>
                </p:cNvPr>
                <p:cNvGrpSpPr/>
                <p:nvPr/>
              </p:nvGrpSpPr>
              <p:grpSpPr>
                <a:xfrm>
                  <a:off x="2414536" y="1128713"/>
                  <a:ext cx="2131979" cy="3989387"/>
                  <a:chOff x="2414536" y="1128713"/>
                  <a:chExt cx="2131979" cy="3989387"/>
                </a:xfrm>
              </p:grpSpPr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F817BFB3-779B-4315-930E-5259C482103C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414536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9F0DCB18-1575-43F2-854C-0F242E1CD852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324539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60" name="楕円 2">
                    <a:extLst>
                      <a:ext uri="{FF2B5EF4-FFF2-40B4-BE49-F238E27FC236}">
                        <a16:creationId xmlns:a16="http://schemas.microsoft.com/office/drawing/2014/main" id="{34AF31D0-3825-4063-8062-6A83738404EC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976752" y="1550433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61" name="楕円 2">
                    <a:extLst>
                      <a:ext uri="{FF2B5EF4-FFF2-40B4-BE49-F238E27FC236}">
                        <a16:creationId xmlns:a16="http://schemas.microsoft.com/office/drawing/2014/main" id="{6223D667-5651-4B2D-B88A-B5E19C759670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885173" y="1550561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362" name="グループ化 361">
                    <a:extLst>
                      <a:ext uri="{FF2B5EF4-FFF2-40B4-BE49-F238E27FC236}">
                        <a16:creationId xmlns:a16="http://schemas.microsoft.com/office/drawing/2014/main" id="{238ACEC5-B357-40FA-A1CE-9100088FD174}"/>
                      </a:ext>
                    </a:extLst>
                  </p:cNvPr>
                  <p:cNvGrpSpPr/>
                  <p:nvPr/>
                </p:nvGrpSpPr>
                <p:grpSpPr>
                  <a:xfrm>
                    <a:off x="2896766" y="1128713"/>
                    <a:ext cx="1221976" cy="3989387"/>
                    <a:chOff x="2896766" y="1128713"/>
                    <a:chExt cx="1221976" cy="3989387"/>
                  </a:xfrm>
                </p:grpSpPr>
                <p:sp>
                  <p:nvSpPr>
                    <p:cNvPr id="363" name="フリーフォーム: 図形 362">
                      <a:extLst>
                        <a:ext uri="{FF2B5EF4-FFF2-40B4-BE49-F238E27FC236}">
                          <a16:creationId xmlns:a16="http://schemas.microsoft.com/office/drawing/2014/main" id="{60C52624-5175-4AE5-B2F1-9083AB09F0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766" y="1128713"/>
                      <a:ext cx="1221976" cy="3874421"/>
                    </a:xfrm>
                    <a:custGeom>
                      <a:avLst/>
                      <a:gdLst>
                        <a:gd name="connsiteX0" fmla="*/ 599434 w 1221976"/>
                        <a:gd name="connsiteY0" fmla="*/ 0 h 3874421"/>
                        <a:gd name="connsiteX1" fmla="*/ 629421 w 1221976"/>
                        <a:gd name="connsiteY1" fmla="*/ 20157 h 3874421"/>
                        <a:gd name="connsiteX2" fmla="*/ 635807 w 1221976"/>
                        <a:gd name="connsiteY2" fmla="*/ 45167 h 3874421"/>
                        <a:gd name="connsiteX3" fmla="*/ 644112 w 1221976"/>
                        <a:gd name="connsiteY3" fmla="*/ 36073 h 3874421"/>
                        <a:gd name="connsiteX4" fmla="*/ 681779 w 1221976"/>
                        <a:gd name="connsiteY4" fmla="*/ 30806 h 3874421"/>
                        <a:gd name="connsiteX5" fmla="*/ 696052 w 1221976"/>
                        <a:gd name="connsiteY5" fmla="*/ 66061 h 3874421"/>
                        <a:gd name="connsiteX6" fmla="*/ 690047 w 1221976"/>
                        <a:gd name="connsiteY6" fmla="*/ 84996 h 3874421"/>
                        <a:gd name="connsiteX7" fmla="*/ 653839 w 1221976"/>
                        <a:gd name="connsiteY7" fmla="*/ 136224 h 3874421"/>
                        <a:gd name="connsiteX8" fmla="*/ 655496 w 1221976"/>
                        <a:gd name="connsiteY8" fmla="*/ 150079 h 3874421"/>
                        <a:gd name="connsiteX9" fmla="*/ 670719 w 1221976"/>
                        <a:gd name="connsiteY9" fmla="*/ 148424 h 3874421"/>
                        <a:gd name="connsiteX10" fmla="*/ 736985 w 1221976"/>
                        <a:gd name="connsiteY10" fmla="*/ 94825 h 3874421"/>
                        <a:gd name="connsiteX11" fmla="*/ 768737 w 1221976"/>
                        <a:gd name="connsiteY11" fmla="*/ 205388 h 3874421"/>
                        <a:gd name="connsiteX12" fmla="*/ 765918 w 1221976"/>
                        <a:gd name="connsiteY12" fmla="*/ 208538 h 3874421"/>
                        <a:gd name="connsiteX13" fmla="*/ 778467 w 1221976"/>
                        <a:gd name="connsiteY13" fmla="*/ 206223 h 3874421"/>
                        <a:gd name="connsiteX14" fmla="*/ 793110 w 1221976"/>
                        <a:gd name="connsiteY14" fmla="*/ 211989 h 3874421"/>
                        <a:gd name="connsiteX15" fmla="*/ 762845 w 1221976"/>
                        <a:gd name="connsiteY15" fmla="*/ 294685 h 3874421"/>
                        <a:gd name="connsiteX16" fmla="*/ 756263 w 1221976"/>
                        <a:gd name="connsiteY16" fmla="*/ 299145 h 3874421"/>
                        <a:gd name="connsiteX17" fmla="*/ 761006 w 1221976"/>
                        <a:gd name="connsiteY17" fmla="*/ 299432 h 3874421"/>
                        <a:gd name="connsiteX18" fmla="*/ 721023 w 1221976"/>
                        <a:gd name="connsiteY18" fmla="*/ 376806 h 3874421"/>
                        <a:gd name="connsiteX19" fmla="*/ 703600 w 1221976"/>
                        <a:gd name="connsiteY19" fmla="*/ 453827 h 3874421"/>
                        <a:gd name="connsiteX20" fmla="*/ 751032 w 1221976"/>
                        <a:gd name="connsiteY20" fmla="*/ 422449 h 3874421"/>
                        <a:gd name="connsiteX21" fmla="*/ 805397 w 1221976"/>
                        <a:gd name="connsiteY21" fmla="*/ 354506 h 3874421"/>
                        <a:gd name="connsiteX22" fmla="*/ 806543 w 1221976"/>
                        <a:gd name="connsiteY22" fmla="*/ 356252 h 3874421"/>
                        <a:gd name="connsiteX23" fmla="*/ 807536 w 1221976"/>
                        <a:gd name="connsiteY23" fmla="*/ 352920 h 3874421"/>
                        <a:gd name="connsiteX24" fmla="*/ 870069 w 1221976"/>
                        <a:gd name="connsiteY24" fmla="*/ 324873 h 3874421"/>
                        <a:gd name="connsiteX25" fmla="*/ 892531 w 1221976"/>
                        <a:gd name="connsiteY25" fmla="*/ 331169 h 3874421"/>
                        <a:gd name="connsiteX26" fmla="*/ 931982 w 1221976"/>
                        <a:gd name="connsiteY26" fmla="*/ 320112 h 3874421"/>
                        <a:gd name="connsiteX27" fmla="*/ 999848 w 1221976"/>
                        <a:gd name="connsiteY27" fmla="*/ 366034 h 3874421"/>
                        <a:gd name="connsiteX28" fmla="*/ 994944 w 1221976"/>
                        <a:gd name="connsiteY28" fmla="*/ 382469 h 3874421"/>
                        <a:gd name="connsiteX29" fmla="*/ 997278 w 1221976"/>
                        <a:gd name="connsiteY29" fmla="*/ 383332 h 3874421"/>
                        <a:gd name="connsiteX30" fmla="*/ 1018898 w 1221976"/>
                        <a:gd name="connsiteY30" fmla="*/ 411956 h 3874421"/>
                        <a:gd name="connsiteX31" fmla="*/ 973813 w 1221976"/>
                        <a:gd name="connsiteY31" fmla="*/ 449256 h 3874421"/>
                        <a:gd name="connsiteX32" fmla="*/ 971579 w 1221976"/>
                        <a:gd name="connsiteY32" fmla="*/ 449503 h 3874421"/>
                        <a:gd name="connsiteX33" fmla="*/ 902225 w 1221976"/>
                        <a:gd name="connsiteY33" fmla="*/ 500032 h 3874421"/>
                        <a:gd name="connsiteX34" fmla="*/ 899899 w 1221976"/>
                        <a:gd name="connsiteY34" fmla="*/ 503225 h 3874421"/>
                        <a:gd name="connsiteX35" fmla="*/ 906979 w 1221976"/>
                        <a:gd name="connsiteY35" fmla="*/ 502443 h 3874421"/>
                        <a:gd name="connsiteX36" fmla="*/ 1018898 w 1221976"/>
                        <a:gd name="connsiteY36" fmla="*/ 542925 h 3874421"/>
                        <a:gd name="connsiteX37" fmla="*/ 950544 w 1221976"/>
                        <a:gd name="connsiteY37" fmla="*/ 580226 h 3874421"/>
                        <a:gd name="connsiteX38" fmla="*/ 932828 w 1221976"/>
                        <a:gd name="connsiteY38" fmla="*/ 581519 h 3874421"/>
                        <a:gd name="connsiteX39" fmla="*/ 845134 w 1221976"/>
                        <a:gd name="connsiteY39" fmla="*/ 621091 h 3874421"/>
                        <a:gd name="connsiteX40" fmla="*/ 784513 w 1221976"/>
                        <a:gd name="connsiteY40" fmla="*/ 668845 h 3874421"/>
                        <a:gd name="connsiteX41" fmla="*/ 796944 w 1221976"/>
                        <a:gd name="connsiteY41" fmla="*/ 667524 h 3874421"/>
                        <a:gd name="connsiteX42" fmla="*/ 867399 w 1221976"/>
                        <a:gd name="connsiteY42" fmla="*/ 702145 h 3874421"/>
                        <a:gd name="connsiteX43" fmla="*/ 850126 w 1221976"/>
                        <a:gd name="connsiteY43" fmla="*/ 778723 h 3874421"/>
                        <a:gd name="connsiteX44" fmla="*/ 849875 w 1221976"/>
                        <a:gd name="connsiteY44" fmla="*/ 778973 h 3874421"/>
                        <a:gd name="connsiteX45" fmla="*/ 851114 w 1221976"/>
                        <a:gd name="connsiteY45" fmla="*/ 779182 h 3874421"/>
                        <a:gd name="connsiteX46" fmla="*/ 830038 w 1221976"/>
                        <a:gd name="connsiteY46" fmla="*/ 798848 h 3874421"/>
                        <a:gd name="connsiteX47" fmla="*/ 810582 w 1221976"/>
                        <a:gd name="connsiteY47" fmla="*/ 818340 h 3874421"/>
                        <a:gd name="connsiteX48" fmla="*/ 806375 w 1221976"/>
                        <a:gd name="connsiteY48" fmla="*/ 820928 h 3874421"/>
                        <a:gd name="connsiteX49" fmla="*/ 784901 w 1221976"/>
                        <a:gd name="connsiteY49" fmla="*/ 840968 h 3874421"/>
                        <a:gd name="connsiteX50" fmla="*/ 727457 w 1221976"/>
                        <a:gd name="connsiteY50" fmla="*/ 921066 h 3874421"/>
                        <a:gd name="connsiteX51" fmla="*/ 685421 w 1221976"/>
                        <a:gd name="connsiteY51" fmla="*/ 1010221 h 3874421"/>
                        <a:gd name="connsiteX52" fmla="*/ 678914 w 1221976"/>
                        <a:gd name="connsiteY52" fmla="*/ 1036493 h 3874421"/>
                        <a:gd name="connsiteX53" fmla="*/ 681256 w 1221976"/>
                        <a:gd name="connsiteY53" fmla="*/ 1089059 h 3874421"/>
                        <a:gd name="connsiteX54" fmla="*/ 683234 w 1221976"/>
                        <a:gd name="connsiteY54" fmla="*/ 1087891 h 3874421"/>
                        <a:gd name="connsiteX55" fmla="*/ 814232 w 1221976"/>
                        <a:gd name="connsiteY55" fmla="*/ 938978 h 3874421"/>
                        <a:gd name="connsiteX56" fmla="*/ 817066 w 1221976"/>
                        <a:gd name="connsiteY56" fmla="*/ 943221 h 3874421"/>
                        <a:gd name="connsiteX57" fmla="*/ 818015 w 1221976"/>
                        <a:gd name="connsiteY57" fmla="*/ 934514 h 3874421"/>
                        <a:gd name="connsiteX58" fmla="*/ 884865 w 1221976"/>
                        <a:gd name="connsiteY58" fmla="*/ 858400 h 3874421"/>
                        <a:gd name="connsiteX59" fmla="*/ 898519 w 1221976"/>
                        <a:gd name="connsiteY59" fmla="*/ 868668 h 3874421"/>
                        <a:gd name="connsiteX60" fmla="*/ 902928 w 1221976"/>
                        <a:gd name="connsiteY60" fmla="*/ 881679 h 3874421"/>
                        <a:gd name="connsiteX61" fmla="*/ 904581 w 1221976"/>
                        <a:gd name="connsiteY61" fmla="*/ 877231 h 3874421"/>
                        <a:gd name="connsiteX62" fmla="*/ 1032723 w 1221976"/>
                        <a:gd name="connsiteY62" fmla="*/ 842609 h 3874421"/>
                        <a:gd name="connsiteX63" fmla="*/ 1014436 w 1221976"/>
                        <a:gd name="connsiteY63" fmla="*/ 935316 h 3874421"/>
                        <a:gd name="connsiteX64" fmla="*/ 1020945 w 1221976"/>
                        <a:gd name="connsiteY64" fmla="*/ 950431 h 3874421"/>
                        <a:gd name="connsiteX65" fmla="*/ 1035756 w 1221976"/>
                        <a:gd name="connsiteY65" fmla="*/ 943932 h 3874421"/>
                        <a:gd name="connsiteX66" fmla="*/ 1067796 w 1221976"/>
                        <a:gd name="connsiteY66" fmla="*/ 880549 h 3874421"/>
                        <a:gd name="connsiteX67" fmla="*/ 1083599 w 1221976"/>
                        <a:gd name="connsiteY67" fmla="*/ 863980 h 3874421"/>
                        <a:gd name="connsiteX68" fmla="*/ 1126686 w 1221976"/>
                        <a:gd name="connsiteY68" fmla="*/ 856797 h 3874421"/>
                        <a:gd name="connsiteX69" fmla="*/ 1141613 w 1221976"/>
                        <a:gd name="connsiteY69" fmla="*/ 894874 h 3874421"/>
                        <a:gd name="connsiteX70" fmla="*/ 1136933 w 1221976"/>
                        <a:gd name="connsiteY70" fmla="*/ 907873 h 3874421"/>
                        <a:gd name="connsiteX71" fmla="*/ 1165493 w 1221976"/>
                        <a:gd name="connsiteY71" fmla="*/ 899299 h 3874421"/>
                        <a:gd name="connsiteX72" fmla="*/ 1201844 w 1221976"/>
                        <a:gd name="connsiteY72" fmla="*/ 915487 h 3874421"/>
                        <a:gd name="connsiteX73" fmla="*/ 1197687 w 1221976"/>
                        <a:gd name="connsiteY73" fmla="*/ 955062 h 3874421"/>
                        <a:gd name="connsiteX74" fmla="*/ 1169700 w 1221976"/>
                        <a:gd name="connsiteY74" fmla="*/ 981425 h 3874421"/>
                        <a:gd name="connsiteX75" fmla="*/ 1196450 w 1221976"/>
                        <a:gd name="connsiteY75" fmla="*/ 989854 h 3874421"/>
                        <a:gd name="connsiteX76" fmla="*/ 1221962 w 1221976"/>
                        <a:gd name="connsiteY76" fmla="*/ 1021820 h 3874421"/>
                        <a:gd name="connsiteX77" fmla="*/ 1194198 w 1221976"/>
                        <a:gd name="connsiteY77" fmla="*/ 1055543 h 3874421"/>
                        <a:gd name="connsiteX78" fmla="*/ 1172625 w 1221976"/>
                        <a:gd name="connsiteY78" fmla="*/ 1062113 h 3874421"/>
                        <a:gd name="connsiteX79" fmla="*/ 1101269 w 1221976"/>
                        <a:gd name="connsiteY79" fmla="*/ 1057405 h 3874421"/>
                        <a:gd name="connsiteX80" fmla="*/ 1086655 w 1221976"/>
                        <a:gd name="connsiteY80" fmla="*/ 1066623 h 3874421"/>
                        <a:gd name="connsiteX81" fmla="*/ 1098071 w 1221976"/>
                        <a:gd name="connsiteY81" fmla="*/ 1080176 h 3874421"/>
                        <a:gd name="connsiteX82" fmla="*/ 1187919 w 1221976"/>
                        <a:gd name="connsiteY82" fmla="*/ 1111417 h 3874421"/>
                        <a:gd name="connsiteX83" fmla="*/ 1093865 w 1221976"/>
                        <a:gd name="connsiteY83" fmla="*/ 1205081 h 3874421"/>
                        <a:gd name="connsiteX84" fmla="*/ 1089186 w 1221976"/>
                        <a:gd name="connsiteY84" fmla="*/ 1204288 h 3874421"/>
                        <a:gd name="connsiteX85" fmla="*/ 1098249 w 1221976"/>
                        <a:gd name="connsiteY85" fmla="*/ 1214612 h 3874421"/>
                        <a:gd name="connsiteX86" fmla="*/ 1100315 w 1221976"/>
                        <a:gd name="connsiteY86" fmla="*/ 1231571 h 3874421"/>
                        <a:gd name="connsiteX87" fmla="*/ 1000973 w 1221976"/>
                        <a:gd name="connsiteY87" fmla="*/ 1251407 h 3874421"/>
                        <a:gd name="connsiteX88" fmla="*/ 992747 w 1221976"/>
                        <a:gd name="connsiteY88" fmla="*/ 1247781 h 3874421"/>
                        <a:gd name="connsiteX89" fmla="*/ 994087 w 1221976"/>
                        <a:gd name="connsiteY89" fmla="*/ 1250498 h 3874421"/>
                        <a:gd name="connsiteX90" fmla="*/ 799625 w 1221976"/>
                        <a:gd name="connsiteY90" fmla="*/ 1289488 h 3874421"/>
                        <a:gd name="connsiteX91" fmla="*/ 763404 w 1221976"/>
                        <a:gd name="connsiteY91" fmla="*/ 1309948 h 3874421"/>
                        <a:gd name="connsiteX92" fmla="*/ 805536 w 1221976"/>
                        <a:gd name="connsiteY92" fmla="*/ 1312891 h 3874421"/>
                        <a:gd name="connsiteX93" fmla="*/ 873234 w 1221976"/>
                        <a:gd name="connsiteY93" fmla="*/ 1356145 h 3874421"/>
                        <a:gd name="connsiteX94" fmla="*/ 720402 w 1221976"/>
                        <a:gd name="connsiteY94" fmla="*/ 1559864 h 3874421"/>
                        <a:gd name="connsiteX95" fmla="*/ 703009 w 1221976"/>
                        <a:gd name="connsiteY95" fmla="*/ 1577447 h 3874421"/>
                        <a:gd name="connsiteX96" fmla="*/ 709950 w 1221976"/>
                        <a:gd name="connsiteY96" fmla="*/ 1733276 h 3874421"/>
                        <a:gd name="connsiteX97" fmla="*/ 719471 w 1221976"/>
                        <a:gd name="connsiteY97" fmla="*/ 1985327 h 3874421"/>
                        <a:gd name="connsiteX98" fmla="*/ 728110 w 1221976"/>
                        <a:gd name="connsiteY98" fmla="*/ 1980683 h 3874421"/>
                        <a:gd name="connsiteX99" fmla="*/ 758047 w 1221976"/>
                        <a:gd name="connsiteY99" fmla="*/ 1958577 h 3874421"/>
                        <a:gd name="connsiteX100" fmla="*/ 781528 w 1221976"/>
                        <a:gd name="connsiteY100" fmla="*/ 1929168 h 3874421"/>
                        <a:gd name="connsiteX101" fmla="*/ 768333 w 1221976"/>
                        <a:gd name="connsiteY101" fmla="*/ 1862037 h 3874421"/>
                        <a:gd name="connsiteX102" fmla="*/ 801513 w 1221976"/>
                        <a:gd name="connsiteY102" fmla="*/ 1815207 h 3874421"/>
                        <a:gd name="connsiteX103" fmla="*/ 846412 w 1221976"/>
                        <a:gd name="connsiteY103" fmla="*/ 1827994 h 3874421"/>
                        <a:gd name="connsiteX104" fmla="*/ 849039 w 1221976"/>
                        <a:gd name="connsiteY104" fmla="*/ 1841360 h 3874421"/>
                        <a:gd name="connsiteX105" fmla="*/ 843556 w 1221976"/>
                        <a:gd name="connsiteY105" fmla="*/ 1873815 h 3874421"/>
                        <a:gd name="connsiteX106" fmla="*/ 853072 w 1221976"/>
                        <a:gd name="connsiteY106" fmla="*/ 1881149 h 3874421"/>
                        <a:gd name="connsiteX107" fmla="*/ 865807 w 1221976"/>
                        <a:gd name="connsiteY107" fmla="*/ 1869431 h 3874421"/>
                        <a:gd name="connsiteX108" fmla="*/ 941985 w 1221976"/>
                        <a:gd name="connsiteY108" fmla="*/ 1751881 h 3874421"/>
                        <a:gd name="connsiteX109" fmla="*/ 1020574 w 1221976"/>
                        <a:gd name="connsiteY109" fmla="*/ 1717256 h 3874421"/>
                        <a:gd name="connsiteX110" fmla="*/ 1043630 w 1221976"/>
                        <a:gd name="connsiteY110" fmla="*/ 1723687 h 3874421"/>
                        <a:gd name="connsiteX111" fmla="*/ 1062364 w 1221976"/>
                        <a:gd name="connsiteY111" fmla="*/ 1759779 h 3874421"/>
                        <a:gd name="connsiteX112" fmla="*/ 1057370 w 1221976"/>
                        <a:gd name="connsiteY112" fmla="*/ 1778057 h 3874421"/>
                        <a:gd name="connsiteX113" fmla="*/ 1078197 w 1221976"/>
                        <a:gd name="connsiteY113" fmla="*/ 1765194 h 3874421"/>
                        <a:gd name="connsiteX114" fmla="*/ 1170793 w 1221976"/>
                        <a:gd name="connsiteY114" fmla="*/ 1770281 h 3874421"/>
                        <a:gd name="connsiteX115" fmla="*/ 1128614 w 1221976"/>
                        <a:gd name="connsiteY115" fmla="*/ 1858608 h 3874421"/>
                        <a:gd name="connsiteX116" fmla="*/ 1100171 w 1221976"/>
                        <a:gd name="connsiteY116" fmla="*/ 1876174 h 3874421"/>
                        <a:gd name="connsiteX117" fmla="*/ 1105483 w 1221976"/>
                        <a:gd name="connsiteY117" fmla="*/ 1875481 h 3874421"/>
                        <a:gd name="connsiteX118" fmla="*/ 1147829 w 1221976"/>
                        <a:gd name="connsiteY118" fmla="*/ 1916751 h 3874421"/>
                        <a:gd name="connsiteX119" fmla="*/ 1074181 w 1221976"/>
                        <a:gd name="connsiteY119" fmla="*/ 1996819 h 3874421"/>
                        <a:gd name="connsiteX120" fmla="*/ 946896 w 1221976"/>
                        <a:gd name="connsiteY120" fmla="*/ 2019674 h 3874421"/>
                        <a:gd name="connsiteX121" fmla="*/ 931042 w 1221976"/>
                        <a:gd name="connsiteY121" fmla="*/ 2025612 h 3874421"/>
                        <a:gd name="connsiteX122" fmla="*/ 932220 w 1221976"/>
                        <a:gd name="connsiteY122" fmla="*/ 2038096 h 3874421"/>
                        <a:gd name="connsiteX123" fmla="*/ 966967 w 1221976"/>
                        <a:gd name="connsiteY123" fmla="*/ 2051445 h 3874421"/>
                        <a:gd name="connsiteX124" fmla="*/ 972170 w 1221976"/>
                        <a:gd name="connsiteY124" fmla="*/ 2073773 h 3874421"/>
                        <a:gd name="connsiteX125" fmla="*/ 954834 w 1221976"/>
                        <a:gd name="connsiteY125" fmla="*/ 2099284 h 3874421"/>
                        <a:gd name="connsiteX126" fmla="*/ 900332 w 1221976"/>
                        <a:gd name="connsiteY126" fmla="*/ 2106608 h 3874421"/>
                        <a:gd name="connsiteX127" fmla="*/ 856506 w 1221976"/>
                        <a:gd name="connsiteY127" fmla="*/ 2064582 h 3874421"/>
                        <a:gd name="connsiteX128" fmla="*/ 856102 w 1221976"/>
                        <a:gd name="connsiteY128" fmla="*/ 2064750 h 3874421"/>
                        <a:gd name="connsiteX129" fmla="*/ 857613 w 1221976"/>
                        <a:gd name="connsiteY129" fmla="*/ 2066273 h 3874421"/>
                        <a:gd name="connsiteX130" fmla="*/ 726961 w 1221976"/>
                        <a:gd name="connsiteY130" fmla="*/ 2176509 h 3874421"/>
                        <a:gd name="connsiteX131" fmla="*/ 726704 w 1221976"/>
                        <a:gd name="connsiteY131" fmla="*/ 2176792 h 3874421"/>
                        <a:gd name="connsiteX132" fmla="*/ 730580 w 1221976"/>
                        <a:gd name="connsiteY132" fmla="*/ 2279387 h 3874421"/>
                        <a:gd name="connsiteX133" fmla="*/ 734681 w 1221976"/>
                        <a:gd name="connsiteY133" fmla="*/ 2403798 h 3874421"/>
                        <a:gd name="connsiteX134" fmla="*/ 737556 w 1221976"/>
                        <a:gd name="connsiteY134" fmla="*/ 2406768 h 3874421"/>
                        <a:gd name="connsiteX135" fmla="*/ 739929 w 1221976"/>
                        <a:gd name="connsiteY135" fmla="*/ 2418842 h 3874421"/>
                        <a:gd name="connsiteX136" fmla="*/ 735952 w 1221976"/>
                        <a:gd name="connsiteY136" fmla="*/ 2442380 h 3874421"/>
                        <a:gd name="connsiteX137" fmla="*/ 736173 w 1221976"/>
                        <a:gd name="connsiteY137" fmla="*/ 2449080 h 3874421"/>
                        <a:gd name="connsiteX138" fmla="*/ 743572 w 1221976"/>
                        <a:gd name="connsiteY138" fmla="*/ 2454782 h 3874421"/>
                        <a:gd name="connsiteX139" fmla="*/ 755076 w 1221976"/>
                        <a:gd name="connsiteY139" fmla="*/ 2444198 h 3874421"/>
                        <a:gd name="connsiteX140" fmla="*/ 823886 w 1221976"/>
                        <a:gd name="connsiteY140" fmla="*/ 2338017 h 3874421"/>
                        <a:gd name="connsiteX141" fmla="*/ 894874 w 1221976"/>
                        <a:gd name="connsiteY141" fmla="*/ 2306741 h 3874421"/>
                        <a:gd name="connsiteX142" fmla="*/ 915700 w 1221976"/>
                        <a:gd name="connsiteY142" fmla="*/ 2312550 h 3874421"/>
                        <a:gd name="connsiteX143" fmla="*/ 932622 w 1221976"/>
                        <a:gd name="connsiteY143" fmla="*/ 2345151 h 3874421"/>
                        <a:gd name="connsiteX144" fmla="*/ 928111 w 1221976"/>
                        <a:gd name="connsiteY144" fmla="*/ 2361662 h 3874421"/>
                        <a:gd name="connsiteX145" fmla="*/ 946924 w 1221976"/>
                        <a:gd name="connsiteY145" fmla="*/ 2350042 h 3874421"/>
                        <a:gd name="connsiteX146" fmla="*/ 1030564 w 1221976"/>
                        <a:gd name="connsiteY146" fmla="*/ 2354637 h 3874421"/>
                        <a:gd name="connsiteX147" fmla="*/ 992465 w 1221976"/>
                        <a:gd name="connsiteY147" fmla="*/ 2434421 h 3874421"/>
                        <a:gd name="connsiteX148" fmla="*/ 966772 w 1221976"/>
                        <a:gd name="connsiteY148" fmla="*/ 2450288 h 3874421"/>
                        <a:gd name="connsiteX149" fmla="*/ 971571 w 1221976"/>
                        <a:gd name="connsiteY149" fmla="*/ 2449663 h 3874421"/>
                        <a:gd name="connsiteX150" fmla="*/ 1009821 w 1221976"/>
                        <a:gd name="connsiteY150" fmla="*/ 2486941 h 3874421"/>
                        <a:gd name="connsiteX151" fmla="*/ 943296 w 1221976"/>
                        <a:gd name="connsiteY151" fmla="*/ 2559265 h 3874421"/>
                        <a:gd name="connsiteX152" fmla="*/ 828321 w 1221976"/>
                        <a:gd name="connsiteY152" fmla="*/ 2579909 h 3874421"/>
                        <a:gd name="connsiteX153" fmla="*/ 814001 w 1221976"/>
                        <a:gd name="connsiteY153" fmla="*/ 2585274 h 3874421"/>
                        <a:gd name="connsiteX154" fmla="*/ 815065 w 1221976"/>
                        <a:gd name="connsiteY154" fmla="*/ 2596550 h 3874421"/>
                        <a:gd name="connsiteX155" fmla="*/ 846452 w 1221976"/>
                        <a:gd name="connsiteY155" fmla="*/ 2608608 h 3874421"/>
                        <a:gd name="connsiteX156" fmla="*/ 851152 w 1221976"/>
                        <a:gd name="connsiteY156" fmla="*/ 2628776 h 3874421"/>
                        <a:gd name="connsiteX157" fmla="*/ 835492 w 1221976"/>
                        <a:gd name="connsiteY157" fmla="*/ 2651820 h 3874421"/>
                        <a:gd name="connsiteX158" fmla="*/ 786262 w 1221976"/>
                        <a:gd name="connsiteY158" fmla="*/ 2658435 h 3874421"/>
                        <a:gd name="connsiteX159" fmla="*/ 746674 w 1221976"/>
                        <a:gd name="connsiteY159" fmla="*/ 2620474 h 3874421"/>
                        <a:gd name="connsiteX160" fmla="*/ 746309 w 1221976"/>
                        <a:gd name="connsiteY160" fmla="*/ 2620626 h 3874421"/>
                        <a:gd name="connsiteX161" fmla="*/ 747674 w 1221976"/>
                        <a:gd name="connsiteY161" fmla="*/ 2622002 h 3874421"/>
                        <a:gd name="connsiteX162" fmla="*/ 741984 w 1221976"/>
                        <a:gd name="connsiteY162" fmla="*/ 2625363 h 3874421"/>
                        <a:gd name="connsiteX163" fmla="*/ 742947 w 1221976"/>
                        <a:gd name="connsiteY163" fmla="*/ 2654589 h 3874421"/>
                        <a:gd name="connsiteX164" fmla="*/ 749992 w 1221976"/>
                        <a:gd name="connsiteY164" fmla="*/ 2900992 h 3874421"/>
                        <a:gd name="connsiteX165" fmla="*/ 750452 w 1221976"/>
                        <a:gd name="connsiteY165" fmla="*/ 2920694 h 3874421"/>
                        <a:gd name="connsiteX166" fmla="*/ 765776 w 1221976"/>
                        <a:gd name="connsiteY166" fmla="*/ 2924235 h 3874421"/>
                        <a:gd name="connsiteX167" fmla="*/ 769024 w 1221976"/>
                        <a:gd name="connsiteY167" fmla="*/ 2949946 h 3874421"/>
                        <a:gd name="connsiteX168" fmla="*/ 761237 w 1221976"/>
                        <a:gd name="connsiteY168" fmla="*/ 2960389 h 3874421"/>
                        <a:gd name="connsiteX169" fmla="*/ 751503 w 1221976"/>
                        <a:gd name="connsiteY169" fmla="*/ 2965718 h 3874421"/>
                        <a:gd name="connsiteX170" fmla="*/ 751944 w 1221976"/>
                        <a:gd name="connsiteY170" fmla="*/ 2984649 h 3874421"/>
                        <a:gd name="connsiteX171" fmla="*/ 764598 w 1221976"/>
                        <a:gd name="connsiteY171" fmla="*/ 2978607 h 3874421"/>
                        <a:gd name="connsiteX172" fmla="*/ 795096 w 1221976"/>
                        <a:gd name="connsiteY172" fmla="*/ 2979194 h 3874421"/>
                        <a:gd name="connsiteX173" fmla="*/ 795291 w 1221976"/>
                        <a:gd name="connsiteY173" fmla="*/ 3056302 h 3874421"/>
                        <a:gd name="connsiteX174" fmla="*/ 792438 w 1221976"/>
                        <a:gd name="connsiteY174" fmla="*/ 3057490 h 3874421"/>
                        <a:gd name="connsiteX175" fmla="*/ 802580 w 1221976"/>
                        <a:gd name="connsiteY175" fmla="*/ 3059458 h 3874421"/>
                        <a:gd name="connsiteX176" fmla="*/ 812563 w 1221976"/>
                        <a:gd name="connsiteY176" fmla="*/ 3067000 h 3874421"/>
                        <a:gd name="connsiteX177" fmla="*/ 806420 w 1221976"/>
                        <a:gd name="connsiteY177" fmla="*/ 3089274 h 3874421"/>
                        <a:gd name="connsiteX178" fmla="*/ 795511 w 1221976"/>
                        <a:gd name="connsiteY178" fmla="*/ 3095709 h 3874421"/>
                        <a:gd name="connsiteX179" fmla="*/ 794424 w 1221976"/>
                        <a:gd name="connsiteY179" fmla="*/ 3102346 h 3874421"/>
                        <a:gd name="connsiteX180" fmla="*/ 786637 w 1221976"/>
                        <a:gd name="connsiteY180" fmla="*/ 3112789 h 3874421"/>
                        <a:gd name="connsiteX181" fmla="*/ 755129 w 1221976"/>
                        <a:gd name="connsiteY181" fmla="*/ 3130037 h 3874421"/>
                        <a:gd name="connsiteX182" fmla="*/ 755144 w 1221976"/>
                        <a:gd name="connsiteY182" fmla="*/ 3131072 h 3874421"/>
                        <a:gd name="connsiteX183" fmla="*/ 782394 w 1221976"/>
                        <a:gd name="connsiteY183" fmla="*/ 3131596 h 3874421"/>
                        <a:gd name="connsiteX184" fmla="*/ 784012 w 1221976"/>
                        <a:gd name="connsiteY184" fmla="*/ 3133866 h 3874421"/>
                        <a:gd name="connsiteX185" fmla="*/ 789998 w 1221976"/>
                        <a:gd name="connsiteY185" fmla="*/ 3131007 h 3874421"/>
                        <a:gd name="connsiteX186" fmla="*/ 820496 w 1221976"/>
                        <a:gd name="connsiteY186" fmla="*/ 3131594 h 3874421"/>
                        <a:gd name="connsiteX187" fmla="*/ 820691 w 1221976"/>
                        <a:gd name="connsiteY187" fmla="*/ 3208702 h 3874421"/>
                        <a:gd name="connsiteX188" fmla="*/ 817838 w 1221976"/>
                        <a:gd name="connsiteY188" fmla="*/ 3209890 h 3874421"/>
                        <a:gd name="connsiteX189" fmla="*/ 827980 w 1221976"/>
                        <a:gd name="connsiteY189" fmla="*/ 3211858 h 3874421"/>
                        <a:gd name="connsiteX190" fmla="*/ 837963 w 1221976"/>
                        <a:gd name="connsiteY190" fmla="*/ 3219400 h 3874421"/>
                        <a:gd name="connsiteX191" fmla="*/ 838787 w 1221976"/>
                        <a:gd name="connsiteY191" fmla="*/ 3226565 h 3874421"/>
                        <a:gd name="connsiteX192" fmla="*/ 839545 w 1221976"/>
                        <a:gd name="connsiteY192" fmla="*/ 3226844 h 3874421"/>
                        <a:gd name="connsiteX193" fmla="*/ 839742 w 1221976"/>
                        <a:gd name="connsiteY193" fmla="*/ 3303953 h 3874421"/>
                        <a:gd name="connsiteX194" fmla="*/ 836887 w 1221976"/>
                        <a:gd name="connsiteY194" fmla="*/ 3305140 h 3874421"/>
                        <a:gd name="connsiteX195" fmla="*/ 847030 w 1221976"/>
                        <a:gd name="connsiteY195" fmla="*/ 3307107 h 3874421"/>
                        <a:gd name="connsiteX196" fmla="*/ 857012 w 1221976"/>
                        <a:gd name="connsiteY196" fmla="*/ 3314650 h 3874421"/>
                        <a:gd name="connsiteX197" fmla="*/ 815683 w 1221976"/>
                        <a:gd name="connsiteY197" fmla="*/ 3357679 h 3874421"/>
                        <a:gd name="connsiteX198" fmla="*/ 810246 w 1221976"/>
                        <a:gd name="connsiteY198" fmla="*/ 3358561 h 3874421"/>
                        <a:gd name="connsiteX199" fmla="*/ 809966 w 1221976"/>
                        <a:gd name="connsiteY199" fmla="*/ 3358876 h 3874421"/>
                        <a:gd name="connsiteX200" fmla="*/ 811618 w 1221976"/>
                        <a:gd name="connsiteY200" fmla="*/ 3359552 h 3874421"/>
                        <a:gd name="connsiteX201" fmla="*/ 807510 w 1221976"/>
                        <a:gd name="connsiteY201" fmla="*/ 3362752 h 3874421"/>
                        <a:gd name="connsiteX202" fmla="*/ 815278 w 1221976"/>
                        <a:gd name="connsiteY202" fmla="*/ 3364260 h 3874421"/>
                        <a:gd name="connsiteX203" fmla="*/ 825261 w 1221976"/>
                        <a:gd name="connsiteY203" fmla="*/ 3371802 h 3874421"/>
                        <a:gd name="connsiteX204" fmla="*/ 826085 w 1221976"/>
                        <a:gd name="connsiteY204" fmla="*/ 3378967 h 3874421"/>
                        <a:gd name="connsiteX205" fmla="*/ 826843 w 1221976"/>
                        <a:gd name="connsiteY205" fmla="*/ 3379246 h 3874421"/>
                        <a:gd name="connsiteX206" fmla="*/ 827040 w 1221976"/>
                        <a:gd name="connsiteY206" fmla="*/ 3456355 h 3874421"/>
                        <a:gd name="connsiteX207" fmla="*/ 824185 w 1221976"/>
                        <a:gd name="connsiteY207" fmla="*/ 3457542 h 3874421"/>
                        <a:gd name="connsiteX208" fmla="*/ 834328 w 1221976"/>
                        <a:gd name="connsiteY208" fmla="*/ 3459509 h 3874421"/>
                        <a:gd name="connsiteX209" fmla="*/ 844310 w 1221976"/>
                        <a:gd name="connsiteY209" fmla="*/ 3467052 h 3874421"/>
                        <a:gd name="connsiteX210" fmla="*/ 802981 w 1221976"/>
                        <a:gd name="connsiteY210" fmla="*/ 3510081 h 3874421"/>
                        <a:gd name="connsiteX211" fmla="*/ 796792 w 1221976"/>
                        <a:gd name="connsiteY211" fmla="*/ 3511085 h 3874421"/>
                        <a:gd name="connsiteX212" fmla="*/ 798916 w 1221976"/>
                        <a:gd name="connsiteY212" fmla="*/ 3511954 h 3874421"/>
                        <a:gd name="connsiteX213" fmla="*/ 751289 w 1221976"/>
                        <a:gd name="connsiteY213" fmla="*/ 3549051 h 3874421"/>
                        <a:gd name="connsiteX214" fmla="*/ 740410 w 1221976"/>
                        <a:gd name="connsiteY214" fmla="*/ 3564525 h 3874421"/>
                        <a:gd name="connsiteX215" fmla="*/ 740257 w 1221976"/>
                        <a:gd name="connsiteY215" fmla="*/ 3566519 h 3874421"/>
                        <a:gd name="connsiteX216" fmla="*/ 583568 w 1221976"/>
                        <a:gd name="connsiteY216" fmla="*/ 3874419 h 3874421"/>
                        <a:gd name="connsiteX217" fmla="*/ 456492 w 1221976"/>
                        <a:gd name="connsiteY217" fmla="*/ 3669625 h 3874421"/>
                        <a:gd name="connsiteX218" fmla="*/ 437661 w 1221976"/>
                        <a:gd name="connsiteY218" fmla="*/ 3547225 h 3874421"/>
                        <a:gd name="connsiteX219" fmla="*/ 392376 w 1221976"/>
                        <a:gd name="connsiteY219" fmla="*/ 3511953 h 3874421"/>
                        <a:gd name="connsiteX220" fmla="*/ 394500 w 1221976"/>
                        <a:gd name="connsiteY220" fmla="*/ 3511084 h 3874421"/>
                        <a:gd name="connsiteX221" fmla="*/ 388311 w 1221976"/>
                        <a:gd name="connsiteY221" fmla="*/ 3510080 h 3874421"/>
                        <a:gd name="connsiteX222" fmla="*/ 346982 w 1221976"/>
                        <a:gd name="connsiteY222" fmla="*/ 3467051 h 3874421"/>
                        <a:gd name="connsiteX223" fmla="*/ 356964 w 1221976"/>
                        <a:gd name="connsiteY223" fmla="*/ 3459508 h 3874421"/>
                        <a:gd name="connsiteX224" fmla="*/ 367107 w 1221976"/>
                        <a:gd name="connsiteY224" fmla="*/ 3457541 h 3874421"/>
                        <a:gd name="connsiteX225" fmla="*/ 364252 w 1221976"/>
                        <a:gd name="connsiteY225" fmla="*/ 3456354 h 3874421"/>
                        <a:gd name="connsiteX226" fmla="*/ 364449 w 1221976"/>
                        <a:gd name="connsiteY226" fmla="*/ 3379245 h 3874421"/>
                        <a:gd name="connsiteX227" fmla="*/ 365207 w 1221976"/>
                        <a:gd name="connsiteY227" fmla="*/ 3378966 h 3874421"/>
                        <a:gd name="connsiteX228" fmla="*/ 366031 w 1221976"/>
                        <a:gd name="connsiteY228" fmla="*/ 3371801 h 3874421"/>
                        <a:gd name="connsiteX229" fmla="*/ 376014 w 1221976"/>
                        <a:gd name="connsiteY229" fmla="*/ 3364259 h 3874421"/>
                        <a:gd name="connsiteX230" fmla="*/ 386156 w 1221976"/>
                        <a:gd name="connsiteY230" fmla="*/ 3362291 h 3874421"/>
                        <a:gd name="connsiteX231" fmla="*/ 383303 w 1221976"/>
                        <a:gd name="connsiteY231" fmla="*/ 3361103 h 3874421"/>
                        <a:gd name="connsiteX232" fmla="*/ 371416 w 1221976"/>
                        <a:gd name="connsiteY232" fmla="*/ 3347713 h 3874421"/>
                        <a:gd name="connsiteX233" fmla="*/ 353125 w 1221976"/>
                        <a:gd name="connsiteY233" fmla="*/ 3336924 h 3874421"/>
                        <a:gd name="connsiteX234" fmla="*/ 346983 w 1221976"/>
                        <a:gd name="connsiteY234" fmla="*/ 3314650 h 3874421"/>
                        <a:gd name="connsiteX235" fmla="*/ 356965 w 1221976"/>
                        <a:gd name="connsiteY235" fmla="*/ 3307107 h 3874421"/>
                        <a:gd name="connsiteX236" fmla="*/ 367108 w 1221976"/>
                        <a:gd name="connsiteY236" fmla="*/ 3305140 h 3874421"/>
                        <a:gd name="connsiteX237" fmla="*/ 364253 w 1221976"/>
                        <a:gd name="connsiteY237" fmla="*/ 3303953 h 3874421"/>
                        <a:gd name="connsiteX238" fmla="*/ 364450 w 1221976"/>
                        <a:gd name="connsiteY238" fmla="*/ 3226844 h 3874421"/>
                        <a:gd name="connsiteX239" fmla="*/ 365208 w 1221976"/>
                        <a:gd name="connsiteY239" fmla="*/ 3226565 h 3874421"/>
                        <a:gd name="connsiteX240" fmla="*/ 366032 w 1221976"/>
                        <a:gd name="connsiteY240" fmla="*/ 3219400 h 3874421"/>
                        <a:gd name="connsiteX241" fmla="*/ 376015 w 1221976"/>
                        <a:gd name="connsiteY241" fmla="*/ 3211858 h 3874421"/>
                        <a:gd name="connsiteX242" fmla="*/ 386157 w 1221976"/>
                        <a:gd name="connsiteY242" fmla="*/ 3209890 h 3874421"/>
                        <a:gd name="connsiteX243" fmla="*/ 383304 w 1221976"/>
                        <a:gd name="connsiteY243" fmla="*/ 3208702 h 3874421"/>
                        <a:gd name="connsiteX244" fmla="*/ 383499 w 1221976"/>
                        <a:gd name="connsiteY244" fmla="*/ 3131594 h 3874421"/>
                        <a:gd name="connsiteX245" fmla="*/ 413997 w 1221976"/>
                        <a:gd name="connsiteY245" fmla="*/ 3131007 h 3874421"/>
                        <a:gd name="connsiteX246" fmla="*/ 414984 w 1221976"/>
                        <a:gd name="connsiteY246" fmla="*/ 3131478 h 3874421"/>
                        <a:gd name="connsiteX247" fmla="*/ 430241 w 1221976"/>
                        <a:gd name="connsiteY247" fmla="*/ 3131184 h 3874421"/>
                        <a:gd name="connsiteX248" fmla="*/ 430602 w 1221976"/>
                        <a:gd name="connsiteY248" fmla="*/ 3120039 h 3874421"/>
                        <a:gd name="connsiteX249" fmla="*/ 417358 w 1221976"/>
                        <a:gd name="connsiteY249" fmla="*/ 3112789 h 3874421"/>
                        <a:gd name="connsiteX250" fmla="*/ 409571 w 1221976"/>
                        <a:gd name="connsiteY250" fmla="*/ 3102346 h 3874421"/>
                        <a:gd name="connsiteX251" fmla="*/ 408484 w 1221976"/>
                        <a:gd name="connsiteY251" fmla="*/ 3095709 h 3874421"/>
                        <a:gd name="connsiteX252" fmla="*/ 397575 w 1221976"/>
                        <a:gd name="connsiteY252" fmla="*/ 3089274 h 3874421"/>
                        <a:gd name="connsiteX253" fmla="*/ 391432 w 1221976"/>
                        <a:gd name="connsiteY253" fmla="*/ 3067000 h 3874421"/>
                        <a:gd name="connsiteX254" fmla="*/ 401415 w 1221976"/>
                        <a:gd name="connsiteY254" fmla="*/ 3059458 h 3874421"/>
                        <a:gd name="connsiteX255" fmla="*/ 411557 w 1221976"/>
                        <a:gd name="connsiteY255" fmla="*/ 3057490 h 3874421"/>
                        <a:gd name="connsiteX256" fmla="*/ 408704 w 1221976"/>
                        <a:gd name="connsiteY256" fmla="*/ 3056302 h 3874421"/>
                        <a:gd name="connsiteX257" fmla="*/ 408899 w 1221976"/>
                        <a:gd name="connsiteY257" fmla="*/ 2979194 h 3874421"/>
                        <a:gd name="connsiteX258" fmla="*/ 435179 w 1221976"/>
                        <a:gd name="connsiteY258" fmla="*/ 2978688 h 3874421"/>
                        <a:gd name="connsiteX259" fmla="*/ 436062 w 1221976"/>
                        <a:gd name="connsiteY259" fmla="*/ 2951409 h 3874421"/>
                        <a:gd name="connsiteX260" fmla="*/ 434971 w 1221976"/>
                        <a:gd name="connsiteY260" fmla="*/ 2949946 h 3874421"/>
                        <a:gd name="connsiteX261" fmla="*/ 432646 w 1221976"/>
                        <a:gd name="connsiteY261" fmla="*/ 2935741 h 3874421"/>
                        <a:gd name="connsiteX262" fmla="*/ 436877 w 1221976"/>
                        <a:gd name="connsiteY262" fmla="*/ 2927005 h 3874421"/>
                        <a:gd name="connsiteX263" fmla="*/ 445478 w 1221976"/>
                        <a:gd name="connsiteY263" fmla="*/ 2690080 h 3874421"/>
                        <a:gd name="connsiteX264" fmla="*/ 447865 w 1221976"/>
                        <a:gd name="connsiteY264" fmla="*/ 2629915 h 3874421"/>
                        <a:gd name="connsiteX265" fmla="*/ 434469 w 1221976"/>
                        <a:gd name="connsiteY265" fmla="*/ 2622002 h 3874421"/>
                        <a:gd name="connsiteX266" fmla="*/ 435834 w 1221976"/>
                        <a:gd name="connsiteY266" fmla="*/ 2620626 h 3874421"/>
                        <a:gd name="connsiteX267" fmla="*/ 435469 w 1221976"/>
                        <a:gd name="connsiteY267" fmla="*/ 2620474 h 3874421"/>
                        <a:gd name="connsiteX268" fmla="*/ 395882 w 1221976"/>
                        <a:gd name="connsiteY268" fmla="*/ 2658435 h 3874421"/>
                        <a:gd name="connsiteX269" fmla="*/ 346651 w 1221976"/>
                        <a:gd name="connsiteY269" fmla="*/ 2651820 h 3874421"/>
                        <a:gd name="connsiteX270" fmla="*/ 330991 w 1221976"/>
                        <a:gd name="connsiteY270" fmla="*/ 2628776 h 3874421"/>
                        <a:gd name="connsiteX271" fmla="*/ 335691 w 1221976"/>
                        <a:gd name="connsiteY271" fmla="*/ 2608608 h 3874421"/>
                        <a:gd name="connsiteX272" fmla="*/ 367078 w 1221976"/>
                        <a:gd name="connsiteY272" fmla="*/ 2596550 h 3874421"/>
                        <a:gd name="connsiteX273" fmla="*/ 368142 w 1221976"/>
                        <a:gd name="connsiteY273" fmla="*/ 2585274 h 3874421"/>
                        <a:gd name="connsiteX274" fmla="*/ 353822 w 1221976"/>
                        <a:gd name="connsiteY274" fmla="*/ 2579909 h 3874421"/>
                        <a:gd name="connsiteX275" fmla="*/ 238847 w 1221976"/>
                        <a:gd name="connsiteY275" fmla="*/ 2559265 h 3874421"/>
                        <a:gd name="connsiteX276" fmla="*/ 172322 w 1221976"/>
                        <a:gd name="connsiteY276" fmla="*/ 2486941 h 3874421"/>
                        <a:gd name="connsiteX277" fmla="*/ 210572 w 1221976"/>
                        <a:gd name="connsiteY277" fmla="*/ 2449663 h 3874421"/>
                        <a:gd name="connsiteX278" fmla="*/ 215371 w 1221976"/>
                        <a:gd name="connsiteY278" fmla="*/ 2450288 h 3874421"/>
                        <a:gd name="connsiteX279" fmla="*/ 189678 w 1221976"/>
                        <a:gd name="connsiteY279" fmla="*/ 2434421 h 3874421"/>
                        <a:gd name="connsiteX280" fmla="*/ 151579 w 1221976"/>
                        <a:gd name="connsiteY280" fmla="*/ 2354637 h 3874421"/>
                        <a:gd name="connsiteX281" fmla="*/ 235219 w 1221976"/>
                        <a:gd name="connsiteY281" fmla="*/ 2350042 h 3874421"/>
                        <a:gd name="connsiteX282" fmla="*/ 254032 w 1221976"/>
                        <a:gd name="connsiteY282" fmla="*/ 2361662 h 3874421"/>
                        <a:gd name="connsiteX283" fmla="*/ 249521 w 1221976"/>
                        <a:gd name="connsiteY283" fmla="*/ 2345151 h 3874421"/>
                        <a:gd name="connsiteX284" fmla="*/ 266443 w 1221976"/>
                        <a:gd name="connsiteY284" fmla="*/ 2312550 h 3874421"/>
                        <a:gd name="connsiteX285" fmla="*/ 287270 w 1221976"/>
                        <a:gd name="connsiteY285" fmla="*/ 2306741 h 3874421"/>
                        <a:gd name="connsiteX286" fmla="*/ 358257 w 1221976"/>
                        <a:gd name="connsiteY286" fmla="*/ 2338017 h 3874421"/>
                        <a:gd name="connsiteX287" fmla="*/ 427068 w 1221976"/>
                        <a:gd name="connsiteY287" fmla="*/ 2444198 h 3874421"/>
                        <a:gd name="connsiteX288" fmla="*/ 438571 w 1221976"/>
                        <a:gd name="connsiteY288" fmla="*/ 2454782 h 3874421"/>
                        <a:gd name="connsiteX289" fmla="*/ 447167 w 1221976"/>
                        <a:gd name="connsiteY289" fmla="*/ 2448158 h 3874421"/>
                        <a:gd name="connsiteX290" fmla="*/ 442214 w 1221976"/>
                        <a:gd name="connsiteY290" fmla="*/ 2418842 h 3874421"/>
                        <a:gd name="connsiteX291" fmla="*/ 444587 w 1221976"/>
                        <a:gd name="connsiteY291" fmla="*/ 2406768 h 3874421"/>
                        <a:gd name="connsiteX292" fmla="*/ 457235 w 1221976"/>
                        <a:gd name="connsiteY292" fmla="*/ 2393703 h 3874421"/>
                        <a:gd name="connsiteX293" fmla="*/ 460342 w 1221976"/>
                        <a:gd name="connsiteY293" fmla="*/ 2315375 h 3874421"/>
                        <a:gd name="connsiteX294" fmla="*/ 467897 w 1221976"/>
                        <a:gd name="connsiteY294" fmla="*/ 2142092 h 3874421"/>
                        <a:gd name="connsiteX295" fmla="*/ 407359 w 1221976"/>
                        <a:gd name="connsiteY295" fmla="*/ 2073790 h 3874421"/>
                        <a:gd name="connsiteX296" fmla="*/ 338202 w 1221976"/>
                        <a:gd name="connsiteY296" fmla="*/ 2032935 h 3874421"/>
                        <a:gd name="connsiteX297" fmla="*/ 339713 w 1221976"/>
                        <a:gd name="connsiteY297" fmla="*/ 2031412 h 3874421"/>
                        <a:gd name="connsiteX298" fmla="*/ 339309 w 1221976"/>
                        <a:gd name="connsiteY298" fmla="*/ 2031244 h 3874421"/>
                        <a:gd name="connsiteX299" fmla="*/ 295483 w 1221976"/>
                        <a:gd name="connsiteY299" fmla="*/ 2073270 h 3874421"/>
                        <a:gd name="connsiteX300" fmla="*/ 240981 w 1221976"/>
                        <a:gd name="connsiteY300" fmla="*/ 2065946 h 3874421"/>
                        <a:gd name="connsiteX301" fmla="*/ 223645 w 1221976"/>
                        <a:gd name="connsiteY301" fmla="*/ 2040435 h 3874421"/>
                        <a:gd name="connsiteX302" fmla="*/ 228848 w 1221976"/>
                        <a:gd name="connsiteY302" fmla="*/ 2018107 h 3874421"/>
                        <a:gd name="connsiteX303" fmla="*/ 263595 w 1221976"/>
                        <a:gd name="connsiteY303" fmla="*/ 2004758 h 3874421"/>
                        <a:gd name="connsiteX304" fmla="*/ 264773 w 1221976"/>
                        <a:gd name="connsiteY304" fmla="*/ 1992274 h 3874421"/>
                        <a:gd name="connsiteX305" fmla="*/ 248920 w 1221976"/>
                        <a:gd name="connsiteY305" fmla="*/ 1986336 h 3874421"/>
                        <a:gd name="connsiteX306" fmla="*/ 121634 w 1221976"/>
                        <a:gd name="connsiteY306" fmla="*/ 1963481 h 3874421"/>
                        <a:gd name="connsiteX307" fmla="*/ 47986 w 1221976"/>
                        <a:gd name="connsiteY307" fmla="*/ 1883413 h 3874421"/>
                        <a:gd name="connsiteX308" fmla="*/ 90332 w 1221976"/>
                        <a:gd name="connsiteY308" fmla="*/ 1842143 h 3874421"/>
                        <a:gd name="connsiteX309" fmla="*/ 95644 w 1221976"/>
                        <a:gd name="connsiteY309" fmla="*/ 1842836 h 3874421"/>
                        <a:gd name="connsiteX310" fmla="*/ 67201 w 1221976"/>
                        <a:gd name="connsiteY310" fmla="*/ 1825270 h 3874421"/>
                        <a:gd name="connsiteX311" fmla="*/ 25022 w 1221976"/>
                        <a:gd name="connsiteY311" fmla="*/ 1736943 h 3874421"/>
                        <a:gd name="connsiteX312" fmla="*/ 117618 w 1221976"/>
                        <a:gd name="connsiteY312" fmla="*/ 1731856 h 3874421"/>
                        <a:gd name="connsiteX313" fmla="*/ 138445 w 1221976"/>
                        <a:gd name="connsiteY313" fmla="*/ 1744719 h 3874421"/>
                        <a:gd name="connsiteX314" fmla="*/ 133451 w 1221976"/>
                        <a:gd name="connsiteY314" fmla="*/ 1726441 h 3874421"/>
                        <a:gd name="connsiteX315" fmla="*/ 152185 w 1221976"/>
                        <a:gd name="connsiteY315" fmla="*/ 1690349 h 3874421"/>
                        <a:gd name="connsiteX316" fmla="*/ 175241 w 1221976"/>
                        <a:gd name="connsiteY316" fmla="*/ 1683918 h 3874421"/>
                        <a:gd name="connsiteX317" fmla="*/ 253830 w 1221976"/>
                        <a:gd name="connsiteY317" fmla="*/ 1718543 h 3874421"/>
                        <a:gd name="connsiteX318" fmla="*/ 330008 w 1221976"/>
                        <a:gd name="connsiteY318" fmla="*/ 1836093 h 3874421"/>
                        <a:gd name="connsiteX319" fmla="*/ 342744 w 1221976"/>
                        <a:gd name="connsiteY319" fmla="*/ 1847811 h 3874421"/>
                        <a:gd name="connsiteX320" fmla="*/ 352259 w 1221976"/>
                        <a:gd name="connsiteY320" fmla="*/ 1840477 h 3874421"/>
                        <a:gd name="connsiteX321" fmla="*/ 346776 w 1221976"/>
                        <a:gd name="connsiteY321" fmla="*/ 1808022 h 3874421"/>
                        <a:gd name="connsiteX322" fmla="*/ 349403 w 1221976"/>
                        <a:gd name="connsiteY322" fmla="*/ 1794656 h 3874421"/>
                        <a:gd name="connsiteX323" fmla="*/ 394303 w 1221976"/>
                        <a:gd name="connsiteY323" fmla="*/ 1781869 h 3874421"/>
                        <a:gd name="connsiteX324" fmla="*/ 427483 w 1221976"/>
                        <a:gd name="connsiteY324" fmla="*/ 1828699 h 3874421"/>
                        <a:gd name="connsiteX325" fmla="*/ 414287 w 1221976"/>
                        <a:gd name="connsiteY325" fmla="*/ 1895830 h 3874421"/>
                        <a:gd name="connsiteX326" fmla="*/ 437769 w 1221976"/>
                        <a:gd name="connsiteY326" fmla="*/ 1925239 h 3874421"/>
                        <a:gd name="connsiteX327" fmla="*/ 467705 w 1221976"/>
                        <a:gd name="connsiteY327" fmla="*/ 1947345 h 3874421"/>
                        <a:gd name="connsiteX328" fmla="*/ 476188 w 1221976"/>
                        <a:gd name="connsiteY328" fmla="*/ 1951905 h 3874421"/>
                        <a:gd name="connsiteX329" fmla="*/ 484329 w 1221976"/>
                        <a:gd name="connsiteY329" fmla="*/ 1765175 h 3874421"/>
                        <a:gd name="connsiteX330" fmla="*/ 494914 w 1221976"/>
                        <a:gd name="connsiteY330" fmla="*/ 1551584 h 3874421"/>
                        <a:gd name="connsiteX331" fmla="*/ 450357 w 1221976"/>
                        <a:gd name="connsiteY331" fmla="*/ 1511965 h 3874421"/>
                        <a:gd name="connsiteX332" fmla="*/ 351396 w 1221976"/>
                        <a:gd name="connsiteY332" fmla="*/ 1356145 h 3874421"/>
                        <a:gd name="connsiteX333" fmla="*/ 419094 w 1221976"/>
                        <a:gd name="connsiteY333" fmla="*/ 1312891 h 3874421"/>
                        <a:gd name="connsiteX334" fmla="*/ 458865 w 1221976"/>
                        <a:gd name="connsiteY334" fmla="*/ 1310113 h 3874421"/>
                        <a:gd name="connsiteX335" fmla="*/ 422353 w 1221976"/>
                        <a:gd name="connsiteY335" fmla="*/ 1289488 h 3874421"/>
                        <a:gd name="connsiteX336" fmla="*/ 227890 w 1221976"/>
                        <a:gd name="connsiteY336" fmla="*/ 1250498 h 3874421"/>
                        <a:gd name="connsiteX337" fmla="*/ 229230 w 1221976"/>
                        <a:gd name="connsiteY337" fmla="*/ 1247781 h 3874421"/>
                        <a:gd name="connsiteX338" fmla="*/ 221004 w 1221976"/>
                        <a:gd name="connsiteY338" fmla="*/ 1251407 h 3874421"/>
                        <a:gd name="connsiteX339" fmla="*/ 121662 w 1221976"/>
                        <a:gd name="connsiteY339" fmla="*/ 1231571 h 3874421"/>
                        <a:gd name="connsiteX340" fmla="*/ 123728 w 1221976"/>
                        <a:gd name="connsiteY340" fmla="*/ 1214611 h 3874421"/>
                        <a:gd name="connsiteX341" fmla="*/ 132791 w 1221976"/>
                        <a:gd name="connsiteY341" fmla="*/ 1204288 h 3874421"/>
                        <a:gd name="connsiteX342" fmla="*/ 128112 w 1221976"/>
                        <a:gd name="connsiteY342" fmla="*/ 1205081 h 3874421"/>
                        <a:gd name="connsiteX343" fmla="*/ 34057 w 1221976"/>
                        <a:gd name="connsiteY343" fmla="*/ 1111416 h 3874421"/>
                        <a:gd name="connsiteX344" fmla="*/ 123906 w 1221976"/>
                        <a:gd name="connsiteY344" fmla="*/ 1080176 h 3874421"/>
                        <a:gd name="connsiteX345" fmla="*/ 135322 w 1221976"/>
                        <a:gd name="connsiteY345" fmla="*/ 1066623 h 3874421"/>
                        <a:gd name="connsiteX346" fmla="*/ 120707 w 1221976"/>
                        <a:gd name="connsiteY346" fmla="*/ 1057405 h 3874421"/>
                        <a:gd name="connsiteX347" fmla="*/ 49351 w 1221976"/>
                        <a:gd name="connsiteY347" fmla="*/ 1062113 h 3874421"/>
                        <a:gd name="connsiteX348" fmla="*/ 27779 w 1221976"/>
                        <a:gd name="connsiteY348" fmla="*/ 1055542 h 3874421"/>
                        <a:gd name="connsiteX349" fmla="*/ 14 w 1221976"/>
                        <a:gd name="connsiteY349" fmla="*/ 1021819 h 3874421"/>
                        <a:gd name="connsiteX350" fmla="*/ 25527 w 1221976"/>
                        <a:gd name="connsiteY350" fmla="*/ 989854 h 3874421"/>
                        <a:gd name="connsiteX351" fmla="*/ 52276 w 1221976"/>
                        <a:gd name="connsiteY351" fmla="*/ 981425 h 3874421"/>
                        <a:gd name="connsiteX352" fmla="*/ 24289 w 1221976"/>
                        <a:gd name="connsiteY352" fmla="*/ 955061 h 3874421"/>
                        <a:gd name="connsiteX353" fmla="*/ 20132 w 1221976"/>
                        <a:gd name="connsiteY353" fmla="*/ 915486 h 3874421"/>
                        <a:gd name="connsiteX354" fmla="*/ 56484 w 1221976"/>
                        <a:gd name="connsiteY354" fmla="*/ 899299 h 3874421"/>
                        <a:gd name="connsiteX355" fmla="*/ 85043 w 1221976"/>
                        <a:gd name="connsiteY355" fmla="*/ 907872 h 3874421"/>
                        <a:gd name="connsiteX356" fmla="*/ 80363 w 1221976"/>
                        <a:gd name="connsiteY356" fmla="*/ 894874 h 3874421"/>
                        <a:gd name="connsiteX357" fmla="*/ 95290 w 1221976"/>
                        <a:gd name="connsiteY357" fmla="*/ 856797 h 3874421"/>
                        <a:gd name="connsiteX358" fmla="*/ 138377 w 1221976"/>
                        <a:gd name="connsiteY358" fmla="*/ 863980 h 3874421"/>
                        <a:gd name="connsiteX359" fmla="*/ 154180 w 1221976"/>
                        <a:gd name="connsiteY359" fmla="*/ 880548 h 3874421"/>
                        <a:gd name="connsiteX360" fmla="*/ 186221 w 1221976"/>
                        <a:gd name="connsiteY360" fmla="*/ 943932 h 3874421"/>
                        <a:gd name="connsiteX361" fmla="*/ 201032 w 1221976"/>
                        <a:gd name="connsiteY361" fmla="*/ 950430 h 3874421"/>
                        <a:gd name="connsiteX362" fmla="*/ 207540 w 1221976"/>
                        <a:gd name="connsiteY362" fmla="*/ 935316 h 3874421"/>
                        <a:gd name="connsiteX363" fmla="*/ 189253 w 1221976"/>
                        <a:gd name="connsiteY363" fmla="*/ 842609 h 3874421"/>
                        <a:gd name="connsiteX364" fmla="*/ 317396 w 1221976"/>
                        <a:gd name="connsiteY364" fmla="*/ 877230 h 3874421"/>
                        <a:gd name="connsiteX365" fmla="*/ 319049 w 1221976"/>
                        <a:gd name="connsiteY365" fmla="*/ 881679 h 3874421"/>
                        <a:gd name="connsiteX366" fmla="*/ 323458 w 1221976"/>
                        <a:gd name="connsiteY366" fmla="*/ 868668 h 3874421"/>
                        <a:gd name="connsiteX367" fmla="*/ 337112 w 1221976"/>
                        <a:gd name="connsiteY367" fmla="*/ 858400 h 3874421"/>
                        <a:gd name="connsiteX368" fmla="*/ 403963 w 1221976"/>
                        <a:gd name="connsiteY368" fmla="*/ 934514 h 3874421"/>
                        <a:gd name="connsiteX369" fmla="*/ 404911 w 1221976"/>
                        <a:gd name="connsiteY369" fmla="*/ 943221 h 3874421"/>
                        <a:gd name="connsiteX370" fmla="*/ 407746 w 1221976"/>
                        <a:gd name="connsiteY370" fmla="*/ 938977 h 3874421"/>
                        <a:gd name="connsiteX371" fmla="*/ 464031 w 1221976"/>
                        <a:gd name="connsiteY371" fmla="*/ 1021041 h 3874421"/>
                        <a:gd name="connsiteX372" fmla="*/ 518779 w 1221976"/>
                        <a:gd name="connsiteY372" fmla="*/ 1070028 h 3874421"/>
                        <a:gd name="connsiteX373" fmla="*/ 520617 w 1221976"/>
                        <a:gd name="connsiteY373" fmla="*/ 1032942 h 3874421"/>
                        <a:gd name="connsiteX374" fmla="*/ 523282 w 1221976"/>
                        <a:gd name="connsiteY374" fmla="*/ 988009 h 3874421"/>
                        <a:gd name="connsiteX375" fmla="*/ 491717 w 1221976"/>
                        <a:gd name="connsiteY375" fmla="*/ 921064 h 3874421"/>
                        <a:gd name="connsiteX376" fmla="*/ 434273 w 1221976"/>
                        <a:gd name="connsiteY376" fmla="*/ 840966 h 3874421"/>
                        <a:gd name="connsiteX377" fmla="*/ 412799 w 1221976"/>
                        <a:gd name="connsiteY377" fmla="*/ 820926 h 3874421"/>
                        <a:gd name="connsiteX378" fmla="*/ 408592 w 1221976"/>
                        <a:gd name="connsiteY378" fmla="*/ 818338 h 3874421"/>
                        <a:gd name="connsiteX379" fmla="*/ 389136 w 1221976"/>
                        <a:gd name="connsiteY379" fmla="*/ 798846 h 3874421"/>
                        <a:gd name="connsiteX380" fmla="*/ 368060 w 1221976"/>
                        <a:gd name="connsiteY380" fmla="*/ 779179 h 3874421"/>
                        <a:gd name="connsiteX381" fmla="*/ 369299 w 1221976"/>
                        <a:gd name="connsiteY381" fmla="*/ 778971 h 3874421"/>
                        <a:gd name="connsiteX382" fmla="*/ 369048 w 1221976"/>
                        <a:gd name="connsiteY382" fmla="*/ 778721 h 3874421"/>
                        <a:gd name="connsiteX383" fmla="*/ 351775 w 1221976"/>
                        <a:gd name="connsiteY383" fmla="*/ 702143 h 3874421"/>
                        <a:gd name="connsiteX384" fmla="*/ 422230 w 1221976"/>
                        <a:gd name="connsiteY384" fmla="*/ 667521 h 3874421"/>
                        <a:gd name="connsiteX385" fmla="*/ 426940 w 1221976"/>
                        <a:gd name="connsiteY385" fmla="*/ 668022 h 3874421"/>
                        <a:gd name="connsiteX386" fmla="*/ 367363 w 1221976"/>
                        <a:gd name="connsiteY386" fmla="*/ 621091 h 3874421"/>
                        <a:gd name="connsiteX387" fmla="*/ 279669 w 1221976"/>
                        <a:gd name="connsiteY387" fmla="*/ 581519 h 3874421"/>
                        <a:gd name="connsiteX388" fmla="*/ 261953 w 1221976"/>
                        <a:gd name="connsiteY388" fmla="*/ 580226 h 3874421"/>
                        <a:gd name="connsiteX389" fmla="*/ 193599 w 1221976"/>
                        <a:gd name="connsiteY389" fmla="*/ 542925 h 3874421"/>
                        <a:gd name="connsiteX390" fmla="*/ 305518 w 1221976"/>
                        <a:gd name="connsiteY390" fmla="*/ 502443 h 3874421"/>
                        <a:gd name="connsiteX391" fmla="*/ 312598 w 1221976"/>
                        <a:gd name="connsiteY391" fmla="*/ 503225 h 3874421"/>
                        <a:gd name="connsiteX392" fmla="*/ 310272 w 1221976"/>
                        <a:gd name="connsiteY392" fmla="*/ 500032 h 3874421"/>
                        <a:gd name="connsiteX393" fmla="*/ 240918 w 1221976"/>
                        <a:gd name="connsiteY393" fmla="*/ 449503 h 3874421"/>
                        <a:gd name="connsiteX394" fmla="*/ 238684 w 1221976"/>
                        <a:gd name="connsiteY394" fmla="*/ 449256 h 3874421"/>
                        <a:gd name="connsiteX395" fmla="*/ 193599 w 1221976"/>
                        <a:gd name="connsiteY395" fmla="*/ 411956 h 3874421"/>
                        <a:gd name="connsiteX396" fmla="*/ 215219 w 1221976"/>
                        <a:gd name="connsiteY396" fmla="*/ 383332 h 3874421"/>
                        <a:gd name="connsiteX397" fmla="*/ 217553 w 1221976"/>
                        <a:gd name="connsiteY397" fmla="*/ 382469 h 3874421"/>
                        <a:gd name="connsiteX398" fmla="*/ 212649 w 1221976"/>
                        <a:gd name="connsiteY398" fmla="*/ 366034 h 3874421"/>
                        <a:gd name="connsiteX399" fmla="*/ 280515 w 1221976"/>
                        <a:gd name="connsiteY399" fmla="*/ 320112 h 3874421"/>
                        <a:gd name="connsiteX400" fmla="*/ 319966 w 1221976"/>
                        <a:gd name="connsiteY400" fmla="*/ 331169 h 3874421"/>
                        <a:gd name="connsiteX401" fmla="*/ 342428 w 1221976"/>
                        <a:gd name="connsiteY401" fmla="*/ 324873 h 3874421"/>
                        <a:gd name="connsiteX402" fmla="*/ 404961 w 1221976"/>
                        <a:gd name="connsiteY402" fmla="*/ 352920 h 3874421"/>
                        <a:gd name="connsiteX403" fmla="*/ 405954 w 1221976"/>
                        <a:gd name="connsiteY403" fmla="*/ 356252 h 3874421"/>
                        <a:gd name="connsiteX404" fmla="*/ 407100 w 1221976"/>
                        <a:gd name="connsiteY404" fmla="*/ 354506 h 3874421"/>
                        <a:gd name="connsiteX405" fmla="*/ 461465 w 1221976"/>
                        <a:gd name="connsiteY405" fmla="*/ 422449 h 3874421"/>
                        <a:gd name="connsiteX406" fmla="*/ 478863 w 1221976"/>
                        <a:gd name="connsiteY406" fmla="*/ 433958 h 3874421"/>
                        <a:gd name="connsiteX407" fmla="*/ 465934 w 1221976"/>
                        <a:gd name="connsiteY407" fmla="*/ 376806 h 3874421"/>
                        <a:gd name="connsiteX408" fmla="*/ 425951 w 1221976"/>
                        <a:gd name="connsiteY408" fmla="*/ 299433 h 3874421"/>
                        <a:gd name="connsiteX409" fmla="*/ 428767 w 1221976"/>
                        <a:gd name="connsiteY409" fmla="*/ 299261 h 3874421"/>
                        <a:gd name="connsiteX410" fmla="*/ 422010 w 1221976"/>
                        <a:gd name="connsiteY410" fmla="*/ 294685 h 3874421"/>
                        <a:gd name="connsiteX411" fmla="*/ 391745 w 1221976"/>
                        <a:gd name="connsiteY411" fmla="*/ 211989 h 3874421"/>
                        <a:gd name="connsiteX412" fmla="*/ 406388 w 1221976"/>
                        <a:gd name="connsiteY412" fmla="*/ 206223 h 3874421"/>
                        <a:gd name="connsiteX413" fmla="*/ 418937 w 1221976"/>
                        <a:gd name="connsiteY413" fmla="*/ 208538 h 3874421"/>
                        <a:gd name="connsiteX414" fmla="*/ 416118 w 1221976"/>
                        <a:gd name="connsiteY414" fmla="*/ 205388 h 3874421"/>
                        <a:gd name="connsiteX415" fmla="*/ 447870 w 1221976"/>
                        <a:gd name="connsiteY415" fmla="*/ 94825 h 3874421"/>
                        <a:gd name="connsiteX416" fmla="*/ 514915 w 1221976"/>
                        <a:gd name="connsiteY416" fmla="*/ 148424 h 3874421"/>
                        <a:gd name="connsiteX417" fmla="*/ 531164 w 1221976"/>
                        <a:gd name="connsiteY417" fmla="*/ 151104 h 3874421"/>
                        <a:gd name="connsiteX418" fmla="*/ 531794 w 1221976"/>
                        <a:gd name="connsiteY418" fmla="*/ 136224 h 3874421"/>
                        <a:gd name="connsiteX419" fmla="*/ 494764 w 1221976"/>
                        <a:gd name="connsiteY419" fmla="*/ 84994 h 3874421"/>
                        <a:gd name="connsiteX420" fmla="*/ 490017 w 1221976"/>
                        <a:gd name="connsiteY420" fmla="*/ 66061 h 3874421"/>
                        <a:gd name="connsiteX421" fmla="*/ 504289 w 1221976"/>
                        <a:gd name="connsiteY421" fmla="*/ 30806 h 3874421"/>
                        <a:gd name="connsiteX422" fmla="*/ 541957 w 1221976"/>
                        <a:gd name="connsiteY422" fmla="*/ 36073 h 3874421"/>
                        <a:gd name="connsiteX423" fmla="*/ 561214 w 1221976"/>
                        <a:gd name="connsiteY423" fmla="*/ 52407 h 3874421"/>
                        <a:gd name="connsiteX424" fmla="*/ 569446 w 1221976"/>
                        <a:gd name="connsiteY424" fmla="*/ 20157 h 3874421"/>
                        <a:gd name="connsiteX425" fmla="*/ 599434 w 1221976"/>
                        <a:gd name="connsiteY425" fmla="*/ 0 h 38744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  <a:cxn ang="0">
                          <a:pos x="connsiteX266" y="connsiteY266"/>
                        </a:cxn>
                        <a:cxn ang="0">
                          <a:pos x="connsiteX267" y="connsiteY267"/>
                        </a:cxn>
                        <a:cxn ang="0">
                          <a:pos x="connsiteX268" y="connsiteY268"/>
                        </a:cxn>
                        <a:cxn ang="0">
                          <a:pos x="connsiteX269" y="connsiteY269"/>
                        </a:cxn>
                        <a:cxn ang="0">
                          <a:pos x="connsiteX270" y="connsiteY270"/>
                        </a:cxn>
                        <a:cxn ang="0">
                          <a:pos x="connsiteX271" y="connsiteY271"/>
                        </a:cxn>
                        <a:cxn ang="0">
                          <a:pos x="connsiteX272" y="connsiteY272"/>
                        </a:cxn>
                        <a:cxn ang="0">
                          <a:pos x="connsiteX273" y="connsiteY273"/>
                        </a:cxn>
                        <a:cxn ang="0">
                          <a:pos x="connsiteX274" y="connsiteY274"/>
                        </a:cxn>
                        <a:cxn ang="0">
                          <a:pos x="connsiteX275" y="connsiteY275"/>
                        </a:cxn>
                        <a:cxn ang="0">
                          <a:pos x="connsiteX276" y="connsiteY276"/>
                        </a:cxn>
                        <a:cxn ang="0">
                          <a:pos x="connsiteX277" y="connsiteY277"/>
                        </a:cxn>
                        <a:cxn ang="0">
                          <a:pos x="connsiteX278" y="connsiteY278"/>
                        </a:cxn>
                        <a:cxn ang="0">
                          <a:pos x="connsiteX279" y="connsiteY279"/>
                        </a:cxn>
                        <a:cxn ang="0">
                          <a:pos x="connsiteX280" y="connsiteY280"/>
                        </a:cxn>
                        <a:cxn ang="0">
                          <a:pos x="connsiteX281" y="connsiteY281"/>
                        </a:cxn>
                        <a:cxn ang="0">
                          <a:pos x="connsiteX282" y="connsiteY282"/>
                        </a:cxn>
                        <a:cxn ang="0">
                          <a:pos x="connsiteX283" y="connsiteY283"/>
                        </a:cxn>
                        <a:cxn ang="0">
                          <a:pos x="connsiteX284" y="connsiteY284"/>
                        </a:cxn>
                        <a:cxn ang="0">
                          <a:pos x="connsiteX285" y="connsiteY285"/>
                        </a:cxn>
                        <a:cxn ang="0">
                          <a:pos x="connsiteX286" y="connsiteY286"/>
                        </a:cxn>
                        <a:cxn ang="0">
                          <a:pos x="connsiteX287" y="connsiteY287"/>
                        </a:cxn>
                        <a:cxn ang="0">
                          <a:pos x="connsiteX288" y="connsiteY288"/>
                        </a:cxn>
                        <a:cxn ang="0">
                          <a:pos x="connsiteX289" y="connsiteY289"/>
                        </a:cxn>
                        <a:cxn ang="0">
                          <a:pos x="connsiteX290" y="connsiteY290"/>
                        </a:cxn>
                        <a:cxn ang="0">
                          <a:pos x="connsiteX291" y="connsiteY291"/>
                        </a:cxn>
                        <a:cxn ang="0">
                          <a:pos x="connsiteX292" y="connsiteY292"/>
                        </a:cxn>
                        <a:cxn ang="0">
                          <a:pos x="connsiteX293" y="connsiteY293"/>
                        </a:cxn>
                        <a:cxn ang="0">
                          <a:pos x="connsiteX294" y="connsiteY294"/>
                        </a:cxn>
                        <a:cxn ang="0">
                          <a:pos x="connsiteX295" y="connsiteY295"/>
                        </a:cxn>
                        <a:cxn ang="0">
                          <a:pos x="connsiteX296" y="connsiteY296"/>
                        </a:cxn>
                        <a:cxn ang="0">
                          <a:pos x="connsiteX297" y="connsiteY297"/>
                        </a:cxn>
                        <a:cxn ang="0">
                          <a:pos x="connsiteX298" y="connsiteY298"/>
                        </a:cxn>
                        <a:cxn ang="0">
                          <a:pos x="connsiteX299" y="connsiteY299"/>
                        </a:cxn>
                        <a:cxn ang="0">
                          <a:pos x="connsiteX300" y="connsiteY300"/>
                        </a:cxn>
                        <a:cxn ang="0">
                          <a:pos x="connsiteX301" y="connsiteY301"/>
                        </a:cxn>
                        <a:cxn ang="0">
                          <a:pos x="connsiteX302" y="connsiteY302"/>
                        </a:cxn>
                        <a:cxn ang="0">
                          <a:pos x="connsiteX303" y="connsiteY303"/>
                        </a:cxn>
                        <a:cxn ang="0">
                          <a:pos x="connsiteX304" y="connsiteY304"/>
                        </a:cxn>
                        <a:cxn ang="0">
                          <a:pos x="connsiteX305" y="connsiteY305"/>
                        </a:cxn>
                        <a:cxn ang="0">
                          <a:pos x="connsiteX306" y="connsiteY306"/>
                        </a:cxn>
                        <a:cxn ang="0">
                          <a:pos x="connsiteX307" y="connsiteY307"/>
                        </a:cxn>
                        <a:cxn ang="0">
                          <a:pos x="connsiteX308" y="connsiteY308"/>
                        </a:cxn>
                        <a:cxn ang="0">
                          <a:pos x="connsiteX309" y="connsiteY309"/>
                        </a:cxn>
                        <a:cxn ang="0">
                          <a:pos x="connsiteX310" y="connsiteY310"/>
                        </a:cxn>
                        <a:cxn ang="0">
                          <a:pos x="connsiteX311" y="connsiteY311"/>
                        </a:cxn>
                        <a:cxn ang="0">
                          <a:pos x="connsiteX312" y="connsiteY312"/>
                        </a:cxn>
                        <a:cxn ang="0">
                          <a:pos x="connsiteX313" y="connsiteY313"/>
                        </a:cxn>
                        <a:cxn ang="0">
                          <a:pos x="connsiteX314" y="connsiteY314"/>
                        </a:cxn>
                        <a:cxn ang="0">
                          <a:pos x="connsiteX315" y="connsiteY315"/>
                        </a:cxn>
                        <a:cxn ang="0">
                          <a:pos x="connsiteX316" y="connsiteY316"/>
                        </a:cxn>
                        <a:cxn ang="0">
                          <a:pos x="connsiteX317" y="connsiteY317"/>
                        </a:cxn>
                        <a:cxn ang="0">
                          <a:pos x="connsiteX318" y="connsiteY318"/>
                        </a:cxn>
                        <a:cxn ang="0">
                          <a:pos x="connsiteX319" y="connsiteY319"/>
                        </a:cxn>
                        <a:cxn ang="0">
                          <a:pos x="connsiteX320" y="connsiteY320"/>
                        </a:cxn>
                        <a:cxn ang="0">
                          <a:pos x="connsiteX321" y="connsiteY321"/>
                        </a:cxn>
                        <a:cxn ang="0">
                          <a:pos x="connsiteX322" y="connsiteY322"/>
                        </a:cxn>
                        <a:cxn ang="0">
                          <a:pos x="connsiteX323" y="connsiteY323"/>
                        </a:cxn>
                        <a:cxn ang="0">
                          <a:pos x="connsiteX324" y="connsiteY324"/>
                        </a:cxn>
                        <a:cxn ang="0">
                          <a:pos x="connsiteX325" y="connsiteY325"/>
                        </a:cxn>
                        <a:cxn ang="0">
                          <a:pos x="connsiteX326" y="connsiteY326"/>
                        </a:cxn>
                        <a:cxn ang="0">
                          <a:pos x="connsiteX327" y="connsiteY327"/>
                        </a:cxn>
                        <a:cxn ang="0">
                          <a:pos x="connsiteX328" y="connsiteY328"/>
                        </a:cxn>
                        <a:cxn ang="0">
                          <a:pos x="connsiteX329" y="connsiteY329"/>
                        </a:cxn>
                        <a:cxn ang="0">
                          <a:pos x="connsiteX330" y="connsiteY330"/>
                        </a:cxn>
                        <a:cxn ang="0">
                          <a:pos x="connsiteX331" y="connsiteY331"/>
                        </a:cxn>
                        <a:cxn ang="0">
                          <a:pos x="connsiteX332" y="connsiteY332"/>
                        </a:cxn>
                        <a:cxn ang="0">
                          <a:pos x="connsiteX333" y="connsiteY333"/>
                        </a:cxn>
                        <a:cxn ang="0">
                          <a:pos x="connsiteX334" y="connsiteY334"/>
                        </a:cxn>
                        <a:cxn ang="0">
                          <a:pos x="connsiteX335" y="connsiteY335"/>
                        </a:cxn>
                        <a:cxn ang="0">
                          <a:pos x="connsiteX336" y="connsiteY336"/>
                        </a:cxn>
                        <a:cxn ang="0">
                          <a:pos x="connsiteX337" y="connsiteY337"/>
                        </a:cxn>
                        <a:cxn ang="0">
                          <a:pos x="connsiteX338" y="connsiteY338"/>
                        </a:cxn>
                        <a:cxn ang="0">
                          <a:pos x="connsiteX339" y="connsiteY339"/>
                        </a:cxn>
                        <a:cxn ang="0">
                          <a:pos x="connsiteX340" y="connsiteY340"/>
                        </a:cxn>
                        <a:cxn ang="0">
                          <a:pos x="connsiteX341" y="connsiteY341"/>
                        </a:cxn>
                        <a:cxn ang="0">
                          <a:pos x="connsiteX342" y="connsiteY342"/>
                        </a:cxn>
                        <a:cxn ang="0">
                          <a:pos x="connsiteX343" y="connsiteY343"/>
                        </a:cxn>
                        <a:cxn ang="0">
                          <a:pos x="connsiteX344" y="connsiteY344"/>
                        </a:cxn>
                        <a:cxn ang="0">
                          <a:pos x="connsiteX345" y="connsiteY345"/>
                        </a:cxn>
                        <a:cxn ang="0">
                          <a:pos x="connsiteX346" y="connsiteY346"/>
                        </a:cxn>
                        <a:cxn ang="0">
                          <a:pos x="connsiteX347" y="connsiteY347"/>
                        </a:cxn>
                        <a:cxn ang="0">
                          <a:pos x="connsiteX348" y="connsiteY348"/>
                        </a:cxn>
                        <a:cxn ang="0">
                          <a:pos x="connsiteX349" y="connsiteY349"/>
                        </a:cxn>
                        <a:cxn ang="0">
                          <a:pos x="connsiteX350" y="connsiteY350"/>
                        </a:cxn>
                        <a:cxn ang="0">
                          <a:pos x="connsiteX351" y="connsiteY351"/>
                        </a:cxn>
                        <a:cxn ang="0">
                          <a:pos x="connsiteX352" y="connsiteY352"/>
                        </a:cxn>
                        <a:cxn ang="0">
                          <a:pos x="connsiteX353" y="connsiteY353"/>
                        </a:cxn>
                        <a:cxn ang="0">
                          <a:pos x="connsiteX354" y="connsiteY354"/>
                        </a:cxn>
                        <a:cxn ang="0">
                          <a:pos x="connsiteX355" y="connsiteY355"/>
                        </a:cxn>
                        <a:cxn ang="0">
                          <a:pos x="connsiteX356" y="connsiteY356"/>
                        </a:cxn>
                        <a:cxn ang="0">
                          <a:pos x="connsiteX357" y="connsiteY357"/>
                        </a:cxn>
                        <a:cxn ang="0">
                          <a:pos x="connsiteX358" y="connsiteY358"/>
                        </a:cxn>
                        <a:cxn ang="0">
                          <a:pos x="connsiteX359" y="connsiteY359"/>
                        </a:cxn>
                        <a:cxn ang="0">
                          <a:pos x="connsiteX360" y="connsiteY360"/>
                        </a:cxn>
                        <a:cxn ang="0">
                          <a:pos x="connsiteX361" y="connsiteY361"/>
                        </a:cxn>
                        <a:cxn ang="0">
                          <a:pos x="connsiteX362" y="connsiteY362"/>
                        </a:cxn>
                        <a:cxn ang="0">
                          <a:pos x="connsiteX363" y="connsiteY363"/>
                        </a:cxn>
                        <a:cxn ang="0">
                          <a:pos x="connsiteX364" y="connsiteY364"/>
                        </a:cxn>
                        <a:cxn ang="0">
                          <a:pos x="connsiteX365" y="connsiteY365"/>
                        </a:cxn>
                        <a:cxn ang="0">
                          <a:pos x="connsiteX366" y="connsiteY366"/>
                        </a:cxn>
                        <a:cxn ang="0">
                          <a:pos x="connsiteX367" y="connsiteY367"/>
                        </a:cxn>
                        <a:cxn ang="0">
                          <a:pos x="connsiteX368" y="connsiteY368"/>
                        </a:cxn>
                        <a:cxn ang="0">
                          <a:pos x="connsiteX369" y="connsiteY369"/>
                        </a:cxn>
                        <a:cxn ang="0">
                          <a:pos x="connsiteX370" y="connsiteY370"/>
                        </a:cxn>
                        <a:cxn ang="0">
                          <a:pos x="connsiteX371" y="connsiteY371"/>
                        </a:cxn>
                        <a:cxn ang="0">
                          <a:pos x="connsiteX372" y="connsiteY372"/>
                        </a:cxn>
                        <a:cxn ang="0">
                          <a:pos x="connsiteX373" y="connsiteY373"/>
                        </a:cxn>
                        <a:cxn ang="0">
                          <a:pos x="connsiteX374" y="connsiteY374"/>
                        </a:cxn>
                        <a:cxn ang="0">
                          <a:pos x="connsiteX375" y="connsiteY375"/>
                        </a:cxn>
                        <a:cxn ang="0">
                          <a:pos x="connsiteX376" y="connsiteY376"/>
                        </a:cxn>
                        <a:cxn ang="0">
                          <a:pos x="connsiteX377" y="connsiteY377"/>
                        </a:cxn>
                        <a:cxn ang="0">
                          <a:pos x="connsiteX378" y="connsiteY378"/>
                        </a:cxn>
                        <a:cxn ang="0">
                          <a:pos x="connsiteX379" y="connsiteY379"/>
                        </a:cxn>
                        <a:cxn ang="0">
                          <a:pos x="connsiteX380" y="connsiteY380"/>
                        </a:cxn>
                        <a:cxn ang="0">
                          <a:pos x="connsiteX381" y="connsiteY381"/>
                        </a:cxn>
                        <a:cxn ang="0">
                          <a:pos x="connsiteX382" y="connsiteY382"/>
                        </a:cxn>
                        <a:cxn ang="0">
                          <a:pos x="connsiteX383" y="connsiteY383"/>
                        </a:cxn>
                        <a:cxn ang="0">
                          <a:pos x="connsiteX384" y="connsiteY384"/>
                        </a:cxn>
                        <a:cxn ang="0">
                          <a:pos x="connsiteX385" y="connsiteY385"/>
                        </a:cxn>
                        <a:cxn ang="0">
                          <a:pos x="connsiteX386" y="connsiteY386"/>
                        </a:cxn>
                        <a:cxn ang="0">
                          <a:pos x="connsiteX387" y="connsiteY387"/>
                        </a:cxn>
                        <a:cxn ang="0">
                          <a:pos x="connsiteX388" y="connsiteY388"/>
                        </a:cxn>
                        <a:cxn ang="0">
                          <a:pos x="connsiteX389" y="connsiteY389"/>
                        </a:cxn>
                        <a:cxn ang="0">
                          <a:pos x="connsiteX390" y="connsiteY390"/>
                        </a:cxn>
                        <a:cxn ang="0">
                          <a:pos x="connsiteX391" y="connsiteY391"/>
                        </a:cxn>
                        <a:cxn ang="0">
                          <a:pos x="connsiteX392" y="connsiteY392"/>
                        </a:cxn>
                        <a:cxn ang="0">
                          <a:pos x="connsiteX393" y="connsiteY393"/>
                        </a:cxn>
                        <a:cxn ang="0">
                          <a:pos x="connsiteX394" y="connsiteY394"/>
                        </a:cxn>
                        <a:cxn ang="0">
                          <a:pos x="connsiteX395" y="connsiteY395"/>
                        </a:cxn>
                        <a:cxn ang="0">
                          <a:pos x="connsiteX396" y="connsiteY396"/>
                        </a:cxn>
                        <a:cxn ang="0">
                          <a:pos x="connsiteX397" y="connsiteY397"/>
                        </a:cxn>
                        <a:cxn ang="0">
                          <a:pos x="connsiteX398" y="connsiteY398"/>
                        </a:cxn>
                        <a:cxn ang="0">
                          <a:pos x="connsiteX399" y="connsiteY399"/>
                        </a:cxn>
                        <a:cxn ang="0">
                          <a:pos x="connsiteX400" y="connsiteY400"/>
                        </a:cxn>
                        <a:cxn ang="0">
                          <a:pos x="connsiteX401" y="connsiteY401"/>
                        </a:cxn>
                        <a:cxn ang="0">
                          <a:pos x="connsiteX402" y="connsiteY402"/>
                        </a:cxn>
                        <a:cxn ang="0">
                          <a:pos x="connsiteX403" y="connsiteY403"/>
                        </a:cxn>
                        <a:cxn ang="0">
                          <a:pos x="connsiteX404" y="connsiteY404"/>
                        </a:cxn>
                        <a:cxn ang="0">
                          <a:pos x="connsiteX405" y="connsiteY405"/>
                        </a:cxn>
                        <a:cxn ang="0">
                          <a:pos x="connsiteX406" y="connsiteY406"/>
                        </a:cxn>
                        <a:cxn ang="0">
                          <a:pos x="connsiteX407" y="connsiteY407"/>
                        </a:cxn>
                        <a:cxn ang="0">
                          <a:pos x="connsiteX408" y="connsiteY408"/>
                        </a:cxn>
                        <a:cxn ang="0">
                          <a:pos x="connsiteX409" y="connsiteY409"/>
                        </a:cxn>
                        <a:cxn ang="0">
                          <a:pos x="connsiteX410" y="connsiteY410"/>
                        </a:cxn>
                        <a:cxn ang="0">
                          <a:pos x="connsiteX411" y="connsiteY411"/>
                        </a:cxn>
                        <a:cxn ang="0">
                          <a:pos x="connsiteX412" y="connsiteY412"/>
                        </a:cxn>
                        <a:cxn ang="0">
                          <a:pos x="connsiteX413" y="connsiteY413"/>
                        </a:cxn>
                        <a:cxn ang="0">
                          <a:pos x="connsiteX414" y="connsiteY414"/>
                        </a:cxn>
                        <a:cxn ang="0">
                          <a:pos x="connsiteX415" y="connsiteY415"/>
                        </a:cxn>
                        <a:cxn ang="0">
                          <a:pos x="connsiteX416" y="connsiteY416"/>
                        </a:cxn>
                        <a:cxn ang="0">
                          <a:pos x="connsiteX417" y="connsiteY417"/>
                        </a:cxn>
                        <a:cxn ang="0">
                          <a:pos x="connsiteX418" y="connsiteY418"/>
                        </a:cxn>
                        <a:cxn ang="0">
                          <a:pos x="connsiteX419" y="connsiteY419"/>
                        </a:cxn>
                        <a:cxn ang="0">
                          <a:pos x="connsiteX420" y="connsiteY420"/>
                        </a:cxn>
                        <a:cxn ang="0">
                          <a:pos x="connsiteX421" y="connsiteY421"/>
                        </a:cxn>
                        <a:cxn ang="0">
                          <a:pos x="connsiteX422" y="connsiteY422"/>
                        </a:cxn>
                        <a:cxn ang="0">
                          <a:pos x="connsiteX423" y="connsiteY423"/>
                        </a:cxn>
                        <a:cxn ang="0">
                          <a:pos x="connsiteX424" y="connsiteY424"/>
                        </a:cxn>
                        <a:cxn ang="0">
                          <a:pos x="connsiteX425" y="connsiteY425"/>
                        </a:cxn>
                      </a:cxnLst>
                      <a:rect l="l" t="t" r="r" b="b"/>
                      <a:pathLst>
                        <a:path w="1221976" h="3874421">
                          <a:moveTo>
                            <a:pt x="599434" y="0"/>
                          </a:moveTo>
                          <a:cubicBezTo>
                            <a:pt x="611145" y="0"/>
                            <a:pt x="622830" y="8786"/>
                            <a:pt x="629421" y="20157"/>
                          </a:cubicBezTo>
                          <a:cubicBezTo>
                            <a:pt x="636012" y="31527"/>
                            <a:pt x="633679" y="36830"/>
                            <a:pt x="635807" y="45167"/>
                          </a:cubicBezTo>
                          <a:lnTo>
                            <a:pt x="644112" y="36073"/>
                          </a:lnTo>
                          <a:cubicBezTo>
                            <a:pt x="657986" y="27393"/>
                            <a:pt x="671637" y="24951"/>
                            <a:pt x="681779" y="30806"/>
                          </a:cubicBezTo>
                          <a:cubicBezTo>
                            <a:pt x="691922" y="36662"/>
                            <a:pt x="696633" y="49706"/>
                            <a:pt x="696052" y="66061"/>
                          </a:cubicBezTo>
                          <a:lnTo>
                            <a:pt x="690047" y="84996"/>
                          </a:lnTo>
                          <a:lnTo>
                            <a:pt x="653839" y="136224"/>
                          </a:lnTo>
                          <a:cubicBezTo>
                            <a:pt x="651201" y="141070"/>
                            <a:pt x="650990" y="145390"/>
                            <a:pt x="655496" y="150079"/>
                          </a:cubicBezTo>
                          <a:cubicBezTo>
                            <a:pt x="660001" y="154769"/>
                            <a:pt x="667239" y="151937"/>
                            <a:pt x="670719" y="148424"/>
                          </a:cubicBezTo>
                          <a:cubicBezTo>
                            <a:pt x="692808" y="130558"/>
                            <a:pt x="715980" y="83439"/>
                            <a:pt x="736985" y="94825"/>
                          </a:cubicBezTo>
                          <a:cubicBezTo>
                            <a:pt x="776578" y="117684"/>
                            <a:pt x="790794" y="167185"/>
                            <a:pt x="768737" y="205388"/>
                          </a:cubicBezTo>
                          <a:lnTo>
                            <a:pt x="765918" y="208538"/>
                          </a:lnTo>
                          <a:lnTo>
                            <a:pt x="778467" y="206223"/>
                          </a:lnTo>
                          <a:cubicBezTo>
                            <a:pt x="784461" y="206501"/>
                            <a:pt x="789490" y="208369"/>
                            <a:pt x="793110" y="211989"/>
                          </a:cubicBezTo>
                          <a:cubicBezTo>
                            <a:pt x="807588" y="226467"/>
                            <a:pt x="794038" y="263491"/>
                            <a:pt x="762845" y="294685"/>
                          </a:cubicBezTo>
                          <a:lnTo>
                            <a:pt x="756263" y="299145"/>
                          </a:lnTo>
                          <a:lnTo>
                            <a:pt x="761006" y="299432"/>
                          </a:lnTo>
                          <a:cubicBezTo>
                            <a:pt x="744333" y="323544"/>
                            <a:pt x="730940" y="349575"/>
                            <a:pt x="721023" y="376806"/>
                          </a:cubicBezTo>
                          <a:lnTo>
                            <a:pt x="703600" y="453827"/>
                          </a:lnTo>
                          <a:lnTo>
                            <a:pt x="751032" y="422449"/>
                          </a:lnTo>
                          <a:cubicBezTo>
                            <a:pt x="772353" y="402973"/>
                            <a:pt x="790640" y="380174"/>
                            <a:pt x="805397" y="354506"/>
                          </a:cubicBezTo>
                          <a:lnTo>
                            <a:pt x="806543" y="356252"/>
                          </a:lnTo>
                          <a:lnTo>
                            <a:pt x="807536" y="352920"/>
                          </a:lnTo>
                          <a:cubicBezTo>
                            <a:pt x="817839" y="336439"/>
                            <a:pt x="841958" y="324874"/>
                            <a:pt x="870069" y="324873"/>
                          </a:cubicBezTo>
                          <a:lnTo>
                            <a:pt x="892531" y="331169"/>
                          </a:lnTo>
                          <a:lnTo>
                            <a:pt x="931982" y="320112"/>
                          </a:lnTo>
                          <a:cubicBezTo>
                            <a:pt x="969463" y="320112"/>
                            <a:pt x="999848" y="340672"/>
                            <a:pt x="999848" y="366034"/>
                          </a:cubicBezTo>
                          <a:lnTo>
                            <a:pt x="994944" y="382469"/>
                          </a:lnTo>
                          <a:lnTo>
                            <a:pt x="997278" y="383332"/>
                          </a:lnTo>
                          <a:cubicBezTo>
                            <a:pt x="1010636" y="390658"/>
                            <a:pt x="1018899" y="400777"/>
                            <a:pt x="1018898" y="411956"/>
                          </a:cubicBezTo>
                          <a:cubicBezTo>
                            <a:pt x="1018899" y="428724"/>
                            <a:pt x="1000307" y="443110"/>
                            <a:pt x="973813" y="449256"/>
                          </a:cubicBezTo>
                          <a:lnTo>
                            <a:pt x="971579" y="449503"/>
                          </a:lnTo>
                          <a:lnTo>
                            <a:pt x="902225" y="500032"/>
                          </a:lnTo>
                          <a:lnTo>
                            <a:pt x="899899" y="503225"/>
                          </a:lnTo>
                          <a:lnTo>
                            <a:pt x="906979" y="502443"/>
                          </a:lnTo>
                          <a:cubicBezTo>
                            <a:pt x="968790" y="502443"/>
                            <a:pt x="1018899" y="520567"/>
                            <a:pt x="1018898" y="542925"/>
                          </a:cubicBezTo>
                          <a:cubicBezTo>
                            <a:pt x="1018898" y="559694"/>
                            <a:pt x="990713" y="574080"/>
                            <a:pt x="950544" y="580226"/>
                          </a:cubicBezTo>
                          <a:lnTo>
                            <a:pt x="932828" y="581519"/>
                          </a:lnTo>
                          <a:lnTo>
                            <a:pt x="845134" y="621091"/>
                          </a:lnTo>
                          <a:lnTo>
                            <a:pt x="784513" y="668845"/>
                          </a:lnTo>
                          <a:lnTo>
                            <a:pt x="796944" y="667524"/>
                          </a:lnTo>
                          <a:cubicBezTo>
                            <a:pt x="830851" y="668792"/>
                            <a:pt x="857015" y="680432"/>
                            <a:pt x="867399" y="702145"/>
                          </a:cubicBezTo>
                          <a:cubicBezTo>
                            <a:pt x="877783" y="723858"/>
                            <a:pt x="870422" y="751532"/>
                            <a:pt x="850126" y="778723"/>
                          </a:cubicBezTo>
                          <a:lnTo>
                            <a:pt x="849875" y="778973"/>
                          </a:lnTo>
                          <a:lnTo>
                            <a:pt x="851114" y="779182"/>
                          </a:lnTo>
                          <a:lnTo>
                            <a:pt x="830038" y="798848"/>
                          </a:lnTo>
                          <a:lnTo>
                            <a:pt x="810582" y="818340"/>
                          </a:lnTo>
                          <a:lnTo>
                            <a:pt x="806375" y="820928"/>
                          </a:lnTo>
                          <a:lnTo>
                            <a:pt x="784901" y="840968"/>
                          </a:lnTo>
                          <a:cubicBezTo>
                            <a:pt x="763984" y="864967"/>
                            <a:pt x="744530" y="892018"/>
                            <a:pt x="727457" y="921066"/>
                          </a:cubicBezTo>
                          <a:cubicBezTo>
                            <a:pt x="710383" y="950114"/>
                            <a:pt x="696213" y="980272"/>
                            <a:pt x="685421" y="1010221"/>
                          </a:cubicBezTo>
                          <a:lnTo>
                            <a:pt x="678914" y="1036493"/>
                          </a:lnTo>
                          <a:lnTo>
                            <a:pt x="681256" y="1089059"/>
                          </a:lnTo>
                          <a:lnTo>
                            <a:pt x="683234" y="1087891"/>
                          </a:lnTo>
                          <a:cubicBezTo>
                            <a:pt x="738359" y="1049193"/>
                            <a:pt x="783674" y="997959"/>
                            <a:pt x="814232" y="938978"/>
                          </a:cubicBezTo>
                          <a:lnTo>
                            <a:pt x="817066" y="943221"/>
                          </a:lnTo>
                          <a:lnTo>
                            <a:pt x="818015" y="934514"/>
                          </a:lnTo>
                          <a:cubicBezTo>
                            <a:pt x="832615" y="887415"/>
                            <a:pt x="862544" y="853338"/>
                            <a:pt x="884865" y="858400"/>
                          </a:cubicBezTo>
                          <a:cubicBezTo>
                            <a:pt x="890445" y="859665"/>
                            <a:pt x="895022" y="863257"/>
                            <a:pt x="898519" y="868668"/>
                          </a:cubicBezTo>
                          <a:lnTo>
                            <a:pt x="902928" y="881679"/>
                          </a:lnTo>
                          <a:lnTo>
                            <a:pt x="904581" y="877231"/>
                          </a:lnTo>
                          <a:cubicBezTo>
                            <a:pt x="931129" y="834559"/>
                            <a:pt x="988500" y="819060"/>
                            <a:pt x="1032723" y="842609"/>
                          </a:cubicBezTo>
                          <a:cubicBezTo>
                            <a:pt x="1055440" y="855534"/>
                            <a:pt x="1020532" y="904414"/>
                            <a:pt x="1014436" y="935316"/>
                          </a:cubicBezTo>
                          <a:cubicBezTo>
                            <a:pt x="1012774" y="940590"/>
                            <a:pt x="1013814" y="948963"/>
                            <a:pt x="1020945" y="950431"/>
                          </a:cubicBezTo>
                          <a:cubicBezTo>
                            <a:pt x="1028075" y="951899"/>
                            <a:pt x="1032303" y="949197"/>
                            <a:pt x="1035756" y="943932"/>
                          </a:cubicBezTo>
                          <a:lnTo>
                            <a:pt x="1067796" y="880549"/>
                          </a:lnTo>
                          <a:lnTo>
                            <a:pt x="1083599" y="863980"/>
                          </a:lnTo>
                          <a:cubicBezTo>
                            <a:pt x="1099722" y="853952"/>
                            <a:pt x="1115357" y="850764"/>
                            <a:pt x="1126686" y="856797"/>
                          </a:cubicBezTo>
                          <a:cubicBezTo>
                            <a:pt x="1138014" y="862830"/>
                            <a:pt x="1142889" y="876939"/>
                            <a:pt x="1141613" y="894874"/>
                          </a:cubicBezTo>
                          <a:lnTo>
                            <a:pt x="1136933" y="907873"/>
                          </a:lnTo>
                          <a:cubicBezTo>
                            <a:pt x="1146453" y="905014"/>
                            <a:pt x="1150530" y="899768"/>
                            <a:pt x="1165493" y="899299"/>
                          </a:cubicBezTo>
                          <a:cubicBezTo>
                            <a:pt x="1180456" y="898831"/>
                            <a:pt x="1195558" y="904598"/>
                            <a:pt x="1201844" y="915487"/>
                          </a:cubicBezTo>
                          <a:cubicBezTo>
                            <a:pt x="1208131" y="926375"/>
                            <a:pt x="1206156" y="943345"/>
                            <a:pt x="1197687" y="955062"/>
                          </a:cubicBezTo>
                          <a:cubicBezTo>
                            <a:pt x="1189218" y="966778"/>
                            <a:pt x="1179030" y="972637"/>
                            <a:pt x="1169700" y="981425"/>
                          </a:cubicBezTo>
                          <a:lnTo>
                            <a:pt x="1196450" y="989854"/>
                          </a:lnTo>
                          <a:cubicBezTo>
                            <a:pt x="1212620" y="997717"/>
                            <a:pt x="1222401" y="1008993"/>
                            <a:pt x="1221962" y="1021820"/>
                          </a:cubicBezTo>
                          <a:cubicBezTo>
                            <a:pt x="1221522" y="1034646"/>
                            <a:pt x="1210944" y="1046594"/>
                            <a:pt x="1194198" y="1055543"/>
                          </a:cubicBezTo>
                          <a:lnTo>
                            <a:pt x="1172625" y="1062113"/>
                          </a:lnTo>
                          <a:lnTo>
                            <a:pt x="1101269" y="1057405"/>
                          </a:lnTo>
                          <a:cubicBezTo>
                            <a:pt x="1087152" y="1058389"/>
                            <a:pt x="1088149" y="1062294"/>
                            <a:pt x="1086655" y="1066623"/>
                          </a:cubicBezTo>
                          <a:cubicBezTo>
                            <a:pt x="1085161" y="1070953"/>
                            <a:pt x="1092879" y="1080131"/>
                            <a:pt x="1098071" y="1080176"/>
                          </a:cubicBezTo>
                          <a:cubicBezTo>
                            <a:pt x="1128021" y="1090590"/>
                            <a:pt x="1187722" y="1077110"/>
                            <a:pt x="1187919" y="1111417"/>
                          </a:cubicBezTo>
                          <a:cubicBezTo>
                            <a:pt x="1186202" y="1161490"/>
                            <a:pt x="1144094" y="1203425"/>
                            <a:pt x="1093865" y="1205081"/>
                          </a:cubicBezTo>
                          <a:lnTo>
                            <a:pt x="1089186" y="1204288"/>
                          </a:lnTo>
                          <a:lnTo>
                            <a:pt x="1098249" y="1214612"/>
                          </a:lnTo>
                          <a:cubicBezTo>
                            <a:pt x="1101187" y="1220346"/>
                            <a:pt x="1102009" y="1226105"/>
                            <a:pt x="1100315" y="1231571"/>
                          </a:cubicBezTo>
                          <a:cubicBezTo>
                            <a:pt x="1093539" y="1253431"/>
                            <a:pt x="1049062" y="1262313"/>
                            <a:pt x="1000973" y="1251407"/>
                          </a:cubicBezTo>
                          <a:lnTo>
                            <a:pt x="992747" y="1247781"/>
                          </a:lnTo>
                          <a:lnTo>
                            <a:pt x="994087" y="1250498"/>
                          </a:lnTo>
                          <a:cubicBezTo>
                            <a:pt x="927729" y="1247471"/>
                            <a:pt x="860701" y="1261098"/>
                            <a:pt x="799625" y="1289488"/>
                          </a:cubicBezTo>
                          <a:lnTo>
                            <a:pt x="763404" y="1309948"/>
                          </a:lnTo>
                          <a:lnTo>
                            <a:pt x="805536" y="1312891"/>
                          </a:lnTo>
                          <a:cubicBezTo>
                            <a:pt x="833621" y="1321033"/>
                            <a:pt x="857607" y="1335310"/>
                            <a:pt x="873234" y="1356145"/>
                          </a:cubicBezTo>
                          <a:cubicBezTo>
                            <a:pt x="912301" y="1408234"/>
                            <a:pt x="809530" y="1477280"/>
                            <a:pt x="720402" y="1559864"/>
                          </a:cubicBezTo>
                          <a:lnTo>
                            <a:pt x="703009" y="1577447"/>
                          </a:lnTo>
                          <a:lnTo>
                            <a:pt x="709950" y="1733276"/>
                          </a:lnTo>
                          <a:lnTo>
                            <a:pt x="719471" y="1985327"/>
                          </a:lnTo>
                          <a:lnTo>
                            <a:pt x="728110" y="1980683"/>
                          </a:lnTo>
                          <a:cubicBezTo>
                            <a:pt x="739041" y="1973952"/>
                            <a:pt x="749183" y="1966642"/>
                            <a:pt x="758047" y="1958577"/>
                          </a:cubicBezTo>
                          <a:lnTo>
                            <a:pt x="781528" y="1929168"/>
                          </a:lnTo>
                          <a:lnTo>
                            <a:pt x="768333" y="1862037"/>
                          </a:lnTo>
                          <a:cubicBezTo>
                            <a:pt x="765096" y="1845575"/>
                            <a:pt x="779952" y="1824609"/>
                            <a:pt x="801513" y="1815207"/>
                          </a:cubicBezTo>
                          <a:cubicBezTo>
                            <a:pt x="823074" y="1805808"/>
                            <a:pt x="843176" y="1811532"/>
                            <a:pt x="846412" y="1827994"/>
                          </a:cubicBezTo>
                          <a:lnTo>
                            <a:pt x="849039" y="1841360"/>
                          </a:lnTo>
                          <a:lnTo>
                            <a:pt x="843556" y="1873815"/>
                          </a:lnTo>
                          <a:lnTo>
                            <a:pt x="853072" y="1881149"/>
                          </a:lnTo>
                          <a:lnTo>
                            <a:pt x="865807" y="1869431"/>
                          </a:lnTo>
                          <a:lnTo>
                            <a:pt x="941985" y="1751881"/>
                          </a:lnTo>
                          <a:cubicBezTo>
                            <a:pt x="963997" y="1728675"/>
                            <a:pt x="995097" y="1715773"/>
                            <a:pt x="1020574" y="1717256"/>
                          </a:cubicBezTo>
                          <a:cubicBezTo>
                            <a:pt x="1029065" y="1717751"/>
                            <a:pt x="1036933" y="1719845"/>
                            <a:pt x="1043630" y="1723687"/>
                          </a:cubicBezTo>
                          <a:cubicBezTo>
                            <a:pt x="1057025" y="1731374"/>
                            <a:pt x="1063203" y="1744603"/>
                            <a:pt x="1062364" y="1759779"/>
                          </a:cubicBezTo>
                          <a:lnTo>
                            <a:pt x="1057370" y="1778057"/>
                          </a:lnTo>
                          <a:lnTo>
                            <a:pt x="1078197" y="1765194"/>
                          </a:lnTo>
                          <a:cubicBezTo>
                            <a:pt x="1115415" y="1742208"/>
                            <a:pt x="1156871" y="1744485"/>
                            <a:pt x="1170793" y="1770281"/>
                          </a:cubicBezTo>
                          <a:cubicBezTo>
                            <a:pt x="1184716" y="1796077"/>
                            <a:pt x="1165831" y="1835622"/>
                            <a:pt x="1128614" y="1858608"/>
                          </a:cubicBezTo>
                          <a:lnTo>
                            <a:pt x="1100171" y="1876174"/>
                          </a:lnTo>
                          <a:lnTo>
                            <a:pt x="1105483" y="1875481"/>
                          </a:lnTo>
                          <a:cubicBezTo>
                            <a:pt x="1131039" y="1876801"/>
                            <a:pt x="1148541" y="1892372"/>
                            <a:pt x="1147829" y="1916751"/>
                          </a:cubicBezTo>
                          <a:cubicBezTo>
                            <a:pt x="1146879" y="1949254"/>
                            <a:pt x="1113907" y="1985100"/>
                            <a:pt x="1074181" y="1996819"/>
                          </a:cubicBezTo>
                          <a:lnTo>
                            <a:pt x="946896" y="2019674"/>
                          </a:lnTo>
                          <a:lnTo>
                            <a:pt x="931042" y="2025612"/>
                          </a:lnTo>
                          <a:lnTo>
                            <a:pt x="932220" y="2038096"/>
                          </a:lnTo>
                          <a:lnTo>
                            <a:pt x="966967" y="2051445"/>
                          </a:lnTo>
                          <a:lnTo>
                            <a:pt x="972170" y="2073773"/>
                          </a:lnTo>
                          <a:cubicBezTo>
                            <a:pt x="969982" y="2082457"/>
                            <a:pt x="964029" y="2091647"/>
                            <a:pt x="954834" y="2099284"/>
                          </a:cubicBezTo>
                          <a:cubicBezTo>
                            <a:pt x="936444" y="2114558"/>
                            <a:pt x="912042" y="2117837"/>
                            <a:pt x="900332" y="2106608"/>
                          </a:cubicBezTo>
                          <a:lnTo>
                            <a:pt x="856506" y="2064582"/>
                          </a:lnTo>
                          <a:lnTo>
                            <a:pt x="856102" y="2064750"/>
                          </a:lnTo>
                          <a:lnTo>
                            <a:pt x="857613" y="2066273"/>
                          </a:lnTo>
                          <a:cubicBezTo>
                            <a:pt x="809136" y="2075189"/>
                            <a:pt x="765223" y="2129558"/>
                            <a:pt x="726961" y="2176509"/>
                          </a:cubicBezTo>
                          <a:lnTo>
                            <a:pt x="726704" y="2176792"/>
                          </a:lnTo>
                          <a:lnTo>
                            <a:pt x="730580" y="2279387"/>
                          </a:lnTo>
                          <a:lnTo>
                            <a:pt x="734681" y="2403798"/>
                          </a:lnTo>
                          <a:lnTo>
                            <a:pt x="737556" y="2406768"/>
                          </a:lnTo>
                          <a:lnTo>
                            <a:pt x="739929" y="2418842"/>
                          </a:lnTo>
                          <a:lnTo>
                            <a:pt x="735952" y="2442380"/>
                          </a:lnTo>
                          <a:lnTo>
                            <a:pt x="736173" y="2449080"/>
                          </a:lnTo>
                          <a:lnTo>
                            <a:pt x="743572" y="2454782"/>
                          </a:lnTo>
                          <a:lnTo>
                            <a:pt x="755076" y="2444198"/>
                          </a:lnTo>
                          <a:lnTo>
                            <a:pt x="823886" y="2338017"/>
                          </a:lnTo>
                          <a:cubicBezTo>
                            <a:pt x="843769" y="2317055"/>
                            <a:pt x="871861" y="2305401"/>
                            <a:pt x="894874" y="2306741"/>
                          </a:cubicBezTo>
                          <a:cubicBezTo>
                            <a:pt x="902544" y="2307188"/>
                            <a:pt x="909651" y="2309079"/>
                            <a:pt x="915700" y="2312550"/>
                          </a:cubicBezTo>
                          <a:cubicBezTo>
                            <a:pt x="927799" y="2319493"/>
                            <a:pt x="933380" y="2331443"/>
                            <a:pt x="932622" y="2345151"/>
                          </a:cubicBezTo>
                          <a:lnTo>
                            <a:pt x="928111" y="2361662"/>
                          </a:lnTo>
                          <a:lnTo>
                            <a:pt x="946924" y="2350042"/>
                          </a:lnTo>
                          <a:cubicBezTo>
                            <a:pt x="980542" y="2329280"/>
                            <a:pt x="1017988" y="2331336"/>
                            <a:pt x="1030564" y="2354637"/>
                          </a:cubicBezTo>
                          <a:cubicBezTo>
                            <a:pt x="1043141" y="2377938"/>
                            <a:pt x="1026082" y="2413659"/>
                            <a:pt x="992465" y="2434421"/>
                          </a:cubicBezTo>
                          <a:lnTo>
                            <a:pt x="966772" y="2450288"/>
                          </a:lnTo>
                          <a:lnTo>
                            <a:pt x="971571" y="2449663"/>
                          </a:lnTo>
                          <a:cubicBezTo>
                            <a:pt x="994655" y="2450855"/>
                            <a:pt x="1010464" y="2464920"/>
                            <a:pt x="1009821" y="2486941"/>
                          </a:cubicBezTo>
                          <a:cubicBezTo>
                            <a:pt x="1008963" y="2516300"/>
                            <a:pt x="979180" y="2548680"/>
                            <a:pt x="943296" y="2559265"/>
                          </a:cubicBezTo>
                          <a:lnTo>
                            <a:pt x="828321" y="2579909"/>
                          </a:lnTo>
                          <a:lnTo>
                            <a:pt x="814001" y="2585274"/>
                          </a:lnTo>
                          <a:lnTo>
                            <a:pt x="815065" y="2596550"/>
                          </a:lnTo>
                          <a:lnTo>
                            <a:pt x="846452" y="2608608"/>
                          </a:lnTo>
                          <a:lnTo>
                            <a:pt x="851152" y="2628776"/>
                          </a:lnTo>
                          <a:cubicBezTo>
                            <a:pt x="849175" y="2636620"/>
                            <a:pt x="843798" y="2644921"/>
                            <a:pt x="835492" y="2651820"/>
                          </a:cubicBezTo>
                          <a:cubicBezTo>
                            <a:pt x="818880" y="2665617"/>
                            <a:pt x="796838" y="2668579"/>
                            <a:pt x="786262" y="2658435"/>
                          </a:cubicBezTo>
                          <a:lnTo>
                            <a:pt x="746674" y="2620474"/>
                          </a:lnTo>
                          <a:lnTo>
                            <a:pt x="746309" y="2620626"/>
                          </a:lnTo>
                          <a:lnTo>
                            <a:pt x="747674" y="2622002"/>
                          </a:lnTo>
                          <a:lnTo>
                            <a:pt x="741984" y="2625363"/>
                          </a:lnTo>
                          <a:lnTo>
                            <a:pt x="742947" y="2654589"/>
                          </a:lnTo>
                          <a:cubicBezTo>
                            <a:pt x="745637" y="2742448"/>
                            <a:pt x="748002" y="2825127"/>
                            <a:pt x="749992" y="2900992"/>
                          </a:cubicBezTo>
                          <a:lnTo>
                            <a:pt x="750452" y="2920694"/>
                          </a:lnTo>
                          <a:lnTo>
                            <a:pt x="765776" y="2924235"/>
                          </a:lnTo>
                          <a:cubicBezTo>
                            <a:pt x="772283" y="2930612"/>
                            <a:pt x="773048" y="2939971"/>
                            <a:pt x="769024" y="2949946"/>
                          </a:cubicBezTo>
                          <a:lnTo>
                            <a:pt x="761237" y="2960389"/>
                          </a:lnTo>
                          <a:lnTo>
                            <a:pt x="751503" y="2965718"/>
                          </a:lnTo>
                          <a:lnTo>
                            <a:pt x="751944" y="2984649"/>
                          </a:lnTo>
                          <a:lnTo>
                            <a:pt x="764598" y="2978607"/>
                          </a:lnTo>
                          <a:cubicBezTo>
                            <a:pt x="775502" y="2973401"/>
                            <a:pt x="786036" y="2970896"/>
                            <a:pt x="795096" y="2979194"/>
                          </a:cubicBezTo>
                          <a:cubicBezTo>
                            <a:pt x="820497" y="3004091"/>
                            <a:pt x="820585" y="3038613"/>
                            <a:pt x="795291" y="3056302"/>
                          </a:cubicBezTo>
                          <a:lnTo>
                            <a:pt x="792438" y="3057490"/>
                          </a:lnTo>
                          <a:lnTo>
                            <a:pt x="802580" y="3059458"/>
                          </a:lnTo>
                          <a:cubicBezTo>
                            <a:pt x="807122" y="3061254"/>
                            <a:pt x="810575" y="3063776"/>
                            <a:pt x="812563" y="3067000"/>
                          </a:cubicBezTo>
                          <a:cubicBezTo>
                            <a:pt x="816538" y="3073448"/>
                            <a:pt x="813900" y="3081487"/>
                            <a:pt x="806420" y="3089274"/>
                          </a:cubicBezTo>
                          <a:lnTo>
                            <a:pt x="795511" y="3095709"/>
                          </a:lnTo>
                          <a:lnTo>
                            <a:pt x="794424" y="3102346"/>
                          </a:lnTo>
                          <a:lnTo>
                            <a:pt x="786637" y="3112789"/>
                          </a:lnTo>
                          <a:lnTo>
                            <a:pt x="755129" y="3130037"/>
                          </a:lnTo>
                          <a:lnTo>
                            <a:pt x="755144" y="3131072"/>
                          </a:lnTo>
                          <a:lnTo>
                            <a:pt x="782394" y="3131596"/>
                          </a:lnTo>
                          <a:lnTo>
                            <a:pt x="784012" y="3133866"/>
                          </a:lnTo>
                          <a:lnTo>
                            <a:pt x="789998" y="3131007"/>
                          </a:lnTo>
                          <a:cubicBezTo>
                            <a:pt x="800902" y="3125801"/>
                            <a:pt x="811435" y="3123296"/>
                            <a:pt x="820496" y="3131594"/>
                          </a:cubicBezTo>
                          <a:cubicBezTo>
                            <a:pt x="845897" y="3156491"/>
                            <a:pt x="845985" y="3191013"/>
                            <a:pt x="820691" y="3208702"/>
                          </a:cubicBezTo>
                          <a:lnTo>
                            <a:pt x="817838" y="3209890"/>
                          </a:lnTo>
                          <a:lnTo>
                            <a:pt x="827980" y="3211858"/>
                          </a:lnTo>
                          <a:cubicBezTo>
                            <a:pt x="832522" y="3213655"/>
                            <a:pt x="835975" y="3216176"/>
                            <a:pt x="837963" y="3219400"/>
                          </a:cubicBezTo>
                          <a:lnTo>
                            <a:pt x="838787" y="3226565"/>
                          </a:lnTo>
                          <a:lnTo>
                            <a:pt x="839545" y="3226844"/>
                          </a:lnTo>
                          <a:cubicBezTo>
                            <a:pt x="864948" y="3251741"/>
                            <a:pt x="865035" y="3286263"/>
                            <a:pt x="839742" y="3303953"/>
                          </a:cubicBezTo>
                          <a:lnTo>
                            <a:pt x="836887" y="3305140"/>
                          </a:lnTo>
                          <a:lnTo>
                            <a:pt x="847030" y="3307107"/>
                          </a:lnTo>
                          <a:cubicBezTo>
                            <a:pt x="851572" y="3308905"/>
                            <a:pt x="855025" y="3311425"/>
                            <a:pt x="857012" y="3314650"/>
                          </a:cubicBezTo>
                          <a:cubicBezTo>
                            <a:pt x="864963" y="3327546"/>
                            <a:pt x="846459" y="3346809"/>
                            <a:pt x="815683" y="3357679"/>
                          </a:cubicBezTo>
                          <a:lnTo>
                            <a:pt x="810246" y="3358561"/>
                          </a:lnTo>
                          <a:lnTo>
                            <a:pt x="809966" y="3358876"/>
                          </a:lnTo>
                          <a:lnTo>
                            <a:pt x="811618" y="3359552"/>
                          </a:lnTo>
                          <a:lnTo>
                            <a:pt x="807510" y="3362752"/>
                          </a:lnTo>
                          <a:lnTo>
                            <a:pt x="815278" y="3364260"/>
                          </a:lnTo>
                          <a:cubicBezTo>
                            <a:pt x="819820" y="3366057"/>
                            <a:pt x="823273" y="3368578"/>
                            <a:pt x="825261" y="3371802"/>
                          </a:cubicBezTo>
                          <a:lnTo>
                            <a:pt x="826085" y="3378967"/>
                          </a:lnTo>
                          <a:lnTo>
                            <a:pt x="826843" y="3379246"/>
                          </a:lnTo>
                          <a:cubicBezTo>
                            <a:pt x="852246" y="3404143"/>
                            <a:pt x="852333" y="3438665"/>
                            <a:pt x="827040" y="3456355"/>
                          </a:cubicBezTo>
                          <a:lnTo>
                            <a:pt x="824185" y="3457542"/>
                          </a:lnTo>
                          <a:lnTo>
                            <a:pt x="834328" y="3459509"/>
                          </a:lnTo>
                          <a:cubicBezTo>
                            <a:pt x="838870" y="3461307"/>
                            <a:pt x="842323" y="3463827"/>
                            <a:pt x="844310" y="3467052"/>
                          </a:cubicBezTo>
                          <a:cubicBezTo>
                            <a:pt x="852261" y="3479948"/>
                            <a:pt x="833757" y="3499211"/>
                            <a:pt x="802981" y="3510081"/>
                          </a:cubicBezTo>
                          <a:lnTo>
                            <a:pt x="796792" y="3511085"/>
                          </a:lnTo>
                          <a:lnTo>
                            <a:pt x="798916" y="3511954"/>
                          </a:lnTo>
                          <a:cubicBezTo>
                            <a:pt x="780839" y="3522372"/>
                            <a:pt x="764861" y="3534869"/>
                            <a:pt x="751289" y="3549051"/>
                          </a:cubicBezTo>
                          <a:lnTo>
                            <a:pt x="740410" y="3564525"/>
                          </a:lnTo>
                          <a:lnTo>
                            <a:pt x="740257" y="3566519"/>
                          </a:lnTo>
                          <a:cubicBezTo>
                            <a:pt x="715797" y="3755445"/>
                            <a:pt x="665733" y="3873633"/>
                            <a:pt x="583568" y="3874419"/>
                          </a:cubicBezTo>
                          <a:cubicBezTo>
                            <a:pt x="521944" y="3875009"/>
                            <a:pt x="481195" y="3788124"/>
                            <a:pt x="456492" y="3669625"/>
                          </a:cubicBezTo>
                          <a:lnTo>
                            <a:pt x="437661" y="3547225"/>
                          </a:lnTo>
                          <a:lnTo>
                            <a:pt x="392376" y="3511953"/>
                          </a:lnTo>
                          <a:lnTo>
                            <a:pt x="394500" y="3511084"/>
                          </a:lnTo>
                          <a:lnTo>
                            <a:pt x="388311" y="3510080"/>
                          </a:lnTo>
                          <a:cubicBezTo>
                            <a:pt x="357535" y="3499210"/>
                            <a:pt x="339032" y="3479947"/>
                            <a:pt x="346982" y="3467051"/>
                          </a:cubicBezTo>
                          <a:cubicBezTo>
                            <a:pt x="348969" y="3463826"/>
                            <a:pt x="352422" y="3461306"/>
                            <a:pt x="356964" y="3459508"/>
                          </a:cubicBezTo>
                          <a:lnTo>
                            <a:pt x="367107" y="3457541"/>
                          </a:lnTo>
                          <a:lnTo>
                            <a:pt x="364252" y="3456354"/>
                          </a:lnTo>
                          <a:cubicBezTo>
                            <a:pt x="338959" y="3438664"/>
                            <a:pt x="339046" y="3404142"/>
                            <a:pt x="364449" y="3379245"/>
                          </a:cubicBezTo>
                          <a:lnTo>
                            <a:pt x="365207" y="3378966"/>
                          </a:lnTo>
                          <a:lnTo>
                            <a:pt x="366031" y="3371801"/>
                          </a:lnTo>
                          <a:cubicBezTo>
                            <a:pt x="368019" y="3368577"/>
                            <a:pt x="371472" y="3366056"/>
                            <a:pt x="376014" y="3364259"/>
                          </a:cubicBezTo>
                          <a:lnTo>
                            <a:pt x="386156" y="3362291"/>
                          </a:lnTo>
                          <a:lnTo>
                            <a:pt x="383303" y="3361103"/>
                          </a:lnTo>
                          <a:lnTo>
                            <a:pt x="371416" y="3347713"/>
                          </a:lnTo>
                          <a:lnTo>
                            <a:pt x="353125" y="3336924"/>
                          </a:lnTo>
                          <a:cubicBezTo>
                            <a:pt x="345646" y="3329138"/>
                            <a:pt x="343008" y="3321098"/>
                            <a:pt x="346983" y="3314650"/>
                          </a:cubicBezTo>
                          <a:cubicBezTo>
                            <a:pt x="348970" y="3311425"/>
                            <a:pt x="352423" y="3308905"/>
                            <a:pt x="356965" y="3307107"/>
                          </a:cubicBezTo>
                          <a:lnTo>
                            <a:pt x="367108" y="3305140"/>
                          </a:lnTo>
                          <a:lnTo>
                            <a:pt x="364253" y="3303953"/>
                          </a:lnTo>
                          <a:cubicBezTo>
                            <a:pt x="338960" y="3286263"/>
                            <a:pt x="339047" y="3251741"/>
                            <a:pt x="364450" y="3226844"/>
                          </a:cubicBezTo>
                          <a:lnTo>
                            <a:pt x="365208" y="3226565"/>
                          </a:lnTo>
                          <a:lnTo>
                            <a:pt x="366032" y="3219400"/>
                          </a:lnTo>
                          <a:cubicBezTo>
                            <a:pt x="368020" y="3216176"/>
                            <a:pt x="371473" y="3213655"/>
                            <a:pt x="376015" y="3211858"/>
                          </a:cubicBezTo>
                          <a:lnTo>
                            <a:pt x="386157" y="3209890"/>
                          </a:lnTo>
                          <a:lnTo>
                            <a:pt x="383304" y="3208702"/>
                          </a:lnTo>
                          <a:cubicBezTo>
                            <a:pt x="358010" y="3191013"/>
                            <a:pt x="358098" y="3156491"/>
                            <a:pt x="383499" y="3131594"/>
                          </a:cubicBezTo>
                          <a:cubicBezTo>
                            <a:pt x="392560" y="3123296"/>
                            <a:pt x="403093" y="3125801"/>
                            <a:pt x="413997" y="3131007"/>
                          </a:cubicBezTo>
                          <a:lnTo>
                            <a:pt x="414984" y="3131478"/>
                          </a:lnTo>
                          <a:lnTo>
                            <a:pt x="430241" y="3131184"/>
                          </a:lnTo>
                          <a:lnTo>
                            <a:pt x="430602" y="3120039"/>
                          </a:lnTo>
                          <a:lnTo>
                            <a:pt x="417358" y="3112789"/>
                          </a:lnTo>
                          <a:lnTo>
                            <a:pt x="409571" y="3102346"/>
                          </a:lnTo>
                          <a:lnTo>
                            <a:pt x="408484" y="3095709"/>
                          </a:lnTo>
                          <a:lnTo>
                            <a:pt x="397575" y="3089274"/>
                          </a:lnTo>
                          <a:cubicBezTo>
                            <a:pt x="390095" y="3081487"/>
                            <a:pt x="387457" y="3073448"/>
                            <a:pt x="391432" y="3067000"/>
                          </a:cubicBezTo>
                          <a:cubicBezTo>
                            <a:pt x="393420" y="3063776"/>
                            <a:pt x="396873" y="3061254"/>
                            <a:pt x="401415" y="3059458"/>
                          </a:cubicBezTo>
                          <a:lnTo>
                            <a:pt x="411557" y="3057490"/>
                          </a:lnTo>
                          <a:lnTo>
                            <a:pt x="408704" y="3056302"/>
                          </a:lnTo>
                          <a:cubicBezTo>
                            <a:pt x="383410" y="3038613"/>
                            <a:pt x="383498" y="3004091"/>
                            <a:pt x="408899" y="2979194"/>
                          </a:cubicBezTo>
                          <a:lnTo>
                            <a:pt x="435179" y="2978688"/>
                          </a:lnTo>
                          <a:lnTo>
                            <a:pt x="436062" y="2951409"/>
                          </a:lnTo>
                          <a:lnTo>
                            <a:pt x="434971" y="2949946"/>
                          </a:lnTo>
                          <a:cubicBezTo>
                            <a:pt x="432959" y="2944958"/>
                            <a:pt x="432145" y="2940125"/>
                            <a:pt x="432646" y="2935741"/>
                          </a:cubicBezTo>
                          <a:lnTo>
                            <a:pt x="436877" y="2927005"/>
                          </a:lnTo>
                          <a:lnTo>
                            <a:pt x="445478" y="2690080"/>
                          </a:lnTo>
                          <a:lnTo>
                            <a:pt x="447865" y="2629915"/>
                          </a:lnTo>
                          <a:lnTo>
                            <a:pt x="434469" y="2622002"/>
                          </a:lnTo>
                          <a:lnTo>
                            <a:pt x="435834" y="2620626"/>
                          </a:lnTo>
                          <a:lnTo>
                            <a:pt x="435469" y="2620474"/>
                          </a:lnTo>
                          <a:lnTo>
                            <a:pt x="395882" y="2658435"/>
                          </a:lnTo>
                          <a:cubicBezTo>
                            <a:pt x="385305" y="2668579"/>
                            <a:pt x="363263" y="2665617"/>
                            <a:pt x="346651" y="2651820"/>
                          </a:cubicBezTo>
                          <a:cubicBezTo>
                            <a:pt x="338345" y="2644921"/>
                            <a:pt x="332968" y="2636620"/>
                            <a:pt x="330991" y="2628776"/>
                          </a:cubicBezTo>
                          <a:lnTo>
                            <a:pt x="335691" y="2608608"/>
                          </a:lnTo>
                          <a:lnTo>
                            <a:pt x="367078" y="2596550"/>
                          </a:lnTo>
                          <a:lnTo>
                            <a:pt x="368142" y="2585274"/>
                          </a:lnTo>
                          <a:lnTo>
                            <a:pt x="353822" y="2579909"/>
                          </a:lnTo>
                          <a:lnTo>
                            <a:pt x="238847" y="2559265"/>
                          </a:lnTo>
                          <a:cubicBezTo>
                            <a:pt x="202963" y="2548680"/>
                            <a:pt x="173180" y="2516300"/>
                            <a:pt x="172322" y="2486941"/>
                          </a:cubicBezTo>
                          <a:cubicBezTo>
                            <a:pt x="171679" y="2464920"/>
                            <a:pt x="187488" y="2450855"/>
                            <a:pt x="210572" y="2449663"/>
                          </a:cubicBezTo>
                          <a:lnTo>
                            <a:pt x="215371" y="2450288"/>
                          </a:lnTo>
                          <a:lnTo>
                            <a:pt x="189678" y="2434421"/>
                          </a:lnTo>
                          <a:cubicBezTo>
                            <a:pt x="156061" y="2413659"/>
                            <a:pt x="139003" y="2377938"/>
                            <a:pt x="151579" y="2354637"/>
                          </a:cubicBezTo>
                          <a:cubicBezTo>
                            <a:pt x="164155" y="2331336"/>
                            <a:pt x="201601" y="2329280"/>
                            <a:pt x="235219" y="2350042"/>
                          </a:cubicBezTo>
                          <a:lnTo>
                            <a:pt x="254032" y="2361662"/>
                          </a:lnTo>
                          <a:lnTo>
                            <a:pt x="249521" y="2345151"/>
                          </a:lnTo>
                          <a:cubicBezTo>
                            <a:pt x="248763" y="2331443"/>
                            <a:pt x="254344" y="2319493"/>
                            <a:pt x="266443" y="2312550"/>
                          </a:cubicBezTo>
                          <a:cubicBezTo>
                            <a:pt x="272492" y="2309079"/>
                            <a:pt x="279600" y="2307188"/>
                            <a:pt x="287270" y="2306741"/>
                          </a:cubicBezTo>
                          <a:cubicBezTo>
                            <a:pt x="310282" y="2305401"/>
                            <a:pt x="338374" y="2317055"/>
                            <a:pt x="358257" y="2338017"/>
                          </a:cubicBezTo>
                          <a:lnTo>
                            <a:pt x="427068" y="2444198"/>
                          </a:lnTo>
                          <a:lnTo>
                            <a:pt x="438571" y="2454782"/>
                          </a:lnTo>
                          <a:lnTo>
                            <a:pt x="447167" y="2448158"/>
                          </a:lnTo>
                          <a:lnTo>
                            <a:pt x="442214" y="2418842"/>
                          </a:lnTo>
                          <a:lnTo>
                            <a:pt x="444587" y="2406768"/>
                          </a:lnTo>
                          <a:lnTo>
                            <a:pt x="457235" y="2393703"/>
                          </a:lnTo>
                          <a:lnTo>
                            <a:pt x="460342" y="2315375"/>
                          </a:lnTo>
                          <a:lnTo>
                            <a:pt x="467897" y="2142092"/>
                          </a:lnTo>
                          <a:lnTo>
                            <a:pt x="407359" y="2073790"/>
                          </a:lnTo>
                          <a:cubicBezTo>
                            <a:pt x="385538" y="2053214"/>
                            <a:pt x="362441" y="2037393"/>
                            <a:pt x="338202" y="2032935"/>
                          </a:cubicBezTo>
                          <a:lnTo>
                            <a:pt x="339713" y="2031412"/>
                          </a:lnTo>
                          <a:lnTo>
                            <a:pt x="339309" y="2031244"/>
                          </a:lnTo>
                          <a:lnTo>
                            <a:pt x="295483" y="2073270"/>
                          </a:lnTo>
                          <a:cubicBezTo>
                            <a:pt x="283773" y="2084499"/>
                            <a:pt x="259371" y="2081220"/>
                            <a:pt x="240981" y="2065946"/>
                          </a:cubicBezTo>
                          <a:cubicBezTo>
                            <a:pt x="231786" y="2058309"/>
                            <a:pt x="225833" y="2049119"/>
                            <a:pt x="223645" y="2040435"/>
                          </a:cubicBezTo>
                          <a:lnTo>
                            <a:pt x="228848" y="2018107"/>
                          </a:lnTo>
                          <a:lnTo>
                            <a:pt x="263595" y="2004758"/>
                          </a:lnTo>
                          <a:lnTo>
                            <a:pt x="264773" y="1992274"/>
                          </a:lnTo>
                          <a:lnTo>
                            <a:pt x="248920" y="1986336"/>
                          </a:lnTo>
                          <a:lnTo>
                            <a:pt x="121634" y="1963481"/>
                          </a:lnTo>
                          <a:cubicBezTo>
                            <a:pt x="81908" y="1951762"/>
                            <a:pt x="48936" y="1915916"/>
                            <a:pt x="47986" y="1883413"/>
                          </a:cubicBezTo>
                          <a:cubicBezTo>
                            <a:pt x="47274" y="1859034"/>
                            <a:pt x="64776" y="1843463"/>
                            <a:pt x="90332" y="1842143"/>
                          </a:cubicBezTo>
                          <a:lnTo>
                            <a:pt x="95644" y="1842836"/>
                          </a:lnTo>
                          <a:lnTo>
                            <a:pt x="67201" y="1825270"/>
                          </a:lnTo>
                          <a:cubicBezTo>
                            <a:pt x="29984" y="1802284"/>
                            <a:pt x="11099" y="1762739"/>
                            <a:pt x="25022" y="1736943"/>
                          </a:cubicBezTo>
                          <a:cubicBezTo>
                            <a:pt x="38944" y="1711147"/>
                            <a:pt x="80400" y="1708870"/>
                            <a:pt x="117618" y="1731856"/>
                          </a:cubicBezTo>
                          <a:lnTo>
                            <a:pt x="138445" y="1744719"/>
                          </a:lnTo>
                          <a:lnTo>
                            <a:pt x="133451" y="1726441"/>
                          </a:lnTo>
                          <a:cubicBezTo>
                            <a:pt x="132612" y="1711265"/>
                            <a:pt x="138790" y="1698036"/>
                            <a:pt x="152185" y="1690349"/>
                          </a:cubicBezTo>
                          <a:cubicBezTo>
                            <a:pt x="158882" y="1686507"/>
                            <a:pt x="166750" y="1684413"/>
                            <a:pt x="175241" y="1683918"/>
                          </a:cubicBezTo>
                          <a:cubicBezTo>
                            <a:pt x="200718" y="1682435"/>
                            <a:pt x="231818" y="1695337"/>
                            <a:pt x="253830" y="1718543"/>
                          </a:cubicBezTo>
                          <a:lnTo>
                            <a:pt x="330008" y="1836093"/>
                          </a:lnTo>
                          <a:lnTo>
                            <a:pt x="342744" y="1847811"/>
                          </a:lnTo>
                          <a:lnTo>
                            <a:pt x="352259" y="1840477"/>
                          </a:lnTo>
                          <a:lnTo>
                            <a:pt x="346776" y="1808022"/>
                          </a:lnTo>
                          <a:lnTo>
                            <a:pt x="349403" y="1794656"/>
                          </a:lnTo>
                          <a:cubicBezTo>
                            <a:pt x="352639" y="1778194"/>
                            <a:pt x="372741" y="1772470"/>
                            <a:pt x="394303" y="1781869"/>
                          </a:cubicBezTo>
                          <a:cubicBezTo>
                            <a:pt x="415863" y="1791271"/>
                            <a:pt x="430719" y="1812237"/>
                            <a:pt x="427483" y="1828699"/>
                          </a:cubicBezTo>
                          <a:lnTo>
                            <a:pt x="414287" y="1895830"/>
                          </a:lnTo>
                          <a:lnTo>
                            <a:pt x="437769" y="1925239"/>
                          </a:lnTo>
                          <a:cubicBezTo>
                            <a:pt x="446632" y="1933304"/>
                            <a:pt x="456775" y="1940614"/>
                            <a:pt x="467705" y="1947345"/>
                          </a:cubicBezTo>
                          <a:lnTo>
                            <a:pt x="476188" y="1951905"/>
                          </a:lnTo>
                          <a:lnTo>
                            <a:pt x="484329" y="1765175"/>
                          </a:lnTo>
                          <a:lnTo>
                            <a:pt x="494914" y="1551584"/>
                          </a:lnTo>
                          <a:lnTo>
                            <a:pt x="450357" y="1511965"/>
                          </a:lnTo>
                          <a:cubicBezTo>
                            <a:pt x="379664" y="1450340"/>
                            <a:pt x="320141" y="1397816"/>
                            <a:pt x="351396" y="1356145"/>
                          </a:cubicBezTo>
                          <a:cubicBezTo>
                            <a:pt x="367023" y="1335310"/>
                            <a:pt x="391009" y="1321033"/>
                            <a:pt x="419094" y="1312891"/>
                          </a:cubicBezTo>
                          <a:lnTo>
                            <a:pt x="458865" y="1310113"/>
                          </a:lnTo>
                          <a:lnTo>
                            <a:pt x="422353" y="1289488"/>
                          </a:lnTo>
                          <a:cubicBezTo>
                            <a:pt x="361276" y="1261098"/>
                            <a:pt x="294248" y="1247471"/>
                            <a:pt x="227890" y="1250498"/>
                          </a:cubicBezTo>
                          <a:lnTo>
                            <a:pt x="229230" y="1247781"/>
                          </a:lnTo>
                          <a:lnTo>
                            <a:pt x="221004" y="1251407"/>
                          </a:lnTo>
                          <a:cubicBezTo>
                            <a:pt x="172915" y="1262313"/>
                            <a:pt x="128438" y="1253431"/>
                            <a:pt x="121662" y="1231571"/>
                          </a:cubicBezTo>
                          <a:cubicBezTo>
                            <a:pt x="119967" y="1226105"/>
                            <a:pt x="120790" y="1220346"/>
                            <a:pt x="123728" y="1214611"/>
                          </a:cubicBezTo>
                          <a:lnTo>
                            <a:pt x="132791" y="1204288"/>
                          </a:lnTo>
                          <a:lnTo>
                            <a:pt x="128112" y="1205081"/>
                          </a:lnTo>
                          <a:cubicBezTo>
                            <a:pt x="77883" y="1203424"/>
                            <a:pt x="35774" y="1161490"/>
                            <a:pt x="34057" y="1111416"/>
                          </a:cubicBezTo>
                          <a:cubicBezTo>
                            <a:pt x="34255" y="1077109"/>
                            <a:pt x="93956" y="1090589"/>
                            <a:pt x="123906" y="1080176"/>
                          </a:cubicBezTo>
                          <a:cubicBezTo>
                            <a:pt x="129098" y="1080131"/>
                            <a:pt x="136816" y="1070953"/>
                            <a:pt x="135322" y="1066623"/>
                          </a:cubicBezTo>
                          <a:cubicBezTo>
                            <a:pt x="133827" y="1062294"/>
                            <a:pt x="134825" y="1058388"/>
                            <a:pt x="120707" y="1057405"/>
                          </a:cubicBezTo>
                          <a:lnTo>
                            <a:pt x="49351" y="1062113"/>
                          </a:lnTo>
                          <a:lnTo>
                            <a:pt x="27779" y="1055542"/>
                          </a:lnTo>
                          <a:cubicBezTo>
                            <a:pt x="11032" y="1046594"/>
                            <a:pt x="455" y="1034646"/>
                            <a:pt x="14" y="1021819"/>
                          </a:cubicBezTo>
                          <a:cubicBezTo>
                            <a:pt x="-425" y="1008993"/>
                            <a:pt x="9357" y="997717"/>
                            <a:pt x="25527" y="989854"/>
                          </a:cubicBezTo>
                          <a:lnTo>
                            <a:pt x="52276" y="981425"/>
                          </a:lnTo>
                          <a:cubicBezTo>
                            <a:pt x="42947" y="972637"/>
                            <a:pt x="32758" y="966778"/>
                            <a:pt x="24289" y="955061"/>
                          </a:cubicBezTo>
                          <a:cubicBezTo>
                            <a:pt x="15820" y="943344"/>
                            <a:pt x="13845" y="926375"/>
                            <a:pt x="20132" y="915486"/>
                          </a:cubicBezTo>
                          <a:cubicBezTo>
                            <a:pt x="26418" y="904598"/>
                            <a:pt x="41520" y="898830"/>
                            <a:pt x="56484" y="899299"/>
                          </a:cubicBezTo>
                          <a:cubicBezTo>
                            <a:pt x="71447" y="899767"/>
                            <a:pt x="75523" y="905014"/>
                            <a:pt x="85043" y="907872"/>
                          </a:cubicBezTo>
                          <a:lnTo>
                            <a:pt x="80363" y="894874"/>
                          </a:lnTo>
                          <a:cubicBezTo>
                            <a:pt x="79088" y="876939"/>
                            <a:pt x="83962" y="862830"/>
                            <a:pt x="95290" y="856797"/>
                          </a:cubicBezTo>
                          <a:cubicBezTo>
                            <a:pt x="106619" y="850764"/>
                            <a:pt x="122255" y="853951"/>
                            <a:pt x="138377" y="863980"/>
                          </a:cubicBezTo>
                          <a:lnTo>
                            <a:pt x="154180" y="880548"/>
                          </a:lnTo>
                          <a:lnTo>
                            <a:pt x="186221" y="943932"/>
                          </a:lnTo>
                          <a:cubicBezTo>
                            <a:pt x="189674" y="949197"/>
                            <a:pt x="193901" y="951898"/>
                            <a:pt x="201032" y="950430"/>
                          </a:cubicBezTo>
                          <a:cubicBezTo>
                            <a:pt x="208163" y="948962"/>
                            <a:pt x="209203" y="940590"/>
                            <a:pt x="207540" y="935316"/>
                          </a:cubicBezTo>
                          <a:cubicBezTo>
                            <a:pt x="201445" y="904413"/>
                            <a:pt x="166536" y="855533"/>
                            <a:pt x="189253" y="842609"/>
                          </a:cubicBezTo>
                          <a:cubicBezTo>
                            <a:pt x="233477" y="819059"/>
                            <a:pt x="290848" y="834559"/>
                            <a:pt x="317396" y="877230"/>
                          </a:cubicBezTo>
                          <a:lnTo>
                            <a:pt x="319049" y="881679"/>
                          </a:lnTo>
                          <a:lnTo>
                            <a:pt x="323458" y="868668"/>
                          </a:lnTo>
                          <a:cubicBezTo>
                            <a:pt x="326955" y="863256"/>
                            <a:pt x="331532" y="859665"/>
                            <a:pt x="337112" y="858400"/>
                          </a:cubicBezTo>
                          <a:cubicBezTo>
                            <a:pt x="359432" y="853338"/>
                            <a:pt x="389363" y="887415"/>
                            <a:pt x="403963" y="934514"/>
                          </a:cubicBezTo>
                          <a:lnTo>
                            <a:pt x="404911" y="943221"/>
                          </a:lnTo>
                          <a:lnTo>
                            <a:pt x="407746" y="938977"/>
                          </a:lnTo>
                          <a:cubicBezTo>
                            <a:pt x="423024" y="968468"/>
                            <a:pt x="441992" y="996022"/>
                            <a:pt x="464031" y="1021041"/>
                          </a:cubicBezTo>
                          <a:lnTo>
                            <a:pt x="518779" y="1070028"/>
                          </a:lnTo>
                          <a:lnTo>
                            <a:pt x="520617" y="1032942"/>
                          </a:lnTo>
                          <a:lnTo>
                            <a:pt x="523282" y="988009"/>
                          </a:lnTo>
                          <a:lnTo>
                            <a:pt x="491717" y="921064"/>
                          </a:lnTo>
                          <a:cubicBezTo>
                            <a:pt x="474644" y="892016"/>
                            <a:pt x="455190" y="864965"/>
                            <a:pt x="434273" y="840966"/>
                          </a:cubicBezTo>
                          <a:lnTo>
                            <a:pt x="412799" y="820926"/>
                          </a:lnTo>
                          <a:lnTo>
                            <a:pt x="408592" y="818338"/>
                          </a:lnTo>
                          <a:lnTo>
                            <a:pt x="389136" y="798846"/>
                          </a:lnTo>
                          <a:lnTo>
                            <a:pt x="368060" y="779179"/>
                          </a:lnTo>
                          <a:lnTo>
                            <a:pt x="369299" y="778971"/>
                          </a:lnTo>
                          <a:lnTo>
                            <a:pt x="369048" y="778721"/>
                          </a:lnTo>
                          <a:cubicBezTo>
                            <a:pt x="348752" y="751530"/>
                            <a:pt x="341391" y="723856"/>
                            <a:pt x="351775" y="702143"/>
                          </a:cubicBezTo>
                          <a:cubicBezTo>
                            <a:pt x="362159" y="680430"/>
                            <a:pt x="388323" y="668790"/>
                            <a:pt x="422230" y="667521"/>
                          </a:cubicBezTo>
                          <a:lnTo>
                            <a:pt x="426940" y="668022"/>
                          </a:lnTo>
                          <a:lnTo>
                            <a:pt x="367363" y="621091"/>
                          </a:lnTo>
                          <a:lnTo>
                            <a:pt x="279669" y="581519"/>
                          </a:lnTo>
                          <a:lnTo>
                            <a:pt x="261953" y="580226"/>
                          </a:lnTo>
                          <a:cubicBezTo>
                            <a:pt x="221784" y="574080"/>
                            <a:pt x="193599" y="559694"/>
                            <a:pt x="193599" y="542925"/>
                          </a:cubicBezTo>
                          <a:cubicBezTo>
                            <a:pt x="193598" y="520567"/>
                            <a:pt x="243707" y="502443"/>
                            <a:pt x="305518" y="502443"/>
                          </a:cubicBezTo>
                          <a:lnTo>
                            <a:pt x="312598" y="503225"/>
                          </a:lnTo>
                          <a:lnTo>
                            <a:pt x="310272" y="500032"/>
                          </a:lnTo>
                          <a:lnTo>
                            <a:pt x="240918" y="449503"/>
                          </a:lnTo>
                          <a:lnTo>
                            <a:pt x="238684" y="449256"/>
                          </a:lnTo>
                          <a:cubicBezTo>
                            <a:pt x="212190" y="443110"/>
                            <a:pt x="193598" y="428724"/>
                            <a:pt x="193599" y="411956"/>
                          </a:cubicBezTo>
                          <a:cubicBezTo>
                            <a:pt x="193598" y="400777"/>
                            <a:pt x="201861" y="390658"/>
                            <a:pt x="215219" y="383332"/>
                          </a:cubicBezTo>
                          <a:lnTo>
                            <a:pt x="217553" y="382469"/>
                          </a:lnTo>
                          <a:lnTo>
                            <a:pt x="212649" y="366034"/>
                          </a:lnTo>
                          <a:cubicBezTo>
                            <a:pt x="212649" y="340672"/>
                            <a:pt x="243034" y="320112"/>
                            <a:pt x="280515" y="320112"/>
                          </a:cubicBezTo>
                          <a:lnTo>
                            <a:pt x="319966" y="331169"/>
                          </a:lnTo>
                          <a:lnTo>
                            <a:pt x="342428" y="324873"/>
                          </a:lnTo>
                          <a:cubicBezTo>
                            <a:pt x="370539" y="324874"/>
                            <a:pt x="394658" y="336439"/>
                            <a:pt x="404961" y="352920"/>
                          </a:cubicBezTo>
                          <a:lnTo>
                            <a:pt x="405954" y="356252"/>
                          </a:lnTo>
                          <a:lnTo>
                            <a:pt x="407100" y="354506"/>
                          </a:lnTo>
                          <a:cubicBezTo>
                            <a:pt x="421857" y="380174"/>
                            <a:pt x="440144" y="402973"/>
                            <a:pt x="461465" y="422449"/>
                          </a:cubicBezTo>
                          <a:lnTo>
                            <a:pt x="478863" y="433958"/>
                          </a:lnTo>
                          <a:lnTo>
                            <a:pt x="465934" y="376806"/>
                          </a:lnTo>
                          <a:cubicBezTo>
                            <a:pt x="456017" y="349576"/>
                            <a:pt x="442624" y="323545"/>
                            <a:pt x="425951" y="299433"/>
                          </a:cubicBezTo>
                          <a:lnTo>
                            <a:pt x="428767" y="299261"/>
                          </a:lnTo>
                          <a:lnTo>
                            <a:pt x="422010" y="294685"/>
                          </a:lnTo>
                          <a:cubicBezTo>
                            <a:pt x="390817" y="263491"/>
                            <a:pt x="377267" y="226467"/>
                            <a:pt x="391745" y="211989"/>
                          </a:cubicBezTo>
                          <a:cubicBezTo>
                            <a:pt x="395366" y="208369"/>
                            <a:pt x="400394" y="206501"/>
                            <a:pt x="406388" y="206223"/>
                          </a:cubicBezTo>
                          <a:lnTo>
                            <a:pt x="418937" y="208538"/>
                          </a:lnTo>
                          <a:lnTo>
                            <a:pt x="416118" y="205388"/>
                          </a:lnTo>
                          <a:cubicBezTo>
                            <a:pt x="394061" y="167185"/>
                            <a:pt x="408277" y="117684"/>
                            <a:pt x="447870" y="94825"/>
                          </a:cubicBezTo>
                          <a:cubicBezTo>
                            <a:pt x="475636" y="80188"/>
                            <a:pt x="492566" y="130558"/>
                            <a:pt x="514915" y="148424"/>
                          </a:cubicBezTo>
                          <a:cubicBezTo>
                            <a:pt x="517369" y="152280"/>
                            <a:pt x="528368" y="154086"/>
                            <a:pt x="531164" y="151104"/>
                          </a:cubicBezTo>
                          <a:cubicBezTo>
                            <a:pt x="533961" y="148124"/>
                            <a:pt x="537576" y="147185"/>
                            <a:pt x="531794" y="136224"/>
                          </a:cubicBezTo>
                          <a:lnTo>
                            <a:pt x="494764" y="84994"/>
                          </a:lnTo>
                          <a:lnTo>
                            <a:pt x="490017" y="66061"/>
                          </a:lnTo>
                          <a:cubicBezTo>
                            <a:pt x="489436" y="49706"/>
                            <a:pt x="494148" y="36662"/>
                            <a:pt x="504289" y="30806"/>
                          </a:cubicBezTo>
                          <a:cubicBezTo>
                            <a:pt x="514432" y="24951"/>
                            <a:pt x="528083" y="27393"/>
                            <a:pt x="541957" y="36073"/>
                          </a:cubicBezTo>
                          <a:lnTo>
                            <a:pt x="561214" y="52407"/>
                          </a:lnTo>
                          <a:cubicBezTo>
                            <a:pt x="563958" y="41656"/>
                            <a:pt x="563939" y="31527"/>
                            <a:pt x="569446" y="20157"/>
                          </a:cubicBezTo>
                          <a:cubicBezTo>
                            <a:pt x="574953" y="8786"/>
                            <a:pt x="587723" y="0"/>
                            <a:pt x="599434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339933"/>
                        </a:gs>
                        <a:gs pos="50000">
                          <a:srgbClr val="006600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64" name="楕円 2">
                      <a:extLst>
                        <a:ext uri="{FF2B5EF4-FFF2-40B4-BE49-F238E27FC236}">
                          <a16:creationId xmlns:a16="http://schemas.microsoft.com/office/drawing/2014/main" id="{A84594F6-ADB0-4DB3-B13D-669413DFCF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36706" y="1416047"/>
                      <a:ext cx="100243" cy="3702053"/>
                    </a:xfrm>
                    <a:custGeom>
                      <a:avLst/>
                      <a:gdLst>
                        <a:gd name="connsiteX0" fmla="*/ 0 w 336550"/>
                        <a:gd name="connsiteY0" fmla="*/ 825500 h 1651000"/>
                        <a:gd name="connsiteX1" fmla="*/ 168275 w 336550"/>
                        <a:gd name="connsiteY1" fmla="*/ 0 h 1651000"/>
                        <a:gd name="connsiteX2" fmla="*/ 336550 w 336550"/>
                        <a:gd name="connsiteY2" fmla="*/ 825500 h 1651000"/>
                        <a:gd name="connsiteX3" fmla="*/ 168275 w 336550"/>
                        <a:gd name="connsiteY3" fmla="*/ 1651000 h 1651000"/>
                        <a:gd name="connsiteX4" fmla="*/ 0 w 336550"/>
                        <a:gd name="connsiteY4" fmla="*/ 825500 h 16510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62 w 337012"/>
                        <a:gd name="connsiteY0" fmla="*/ 3060700 h 3886200"/>
                        <a:gd name="connsiteX1" fmla="*/ 213187 w 337012"/>
                        <a:gd name="connsiteY1" fmla="*/ 0 h 3886200"/>
                        <a:gd name="connsiteX2" fmla="*/ 337012 w 337012"/>
                        <a:gd name="connsiteY2" fmla="*/ 3060700 h 3886200"/>
                        <a:gd name="connsiteX3" fmla="*/ 168737 w 337012"/>
                        <a:gd name="connsiteY3" fmla="*/ 3886200 h 3886200"/>
                        <a:gd name="connsiteX4" fmla="*/ 462 w 337012"/>
                        <a:gd name="connsiteY4" fmla="*/ 3060700 h 3886200"/>
                        <a:gd name="connsiteX0" fmla="*/ 497 w 286247"/>
                        <a:gd name="connsiteY0" fmla="*/ 3054350 h 3886202"/>
                        <a:gd name="connsiteX1" fmla="*/ 162422 w 286247"/>
                        <a:gd name="connsiteY1" fmla="*/ 0 h 3886202"/>
                        <a:gd name="connsiteX2" fmla="*/ 286247 w 286247"/>
                        <a:gd name="connsiteY2" fmla="*/ 3060700 h 3886202"/>
                        <a:gd name="connsiteX3" fmla="*/ 117972 w 286247"/>
                        <a:gd name="connsiteY3" fmla="*/ 3886200 h 3886202"/>
                        <a:gd name="connsiteX4" fmla="*/ 497 w 286247"/>
                        <a:gd name="connsiteY4" fmla="*/ 3054350 h 3886202"/>
                        <a:gd name="connsiteX0" fmla="*/ 437 w 216337"/>
                        <a:gd name="connsiteY0" fmla="*/ 3054350 h 3886202"/>
                        <a:gd name="connsiteX1" fmla="*/ 162362 w 216337"/>
                        <a:gd name="connsiteY1" fmla="*/ 0 h 3886202"/>
                        <a:gd name="connsiteX2" fmla="*/ 216337 w 216337"/>
                        <a:gd name="connsiteY2" fmla="*/ 3060700 h 3886202"/>
                        <a:gd name="connsiteX3" fmla="*/ 117912 w 216337"/>
                        <a:gd name="connsiteY3" fmla="*/ 3886200 h 3886202"/>
                        <a:gd name="connsiteX4" fmla="*/ 437 w 216337"/>
                        <a:gd name="connsiteY4" fmla="*/ 3054350 h 3886202"/>
                        <a:gd name="connsiteX0" fmla="*/ 2102 w 219292"/>
                        <a:gd name="connsiteY0" fmla="*/ 3054350 h 3886202"/>
                        <a:gd name="connsiteX1" fmla="*/ 164027 w 219292"/>
                        <a:gd name="connsiteY1" fmla="*/ 0 h 3886202"/>
                        <a:gd name="connsiteX2" fmla="*/ 218002 w 219292"/>
                        <a:gd name="connsiteY2" fmla="*/ 3060700 h 3886202"/>
                        <a:gd name="connsiteX3" fmla="*/ 119577 w 219292"/>
                        <a:gd name="connsiteY3" fmla="*/ 3886200 h 3886202"/>
                        <a:gd name="connsiteX4" fmla="*/ 2102 w 219292"/>
                        <a:gd name="connsiteY4" fmla="*/ 3054350 h 3886202"/>
                        <a:gd name="connsiteX0" fmla="*/ 4320 w 220311"/>
                        <a:gd name="connsiteY0" fmla="*/ 3054350 h 3571927"/>
                        <a:gd name="connsiteX1" fmla="*/ 166245 w 220311"/>
                        <a:gd name="connsiteY1" fmla="*/ 0 h 3571927"/>
                        <a:gd name="connsiteX2" fmla="*/ 220220 w 220311"/>
                        <a:gd name="connsiteY2" fmla="*/ 3060700 h 3571927"/>
                        <a:gd name="connsiteX3" fmla="*/ 109095 w 220311"/>
                        <a:gd name="connsiteY3" fmla="*/ 3568700 h 3571927"/>
                        <a:gd name="connsiteX4" fmla="*/ 4320 w 220311"/>
                        <a:gd name="connsiteY4" fmla="*/ 3054350 h 3571927"/>
                        <a:gd name="connsiteX0" fmla="*/ 1564 w 217464"/>
                        <a:gd name="connsiteY0" fmla="*/ 3054350 h 3569464"/>
                        <a:gd name="connsiteX1" fmla="*/ 163489 w 217464"/>
                        <a:gd name="connsiteY1" fmla="*/ 0 h 3569464"/>
                        <a:gd name="connsiteX2" fmla="*/ 217464 w 217464"/>
                        <a:gd name="connsiteY2" fmla="*/ 3060700 h 3569464"/>
                        <a:gd name="connsiteX3" fmla="*/ 106339 w 217464"/>
                        <a:gd name="connsiteY3" fmla="*/ 3568700 h 3569464"/>
                        <a:gd name="connsiteX4" fmla="*/ 1564 w 217464"/>
                        <a:gd name="connsiteY4" fmla="*/ 3054350 h 3569464"/>
                        <a:gd name="connsiteX0" fmla="*/ 7834 w 223734"/>
                        <a:gd name="connsiteY0" fmla="*/ 3054350 h 3569464"/>
                        <a:gd name="connsiteX1" fmla="*/ 169759 w 223734"/>
                        <a:gd name="connsiteY1" fmla="*/ 0 h 3569464"/>
                        <a:gd name="connsiteX2" fmla="*/ 223734 w 223734"/>
                        <a:gd name="connsiteY2" fmla="*/ 3060700 h 3569464"/>
                        <a:gd name="connsiteX3" fmla="*/ 112609 w 223734"/>
                        <a:gd name="connsiteY3" fmla="*/ 3568700 h 3569464"/>
                        <a:gd name="connsiteX4" fmla="*/ 7834 w 223734"/>
                        <a:gd name="connsiteY4" fmla="*/ 3054350 h 3569464"/>
                        <a:gd name="connsiteX0" fmla="*/ 7834 w 223734"/>
                        <a:gd name="connsiteY0" fmla="*/ 3054350 h 3569268"/>
                        <a:gd name="connsiteX1" fmla="*/ 169759 w 223734"/>
                        <a:gd name="connsiteY1" fmla="*/ 0 h 3569268"/>
                        <a:gd name="connsiteX2" fmla="*/ 223734 w 223734"/>
                        <a:gd name="connsiteY2" fmla="*/ 3060700 h 3569268"/>
                        <a:gd name="connsiteX3" fmla="*/ 112609 w 223734"/>
                        <a:gd name="connsiteY3" fmla="*/ 3568700 h 3569268"/>
                        <a:gd name="connsiteX4" fmla="*/ 7834 w 223734"/>
                        <a:gd name="connsiteY4" fmla="*/ 3054350 h 3569268"/>
                        <a:gd name="connsiteX0" fmla="*/ 7834 w 232168"/>
                        <a:gd name="connsiteY0" fmla="*/ 3054350 h 3568998"/>
                        <a:gd name="connsiteX1" fmla="*/ 169759 w 232168"/>
                        <a:gd name="connsiteY1" fmla="*/ 0 h 3568998"/>
                        <a:gd name="connsiteX2" fmla="*/ 223734 w 232168"/>
                        <a:gd name="connsiteY2" fmla="*/ 3060700 h 3568998"/>
                        <a:gd name="connsiteX3" fmla="*/ 112609 w 232168"/>
                        <a:gd name="connsiteY3" fmla="*/ 3568700 h 3568998"/>
                        <a:gd name="connsiteX4" fmla="*/ 7834 w 232168"/>
                        <a:gd name="connsiteY4" fmla="*/ 3054350 h 3568998"/>
                        <a:gd name="connsiteX0" fmla="*/ 7834 w 232168"/>
                        <a:gd name="connsiteY0" fmla="*/ 3054350 h 3568953"/>
                        <a:gd name="connsiteX1" fmla="*/ 169759 w 232168"/>
                        <a:gd name="connsiteY1" fmla="*/ 0 h 3568953"/>
                        <a:gd name="connsiteX2" fmla="*/ 223734 w 232168"/>
                        <a:gd name="connsiteY2" fmla="*/ 3060700 h 3568953"/>
                        <a:gd name="connsiteX3" fmla="*/ 112609 w 232168"/>
                        <a:gd name="connsiteY3" fmla="*/ 3568700 h 3568953"/>
                        <a:gd name="connsiteX4" fmla="*/ 7834 w 232168"/>
                        <a:gd name="connsiteY4" fmla="*/ 3054350 h 3568953"/>
                        <a:gd name="connsiteX0" fmla="*/ 757 w 216976"/>
                        <a:gd name="connsiteY0" fmla="*/ 3060303 h 3582242"/>
                        <a:gd name="connsiteX1" fmla="*/ 142140 w 216976"/>
                        <a:gd name="connsiteY1" fmla="*/ 0 h 3582242"/>
                        <a:gd name="connsiteX2" fmla="*/ 216657 w 216976"/>
                        <a:gd name="connsiteY2" fmla="*/ 3066653 h 3582242"/>
                        <a:gd name="connsiteX3" fmla="*/ 105532 w 216976"/>
                        <a:gd name="connsiteY3" fmla="*/ 3574653 h 3582242"/>
                        <a:gd name="connsiteX4" fmla="*/ 757 w 216976"/>
                        <a:gd name="connsiteY4" fmla="*/ 3060303 h 3582242"/>
                        <a:gd name="connsiteX0" fmla="*/ 179 w 216131"/>
                        <a:gd name="connsiteY0" fmla="*/ 3042443 h 3564006"/>
                        <a:gd name="connsiteX1" fmla="*/ 121019 w 216131"/>
                        <a:gd name="connsiteY1" fmla="*/ 0 h 3564006"/>
                        <a:gd name="connsiteX2" fmla="*/ 216079 w 216131"/>
                        <a:gd name="connsiteY2" fmla="*/ 3048793 h 3564006"/>
                        <a:gd name="connsiteX3" fmla="*/ 104954 w 216131"/>
                        <a:gd name="connsiteY3" fmla="*/ 3556793 h 3564006"/>
                        <a:gd name="connsiteX4" fmla="*/ 179 w 216131"/>
                        <a:gd name="connsiteY4" fmla="*/ 3042443 h 3564006"/>
                        <a:gd name="connsiteX0" fmla="*/ 179 w 216235"/>
                        <a:gd name="connsiteY0" fmla="*/ 3042443 h 3564006"/>
                        <a:gd name="connsiteX1" fmla="*/ 121019 w 216235"/>
                        <a:gd name="connsiteY1" fmla="*/ 0 h 3564006"/>
                        <a:gd name="connsiteX2" fmla="*/ 216079 w 216235"/>
                        <a:gd name="connsiteY2" fmla="*/ 3048793 h 3564006"/>
                        <a:gd name="connsiteX3" fmla="*/ 104954 w 216235"/>
                        <a:gd name="connsiteY3" fmla="*/ 3556793 h 3564006"/>
                        <a:gd name="connsiteX4" fmla="*/ 179 w 216235"/>
                        <a:gd name="connsiteY4" fmla="*/ 3042443 h 3564006"/>
                        <a:gd name="connsiteX0" fmla="*/ 179 w 216167"/>
                        <a:gd name="connsiteY0" fmla="*/ 3042443 h 3564006"/>
                        <a:gd name="connsiteX1" fmla="*/ 121019 w 216167"/>
                        <a:gd name="connsiteY1" fmla="*/ 0 h 3564006"/>
                        <a:gd name="connsiteX2" fmla="*/ 216079 w 216167"/>
                        <a:gd name="connsiteY2" fmla="*/ 3048793 h 3564006"/>
                        <a:gd name="connsiteX3" fmla="*/ 104954 w 216167"/>
                        <a:gd name="connsiteY3" fmla="*/ 3556793 h 3564006"/>
                        <a:gd name="connsiteX4" fmla="*/ 179 w 216167"/>
                        <a:gd name="connsiteY4" fmla="*/ 3042443 h 3564006"/>
                        <a:gd name="connsiteX0" fmla="*/ 179 w 224444"/>
                        <a:gd name="connsiteY0" fmla="*/ 3042443 h 3564006"/>
                        <a:gd name="connsiteX1" fmla="*/ 121019 w 224444"/>
                        <a:gd name="connsiteY1" fmla="*/ 0 h 3564006"/>
                        <a:gd name="connsiteX2" fmla="*/ 216079 w 224444"/>
                        <a:gd name="connsiteY2" fmla="*/ 3048793 h 3564006"/>
                        <a:gd name="connsiteX3" fmla="*/ 104954 w 224444"/>
                        <a:gd name="connsiteY3" fmla="*/ 3556793 h 3564006"/>
                        <a:gd name="connsiteX4" fmla="*/ 179 w 224444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40464"/>
                        <a:gd name="connsiteY0" fmla="*/ 3042443 h 3557455"/>
                        <a:gd name="connsiteX1" fmla="*/ 131846 w 240464"/>
                        <a:gd name="connsiteY1" fmla="*/ 0 h 3557455"/>
                        <a:gd name="connsiteX2" fmla="*/ 226906 w 240464"/>
                        <a:gd name="connsiteY2" fmla="*/ 3048793 h 3557455"/>
                        <a:gd name="connsiteX3" fmla="*/ 115781 w 240464"/>
                        <a:gd name="connsiteY3" fmla="*/ 3556793 h 3557455"/>
                        <a:gd name="connsiteX4" fmla="*/ 11006 w 240464"/>
                        <a:gd name="connsiteY4" fmla="*/ 3042443 h 35574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464" h="3557455">
                          <a:moveTo>
                            <a:pt x="11006" y="3042443"/>
                          </a:moveTo>
                          <a:cubicBezTo>
                            <a:pt x="47921" y="2640148"/>
                            <a:pt x="45260" y="2190750"/>
                            <a:pt x="131846" y="0"/>
                          </a:cubicBezTo>
                          <a:cubicBezTo>
                            <a:pt x="170617" y="2184797"/>
                            <a:pt x="181651" y="2581012"/>
                            <a:pt x="226906" y="3048793"/>
                          </a:cubicBezTo>
                          <a:cubicBezTo>
                            <a:pt x="272161" y="3516574"/>
                            <a:pt x="196214" y="3564201"/>
                            <a:pt x="115781" y="3556793"/>
                          </a:cubicBezTo>
                          <a:cubicBezTo>
                            <a:pt x="35348" y="3549385"/>
                            <a:pt x="-25909" y="3444738"/>
                            <a:pt x="11006" y="304244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FF99"/>
                        </a:gs>
                        <a:gs pos="100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</p:grpSp>
          </p:grp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2E973BA5-A32D-444C-8641-ADD783F83B80}"/>
                  </a:ext>
                </a:extLst>
              </p:cNvPr>
              <p:cNvGrpSpPr/>
              <p:nvPr/>
            </p:nvGrpSpPr>
            <p:grpSpPr>
              <a:xfrm rot="3600000">
                <a:off x="4839576" y="1367496"/>
                <a:ext cx="945898" cy="1822765"/>
                <a:chOff x="1935380" y="1128713"/>
                <a:chExt cx="2887689" cy="3997538"/>
              </a:xfrm>
            </p:grpSpPr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9B65C79B-1B93-465F-A040-0D8608C72B42}"/>
                    </a:ext>
                  </a:extLst>
                </p:cNvPr>
                <p:cNvGrpSpPr/>
                <p:nvPr/>
              </p:nvGrpSpPr>
              <p:grpSpPr>
                <a:xfrm rot="621776" flipH="1">
                  <a:off x="2939864" y="1500400"/>
                  <a:ext cx="1883205" cy="3625850"/>
                  <a:chOff x="2414536" y="1128713"/>
                  <a:chExt cx="2131979" cy="3989387"/>
                </a:xfrm>
              </p:grpSpPr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110180F4-1FC6-4170-9DA5-A6ED2CECCE85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414536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49" name="フリーフォーム: 図形 348">
                    <a:extLst>
                      <a:ext uri="{FF2B5EF4-FFF2-40B4-BE49-F238E27FC236}">
                        <a16:creationId xmlns:a16="http://schemas.microsoft.com/office/drawing/2014/main" id="{E07F9D0A-4CB6-4804-A941-60713A73C397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324539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50" name="楕円 2">
                    <a:extLst>
                      <a:ext uri="{FF2B5EF4-FFF2-40B4-BE49-F238E27FC236}">
                        <a16:creationId xmlns:a16="http://schemas.microsoft.com/office/drawing/2014/main" id="{37093C34-2919-412E-A87F-8060F4C2B7B7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976752" y="1550433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51" name="楕円 2">
                    <a:extLst>
                      <a:ext uri="{FF2B5EF4-FFF2-40B4-BE49-F238E27FC236}">
                        <a16:creationId xmlns:a16="http://schemas.microsoft.com/office/drawing/2014/main" id="{2F90BBB1-13FC-4EE4-B72C-F4E29CBBA42F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885173" y="1550561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352" name="グループ化 351">
                    <a:extLst>
                      <a:ext uri="{FF2B5EF4-FFF2-40B4-BE49-F238E27FC236}">
                        <a16:creationId xmlns:a16="http://schemas.microsoft.com/office/drawing/2014/main" id="{EA67F47F-92F7-4CCF-B092-4774BF192E32}"/>
                      </a:ext>
                    </a:extLst>
                  </p:cNvPr>
                  <p:cNvGrpSpPr/>
                  <p:nvPr/>
                </p:nvGrpSpPr>
                <p:grpSpPr>
                  <a:xfrm>
                    <a:off x="2896766" y="1128713"/>
                    <a:ext cx="1221976" cy="3989387"/>
                    <a:chOff x="2896766" y="1128713"/>
                    <a:chExt cx="1221976" cy="3989387"/>
                  </a:xfrm>
                </p:grpSpPr>
                <p:sp>
                  <p:nvSpPr>
                    <p:cNvPr id="353" name="フリーフォーム: 図形 352">
                      <a:extLst>
                        <a:ext uri="{FF2B5EF4-FFF2-40B4-BE49-F238E27FC236}">
                          <a16:creationId xmlns:a16="http://schemas.microsoft.com/office/drawing/2014/main" id="{6D6E04D5-9B62-4D5A-9171-6A2615CB4A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766" y="1128713"/>
                      <a:ext cx="1221976" cy="3874421"/>
                    </a:xfrm>
                    <a:custGeom>
                      <a:avLst/>
                      <a:gdLst>
                        <a:gd name="connsiteX0" fmla="*/ 599434 w 1221976"/>
                        <a:gd name="connsiteY0" fmla="*/ 0 h 3874421"/>
                        <a:gd name="connsiteX1" fmla="*/ 629421 w 1221976"/>
                        <a:gd name="connsiteY1" fmla="*/ 20157 h 3874421"/>
                        <a:gd name="connsiteX2" fmla="*/ 635807 w 1221976"/>
                        <a:gd name="connsiteY2" fmla="*/ 45167 h 3874421"/>
                        <a:gd name="connsiteX3" fmla="*/ 644112 w 1221976"/>
                        <a:gd name="connsiteY3" fmla="*/ 36073 h 3874421"/>
                        <a:gd name="connsiteX4" fmla="*/ 681779 w 1221976"/>
                        <a:gd name="connsiteY4" fmla="*/ 30806 h 3874421"/>
                        <a:gd name="connsiteX5" fmla="*/ 696052 w 1221976"/>
                        <a:gd name="connsiteY5" fmla="*/ 66061 h 3874421"/>
                        <a:gd name="connsiteX6" fmla="*/ 690047 w 1221976"/>
                        <a:gd name="connsiteY6" fmla="*/ 84996 h 3874421"/>
                        <a:gd name="connsiteX7" fmla="*/ 653839 w 1221976"/>
                        <a:gd name="connsiteY7" fmla="*/ 136224 h 3874421"/>
                        <a:gd name="connsiteX8" fmla="*/ 655496 w 1221976"/>
                        <a:gd name="connsiteY8" fmla="*/ 150079 h 3874421"/>
                        <a:gd name="connsiteX9" fmla="*/ 670719 w 1221976"/>
                        <a:gd name="connsiteY9" fmla="*/ 148424 h 3874421"/>
                        <a:gd name="connsiteX10" fmla="*/ 736985 w 1221976"/>
                        <a:gd name="connsiteY10" fmla="*/ 94825 h 3874421"/>
                        <a:gd name="connsiteX11" fmla="*/ 768737 w 1221976"/>
                        <a:gd name="connsiteY11" fmla="*/ 205388 h 3874421"/>
                        <a:gd name="connsiteX12" fmla="*/ 765918 w 1221976"/>
                        <a:gd name="connsiteY12" fmla="*/ 208538 h 3874421"/>
                        <a:gd name="connsiteX13" fmla="*/ 778467 w 1221976"/>
                        <a:gd name="connsiteY13" fmla="*/ 206223 h 3874421"/>
                        <a:gd name="connsiteX14" fmla="*/ 793110 w 1221976"/>
                        <a:gd name="connsiteY14" fmla="*/ 211989 h 3874421"/>
                        <a:gd name="connsiteX15" fmla="*/ 762845 w 1221976"/>
                        <a:gd name="connsiteY15" fmla="*/ 294685 h 3874421"/>
                        <a:gd name="connsiteX16" fmla="*/ 756263 w 1221976"/>
                        <a:gd name="connsiteY16" fmla="*/ 299145 h 3874421"/>
                        <a:gd name="connsiteX17" fmla="*/ 761006 w 1221976"/>
                        <a:gd name="connsiteY17" fmla="*/ 299432 h 3874421"/>
                        <a:gd name="connsiteX18" fmla="*/ 721023 w 1221976"/>
                        <a:gd name="connsiteY18" fmla="*/ 376806 h 3874421"/>
                        <a:gd name="connsiteX19" fmla="*/ 703600 w 1221976"/>
                        <a:gd name="connsiteY19" fmla="*/ 453827 h 3874421"/>
                        <a:gd name="connsiteX20" fmla="*/ 751032 w 1221976"/>
                        <a:gd name="connsiteY20" fmla="*/ 422449 h 3874421"/>
                        <a:gd name="connsiteX21" fmla="*/ 805397 w 1221976"/>
                        <a:gd name="connsiteY21" fmla="*/ 354506 h 3874421"/>
                        <a:gd name="connsiteX22" fmla="*/ 806543 w 1221976"/>
                        <a:gd name="connsiteY22" fmla="*/ 356252 h 3874421"/>
                        <a:gd name="connsiteX23" fmla="*/ 807536 w 1221976"/>
                        <a:gd name="connsiteY23" fmla="*/ 352920 h 3874421"/>
                        <a:gd name="connsiteX24" fmla="*/ 870069 w 1221976"/>
                        <a:gd name="connsiteY24" fmla="*/ 324873 h 3874421"/>
                        <a:gd name="connsiteX25" fmla="*/ 892531 w 1221976"/>
                        <a:gd name="connsiteY25" fmla="*/ 331169 h 3874421"/>
                        <a:gd name="connsiteX26" fmla="*/ 931982 w 1221976"/>
                        <a:gd name="connsiteY26" fmla="*/ 320112 h 3874421"/>
                        <a:gd name="connsiteX27" fmla="*/ 999848 w 1221976"/>
                        <a:gd name="connsiteY27" fmla="*/ 366034 h 3874421"/>
                        <a:gd name="connsiteX28" fmla="*/ 994944 w 1221976"/>
                        <a:gd name="connsiteY28" fmla="*/ 382469 h 3874421"/>
                        <a:gd name="connsiteX29" fmla="*/ 997278 w 1221976"/>
                        <a:gd name="connsiteY29" fmla="*/ 383332 h 3874421"/>
                        <a:gd name="connsiteX30" fmla="*/ 1018898 w 1221976"/>
                        <a:gd name="connsiteY30" fmla="*/ 411956 h 3874421"/>
                        <a:gd name="connsiteX31" fmla="*/ 973813 w 1221976"/>
                        <a:gd name="connsiteY31" fmla="*/ 449256 h 3874421"/>
                        <a:gd name="connsiteX32" fmla="*/ 971579 w 1221976"/>
                        <a:gd name="connsiteY32" fmla="*/ 449503 h 3874421"/>
                        <a:gd name="connsiteX33" fmla="*/ 902225 w 1221976"/>
                        <a:gd name="connsiteY33" fmla="*/ 500032 h 3874421"/>
                        <a:gd name="connsiteX34" fmla="*/ 899899 w 1221976"/>
                        <a:gd name="connsiteY34" fmla="*/ 503225 h 3874421"/>
                        <a:gd name="connsiteX35" fmla="*/ 906979 w 1221976"/>
                        <a:gd name="connsiteY35" fmla="*/ 502443 h 3874421"/>
                        <a:gd name="connsiteX36" fmla="*/ 1018898 w 1221976"/>
                        <a:gd name="connsiteY36" fmla="*/ 542925 h 3874421"/>
                        <a:gd name="connsiteX37" fmla="*/ 950544 w 1221976"/>
                        <a:gd name="connsiteY37" fmla="*/ 580226 h 3874421"/>
                        <a:gd name="connsiteX38" fmla="*/ 932828 w 1221976"/>
                        <a:gd name="connsiteY38" fmla="*/ 581519 h 3874421"/>
                        <a:gd name="connsiteX39" fmla="*/ 845134 w 1221976"/>
                        <a:gd name="connsiteY39" fmla="*/ 621091 h 3874421"/>
                        <a:gd name="connsiteX40" fmla="*/ 784513 w 1221976"/>
                        <a:gd name="connsiteY40" fmla="*/ 668845 h 3874421"/>
                        <a:gd name="connsiteX41" fmla="*/ 796944 w 1221976"/>
                        <a:gd name="connsiteY41" fmla="*/ 667524 h 3874421"/>
                        <a:gd name="connsiteX42" fmla="*/ 867399 w 1221976"/>
                        <a:gd name="connsiteY42" fmla="*/ 702145 h 3874421"/>
                        <a:gd name="connsiteX43" fmla="*/ 850126 w 1221976"/>
                        <a:gd name="connsiteY43" fmla="*/ 778723 h 3874421"/>
                        <a:gd name="connsiteX44" fmla="*/ 849875 w 1221976"/>
                        <a:gd name="connsiteY44" fmla="*/ 778973 h 3874421"/>
                        <a:gd name="connsiteX45" fmla="*/ 851114 w 1221976"/>
                        <a:gd name="connsiteY45" fmla="*/ 779182 h 3874421"/>
                        <a:gd name="connsiteX46" fmla="*/ 830038 w 1221976"/>
                        <a:gd name="connsiteY46" fmla="*/ 798848 h 3874421"/>
                        <a:gd name="connsiteX47" fmla="*/ 810582 w 1221976"/>
                        <a:gd name="connsiteY47" fmla="*/ 818340 h 3874421"/>
                        <a:gd name="connsiteX48" fmla="*/ 806375 w 1221976"/>
                        <a:gd name="connsiteY48" fmla="*/ 820928 h 3874421"/>
                        <a:gd name="connsiteX49" fmla="*/ 784901 w 1221976"/>
                        <a:gd name="connsiteY49" fmla="*/ 840968 h 3874421"/>
                        <a:gd name="connsiteX50" fmla="*/ 727457 w 1221976"/>
                        <a:gd name="connsiteY50" fmla="*/ 921066 h 3874421"/>
                        <a:gd name="connsiteX51" fmla="*/ 685421 w 1221976"/>
                        <a:gd name="connsiteY51" fmla="*/ 1010221 h 3874421"/>
                        <a:gd name="connsiteX52" fmla="*/ 678914 w 1221976"/>
                        <a:gd name="connsiteY52" fmla="*/ 1036493 h 3874421"/>
                        <a:gd name="connsiteX53" fmla="*/ 681256 w 1221976"/>
                        <a:gd name="connsiteY53" fmla="*/ 1089059 h 3874421"/>
                        <a:gd name="connsiteX54" fmla="*/ 683234 w 1221976"/>
                        <a:gd name="connsiteY54" fmla="*/ 1087891 h 3874421"/>
                        <a:gd name="connsiteX55" fmla="*/ 814232 w 1221976"/>
                        <a:gd name="connsiteY55" fmla="*/ 938978 h 3874421"/>
                        <a:gd name="connsiteX56" fmla="*/ 817066 w 1221976"/>
                        <a:gd name="connsiteY56" fmla="*/ 943221 h 3874421"/>
                        <a:gd name="connsiteX57" fmla="*/ 818015 w 1221976"/>
                        <a:gd name="connsiteY57" fmla="*/ 934514 h 3874421"/>
                        <a:gd name="connsiteX58" fmla="*/ 884865 w 1221976"/>
                        <a:gd name="connsiteY58" fmla="*/ 858400 h 3874421"/>
                        <a:gd name="connsiteX59" fmla="*/ 898519 w 1221976"/>
                        <a:gd name="connsiteY59" fmla="*/ 868668 h 3874421"/>
                        <a:gd name="connsiteX60" fmla="*/ 902928 w 1221976"/>
                        <a:gd name="connsiteY60" fmla="*/ 881679 h 3874421"/>
                        <a:gd name="connsiteX61" fmla="*/ 904581 w 1221976"/>
                        <a:gd name="connsiteY61" fmla="*/ 877231 h 3874421"/>
                        <a:gd name="connsiteX62" fmla="*/ 1032723 w 1221976"/>
                        <a:gd name="connsiteY62" fmla="*/ 842609 h 3874421"/>
                        <a:gd name="connsiteX63" fmla="*/ 1014436 w 1221976"/>
                        <a:gd name="connsiteY63" fmla="*/ 935316 h 3874421"/>
                        <a:gd name="connsiteX64" fmla="*/ 1020945 w 1221976"/>
                        <a:gd name="connsiteY64" fmla="*/ 950431 h 3874421"/>
                        <a:gd name="connsiteX65" fmla="*/ 1035756 w 1221976"/>
                        <a:gd name="connsiteY65" fmla="*/ 943932 h 3874421"/>
                        <a:gd name="connsiteX66" fmla="*/ 1067796 w 1221976"/>
                        <a:gd name="connsiteY66" fmla="*/ 880549 h 3874421"/>
                        <a:gd name="connsiteX67" fmla="*/ 1083599 w 1221976"/>
                        <a:gd name="connsiteY67" fmla="*/ 863980 h 3874421"/>
                        <a:gd name="connsiteX68" fmla="*/ 1126686 w 1221976"/>
                        <a:gd name="connsiteY68" fmla="*/ 856797 h 3874421"/>
                        <a:gd name="connsiteX69" fmla="*/ 1141613 w 1221976"/>
                        <a:gd name="connsiteY69" fmla="*/ 894874 h 3874421"/>
                        <a:gd name="connsiteX70" fmla="*/ 1136933 w 1221976"/>
                        <a:gd name="connsiteY70" fmla="*/ 907873 h 3874421"/>
                        <a:gd name="connsiteX71" fmla="*/ 1165493 w 1221976"/>
                        <a:gd name="connsiteY71" fmla="*/ 899299 h 3874421"/>
                        <a:gd name="connsiteX72" fmla="*/ 1201844 w 1221976"/>
                        <a:gd name="connsiteY72" fmla="*/ 915487 h 3874421"/>
                        <a:gd name="connsiteX73" fmla="*/ 1197687 w 1221976"/>
                        <a:gd name="connsiteY73" fmla="*/ 955062 h 3874421"/>
                        <a:gd name="connsiteX74" fmla="*/ 1169700 w 1221976"/>
                        <a:gd name="connsiteY74" fmla="*/ 981425 h 3874421"/>
                        <a:gd name="connsiteX75" fmla="*/ 1196450 w 1221976"/>
                        <a:gd name="connsiteY75" fmla="*/ 989854 h 3874421"/>
                        <a:gd name="connsiteX76" fmla="*/ 1221962 w 1221976"/>
                        <a:gd name="connsiteY76" fmla="*/ 1021820 h 3874421"/>
                        <a:gd name="connsiteX77" fmla="*/ 1194198 w 1221976"/>
                        <a:gd name="connsiteY77" fmla="*/ 1055543 h 3874421"/>
                        <a:gd name="connsiteX78" fmla="*/ 1172625 w 1221976"/>
                        <a:gd name="connsiteY78" fmla="*/ 1062113 h 3874421"/>
                        <a:gd name="connsiteX79" fmla="*/ 1101269 w 1221976"/>
                        <a:gd name="connsiteY79" fmla="*/ 1057405 h 3874421"/>
                        <a:gd name="connsiteX80" fmla="*/ 1086655 w 1221976"/>
                        <a:gd name="connsiteY80" fmla="*/ 1066623 h 3874421"/>
                        <a:gd name="connsiteX81" fmla="*/ 1098071 w 1221976"/>
                        <a:gd name="connsiteY81" fmla="*/ 1080176 h 3874421"/>
                        <a:gd name="connsiteX82" fmla="*/ 1187919 w 1221976"/>
                        <a:gd name="connsiteY82" fmla="*/ 1111417 h 3874421"/>
                        <a:gd name="connsiteX83" fmla="*/ 1093865 w 1221976"/>
                        <a:gd name="connsiteY83" fmla="*/ 1205081 h 3874421"/>
                        <a:gd name="connsiteX84" fmla="*/ 1089186 w 1221976"/>
                        <a:gd name="connsiteY84" fmla="*/ 1204288 h 3874421"/>
                        <a:gd name="connsiteX85" fmla="*/ 1098249 w 1221976"/>
                        <a:gd name="connsiteY85" fmla="*/ 1214612 h 3874421"/>
                        <a:gd name="connsiteX86" fmla="*/ 1100315 w 1221976"/>
                        <a:gd name="connsiteY86" fmla="*/ 1231571 h 3874421"/>
                        <a:gd name="connsiteX87" fmla="*/ 1000973 w 1221976"/>
                        <a:gd name="connsiteY87" fmla="*/ 1251407 h 3874421"/>
                        <a:gd name="connsiteX88" fmla="*/ 992747 w 1221976"/>
                        <a:gd name="connsiteY88" fmla="*/ 1247781 h 3874421"/>
                        <a:gd name="connsiteX89" fmla="*/ 994087 w 1221976"/>
                        <a:gd name="connsiteY89" fmla="*/ 1250498 h 3874421"/>
                        <a:gd name="connsiteX90" fmla="*/ 799625 w 1221976"/>
                        <a:gd name="connsiteY90" fmla="*/ 1289488 h 3874421"/>
                        <a:gd name="connsiteX91" fmla="*/ 763404 w 1221976"/>
                        <a:gd name="connsiteY91" fmla="*/ 1309948 h 3874421"/>
                        <a:gd name="connsiteX92" fmla="*/ 805536 w 1221976"/>
                        <a:gd name="connsiteY92" fmla="*/ 1312891 h 3874421"/>
                        <a:gd name="connsiteX93" fmla="*/ 873234 w 1221976"/>
                        <a:gd name="connsiteY93" fmla="*/ 1356145 h 3874421"/>
                        <a:gd name="connsiteX94" fmla="*/ 720402 w 1221976"/>
                        <a:gd name="connsiteY94" fmla="*/ 1559864 h 3874421"/>
                        <a:gd name="connsiteX95" fmla="*/ 703009 w 1221976"/>
                        <a:gd name="connsiteY95" fmla="*/ 1577447 h 3874421"/>
                        <a:gd name="connsiteX96" fmla="*/ 709950 w 1221976"/>
                        <a:gd name="connsiteY96" fmla="*/ 1733276 h 3874421"/>
                        <a:gd name="connsiteX97" fmla="*/ 719471 w 1221976"/>
                        <a:gd name="connsiteY97" fmla="*/ 1985327 h 3874421"/>
                        <a:gd name="connsiteX98" fmla="*/ 728110 w 1221976"/>
                        <a:gd name="connsiteY98" fmla="*/ 1980683 h 3874421"/>
                        <a:gd name="connsiteX99" fmla="*/ 758047 w 1221976"/>
                        <a:gd name="connsiteY99" fmla="*/ 1958577 h 3874421"/>
                        <a:gd name="connsiteX100" fmla="*/ 781528 w 1221976"/>
                        <a:gd name="connsiteY100" fmla="*/ 1929168 h 3874421"/>
                        <a:gd name="connsiteX101" fmla="*/ 768333 w 1221976"/>
                        <a:gd name="connsiteY101" fmla="*/ 1862037 h 3874421"/>
                        <a:gd name="connsiteX102" fmla="*/ 801513 w 1221976"/>
                        <a:gd name="connsiteY102" fmla="*/ 1815207 h 3874421"/>
                        <a:gd name="connsiteX103" fmla="*/ 846412 w 1221976"/>
                        <a:gd name="connsiteY103" fmla="*/ 1827994 h 3874421"/>
                        <a:gd name="connsiteX104" fmla="*/ 849039 w 1221976"/>
                        <a:gd name="connsiteY104" fmla="*/ 1841360 h 3874421"/>
                        <a:gd name="connsiteX105" fmla="*/ 843556 w 1221976"/>
                        <a:gd name="connsiteY105" fmla="*/ 1873815 h 3874421"/>
                        <a:gd name="connsiteX106" fmla="*/ 853072 w 1221976"/>
                        <a:gd name="connsiteY106" fmla="*/ 1881149 h 3874421"/>
                        <a:gd name="connsiteX107" fmla="*/ 865807 w 1221976"/>
                        <a:gd name="connsiteY107" fmla="*/ 1869431 h 3874421"/>
                        <a:gd name="connsiteX108" fmla="*/ 941985 w 1221976"/>
                        <a:gd name="connsiteY108" fmla="*/ 1751881 h 3874421"/>
                        <a:gd name="connsiteX109" fmla="*/ 1020574 w 1221976"/>
                        <a:gd name="connsiteY109" fmla="*/ 1717256 h 3874421"/>
                        <a:gd name="connsiteX110" fmla="*/ 1043630 w 1221976"/>
                        <a:gd name="connsiteY110" fmla="*/ 1723687 h 3874421"/>
                        <a:gd name="connsiteX111" fmla="*/ 1062364 w 1221976"/>
                        <a:gd name="connsiteY111" fmla="*/ 1759779 h 3874421"/>
                        <a:gd name="connsiteX112" fmla="*/ 1057370 w 1221976"/>
                        <a:gd name="connsiteY112" fmla="*/ 1778057 h 3874421"/>
                        <a:gd name="connsiteX113" fmla="*/ 1078197 w 1221976"/>
                        <a:gd name="connsiteY113" fmla="*/ 1765194 h 3874421"/>
                        <a:gd name="connsiteX114" fmla="*/ 1170793 w 1221976"/>
                        <a:gd name="connsiteY114" fmla="*/ 1770281 h 3874421"/>
                        <a:gd name="connsiteX115" fmla="*/ 1128614 w 1221976"/>
                        <a:gd name="connsiteY115" fmla="*/ 1858608 h 3874421"/>
                        <a:gd name="connsiteX116" fmla="*/ 1100171 w 1221976"/>
                        <a:gd name="connsiteY116" fmla="*/ 1876174 h 3874421"/>
                        <a:gd name="connsiteX117" fmla="*/ 1105483 w 1221976"/>
                        <a:gd name="connsiteY117" fmla="*/ 1875481 h 3874421"/>
                        <a:gd name="connsiteX118" fmla="*/ 1147829 w 1221976"/>
                        <a:gd name="connsiteY118" fmla="*/ 1916751 h 3874421"/>
                        <a:gd name="connsiteX119" fmla="*/ 1074181 w 1221976"/>
                        <a:gd name="connsiteY119" fmla="*/ 1996819 h 3874421"/>
                        <a:gd name="connsiteX120" fmla="*/ 946896 w 1221976"/>
                        <a:gd name="connsiteY120" fmla="*/ 2019674 h 3874421"/>
                        <a:gd name="connsiteX121" fmla="*/ 931042 w 1221976"/>
                        <a:gd name="connsiteY121" fmla="*/ 2025612 h 3874421"/>
                        <a:gd name="connsiteX122" fmla="*/ 932220 w 1221976"/>
                        <a:gd name="connsiteY122" fmla="*/ 2038096 h 3874421"/>
                        <a:gd name="connsiteX123" fmla="*/ 966967 w 1221976"/>
                        <a:gd name="connsiteY123" fmla="*/ 2051445 h 3874421"/>
                        <a:gd name="connsiteX124" fmla="*/ 972170 w 1221976"/>
                        <a:gd name="connsiteY124" fmla="*/ 2073773 h 3874421"/>
                        <a:gd name="connsiteX125" fmla="*/ 954834 w 1221976"/>
                        <a:gd name="connsiteY125" fmla="*/ 2099284 h 3874421"/>
                        <a:gd name="connsiteX126" fmla="*/ 900332 w 1221976"/>
                        <a:gd name="connsiteY126" fmla="*/ 2106608 h 3874421"/>
                        <a:gd name="connsiteX127" fmla="*/ 856506 w 1221976"/>
                        <a:gd name="connsiteY127" fmla="*/ 2064582 h 3874421"/>
                        <a:gd name="connsiteX128" fmla="*/ 856102 w 1221976"/>
                        <a:gd name="connsiteY128" fmla="*/ 2064750 h 3874421"/>
                        <a:gd name="connsiteX129" fmla="*/ 857613 w 1221976"/>
                        <a:gd name="connsiteY129" fmla="*/ 2066273 h 3874421"/>
                        <a:gd name="connsiteX130" fmla="*/ 726961 w 1221976"/>
                        <a:gd name="connsiteY130" fmla="*/ 2176509 h 3874421"/>
                        <a:gd name="connsiteX131" fmla="*/ 726704 w 1221976"/>
                        <a:gd name="connsiteY131" fmla="*/ 2176792 h 3874421"/>
                        <a:gd name="connsiteX132" fmla="*/ 730580 w 1221976"/>
                        <a:gd name="connsiteY132" fmla="*/ 2279387 h 3874421"/>
                        <a:gd name="connsiteX133" fmla="*/ 734681 w 1221976"/>
                        <a:gd name="connsiteY133" fmla="*/ 2403798 h 3874421"/>
                        <a:gd name="connsiteX134" fmla="*/ 737556 w 1221976"/>
                        <a:gd name="connsiteY134" fmla="*/ 2406768 h 3874421"/>
                        <a:gd name="connsiteX135" fmla="*/ 739929 w 1221976"/>
                        <a:gd name="connsiteY135" fmla="*/ 2418842 h 3874421"/>
                        <a:gd name="connsiteX136" fmla="*/ 735952 w 1221976"/>
                        <a:gd name="connsiteY136" fmla="*/ 2442380 h 3874421"/>
                        <a:gd name="connsiteX137" fmla="*/ 736173 w 1221976"/>
                        <a:gd name="connsiteY137" fmla="*/ 2449080 h 3874421"/>
                        <a:gd name="connsiteX138" fmla="*/ 743572 w 1221976"/>
                        <a:gd name="connsiteY138" fmla="*/ 2454782 h 3874421"/>
                        <a:gd name="connsiteX139" fmla="*/ 755076 w 1221976"/>
                        <a:gd name="connsiteY139" fmla="*/ 2444198 h 3874421"/>
                        <a:gd name="connsiteX140" fmla="*/ 823886 w 1221976"/>
                        <a:gd name="connsiteY140" fmla="*/ 2338017 h 3874421"/>
                        <a:gd name="connsiteX141" fmla="*/ 894874 w 1221976"/>
                        <a:gd name="connsiteY141" fmla="*/ 2306741 h 3874421"/>
                        <a:gd name="connsiteX142" fmla="*/ 915700 w 1221976"/>
                        <a:gd name="connsiteY142" fmla="*/ 2312550 h 3874421"/>
                        <a:gd name="connsiteX143" fmla="*/ 932622 w 1221976"/>
                        <a:gd name="connsiteY143" fmla="*/ 2345151 h 3874421"/>
                        <a:gd name="connsiteX144" fmla="*/ 928111 w 1221976"/>
                        <a:gd name="connsiteY144" fmla="*/ 2361662 h 3874421"/>
                        <a:gd name="connsiteX145" fmla="*/ 946924 w 1221976"/>
                        <a:gd name="connsiteY145" fmla="*/ 2350042 h 3874421"/>
                        <a:gd name="connsiteX146" fmla="*/ 1030564 w 1221976"/>
                        <a:gd name="connsiteY146" fmla="*/ 2354637 h 3874421"/>
                        <a:gd name="connsiteX147" fmla="*/ 992465 w 1221976"/>
                        <a:gd name="connsiteY147" fmla="*/ 2434421 h 3874421"/>
                        <a:gd name="connsiteX148" fmla="*/ 966772 w 1221976"/>
                        <a:gd name="connsiteY148" fmla="*/ 2450288 h 3874421"/>
                        <a:gd name="connsiteX149" fmla="*/ 971571 w 1221976"/>
                        <a:gd name="connsiteY149" fmla="*/ 2449663 h 3874421"/>
                        <a:gd name="connsiteX150" fmla="*/ 1009821 w 1221976"/>
                        <a:gd name="connsiteY150" fmla="*/ 2486941 h 3874421"/>
                        <a:gd name="connsiteX151" fmla="*/ 943296 w 1221976"/>
                        <a:gd name="connsiteY151" fmla="*/ 2559265 h 3874421"/>
                        <a:gd name="connsiteX152" fmla="*/ 828321 w 1221976"/>
                        <a:gd name="connsiteY152" fmla="*/ 2579909 h 3874421"/>
                        <a:gd name="connsiteX153" fmla="*/ 814001 w 1221976"/>
                        <a:gd name="connsiteY153" fmla="*/ 2585274 h 3874421"/>
                        <a:gd name="connsiteX154" fmla="*/ 815065 w 1221976"/>
                        <a:gd name="connsiteY154" fmla="*/ 2596550 h 3874421"/>
                        <a:gd name="connsiteX155" fmla="*/ 846452 w 1221976"/>
                        <a:gd name="connsiteY155" fmla="*/ 2608608 h 3874421"/>
                        <a:gd name="connsiteX156" fmla="*/ 851152 w 1221976"/>
                        <a:gd name="connsiteY156" fmla="*/ 2628776 h 3874421"/>
                        <a:gd name="connsiteX157" fmla="*/ 835492 w 1221976"/>
                        <a:gd name="connsiteY157" fmla="*/ 2651820 h 3874421"/>
                        <a:gd name="connsiteX158" fmla="*/ 786262 w 1221976"/>
                        <a:gd name="connsiteY158" fmla="*/ 2658435 h 3874421"/>
                        <a:gd name="connsiteX159" fmla="*/ 746674 w 1221976"/>
                        <a:gd name="connsiteY159" fmla="*/ 2620474 h 3874421"/>
                        <a:gd name="connsiteX160" fmla="*/ 746309 w 1221976"/>
                        <a:gd name="connsiteY160" fmla="*/ 2620626 h 3874421"/>
                        <a:gd name="connsiteX161" fmla="*/ 747674 w 1221976"/>
                        <a:gd name="connsiteY161" fmla="*/ 2622002 h 3874421"/>
                        <a:gd name="connsiteX162" fmla="*/ 741984 w 1221976"/>
                        <a:gd name="connsiteY162" fmla="*/ 2625363 h 3874421"/>
                        <a:gd name="connsiteX163" fmla="*/ 742947 w 1221976"/>
                        <a:gd name="connsiteY163" fmla="*/ 2654589 h 3874421"/>
                        <a:gd name="connsiteX164" fmla="*/ 749992 w 1221976"/>
                        <a:gd name="connsiteY164" fmla="*/ 2900992 h 3874421"/>
                        <a:gd name="connsiteX165" fmla="*/ 750452 w 1221976"/>
                        <a:gd name="connsiteY165" fmla="*/ 2920694 h 3874421"/>
                        <a:gd name="connsiteX166" fmla="*/ 765776 w 1221976"/>
                        <a:gd name="connsiteY166" fmla="*/ 2924235 h 3874421"/>
                        <a:gd name="connsiteX167" fmla="*/ 769024 w 1221976"/>
                        <a:gd name="connsiteY167" fmla="*/ 2949946 h 3874421"/>
                        <a:gd name="connsiteX168" fmla="*/ 761237 w 1221976"/>
                        <a:gd name="connsiteY168" fmla="*/ 2960389 h 3874421"/>
                        <a:gd name="connsiteX169" fmla="*/ 751503 w 1221976"/>
                        <a:gd name="connsiteY169" fmla="*/ 2965718 h 3874421"/>
                        <a:gd name="connsiteX170" fmla="*/ 751944 w 1221976"/>
                        <a:gd name="connsiteY170" fmla="*/ 2984649 h 3874421"/>
                        <a:gd name="connsiteX171" fmla="*/ 764598 w 1221976"/>
                        <a:gd name="connsiteY171" fmla="*/ 2978607 h 3874421"/>
                        <a:gd name="connsiteX172" fmla="*/ 795096 w 1221976"/>
                        <a:gd name="connsiteY172" fmla="*/ 2979194 h 3874421"/>
                        <a:gd name="connsiteX173" fmla="*/ 795291 w 1221976"/>
                        <a:gd name="connsiteY173" fmla="*/ 3056302 h 3874421"/>
                        <a:gd name="connsiteX174" fmla="*/ 792438 w 1221976"/>
                        <a:gd name="connsiteY174" fmla="*/ 3057490 h 3874421"/>
                        <a:gd name="connsiteX175" fmla="*/ 802580 w 1221976"/>
                        <a:gd name="connsiteY175" fmla="*/ 3059458 h 3874421"/>
                        <a:gd name="connsiteX176" fmla="*/ 812563 w 1221976"/>
                        <a:gd name="connsiteY176" fmla="*/ 3067000 h 3874421"/>
                        <a:gd name="connsiteX177" fmla="*/ 806420 w 1221976"/>
                        <a:gd name="connsiteY177" fmla="*/ 3089274 h 3874421"/>
                        <a:gd name="connsiteX178" fmla="*/ 795511 w 1221976"/>
                        <a:gd name="connsiteY178" fmla="*/ 3095709 h 3874421"/>
                        <a:gd name="connsiteX179" fmla="*/ 794424 w 1221976"/>
                        <a:gd name="connsiteY179" fmla="*/ 3102346 h 3874421"/>
                        <a:gd name="connsiteX180" fmla="*/ 786637 w 1221976"/>
                        <a:gd name="connsiteY180" fmla="*/ 3112789 h 3874421"/>
                        <a:gd name="connsiteX181" fmla="*/ 755129 w 1221976"/>
                        <a:gd name="connsiteY181" fmla="*/ 3130037 h 3874421"/>
                        <a:gd name="connsiteX182" fmla="*/ 755144 w 1221976"/>
                        <a:gd name="connsiteY182" fmla="*/ 3131072 h 3874421"/>
                        <a:gd name="connsiteX183" fmla="*/ 782394 w 1221976"/>
                        <a:gd name="connsiteY183" fmla="*/ 3131596 h 3874421"/>
                        <a:gd name="connsiteX184" fmla="*/ 784012 w 1221976"/>
                        <a:gd name="connsiteY184" fmla="*/ 3133866 h 3874421"/>
                        <a:gd name="connsiteX185" fmla="*/ 789998 w 1221976"/>
                        <a:gd name="connsiteY185" fmla="*/ 3131007 h 3874421"/>
                        <a:gd name="connsiteX186" fmla="*/ 820496 w 1221976"/>
                        <a:gd name="connsiteY186" fmla="*/ 3131594 h 3874421"/>
                        <a:gd name="connsiteX187" fmla="*/ 820691 w 1221976"/>
                        <a:gd name="connsiteY187" fmla="*/ 3208702 h 3874421"/>
                        <a:gd name="connsiteX188" fmla="*/ 817838 w 1221976"/>
                        <a:gd name="connsiteY188" fmla="*/ 3209890 h 3874421"/>
                        <a:gd name="connsiteX189" fmla="*/ 827980 w 1221976"/>
                        <a:gd name="connsiteY189" fmla="*/ 3211858 h 3874421"/>
                        <a:gd name="connsiteX190" fmla="*/ 837963 w 1221976"/>
                        <a:gd name="connsiteY190" fmla="*/ 3219400 h 3874421"/>
                        <a:gd name="connsiteX191" fmla="*/ 838787 w 1221976"/>
                        <a:gd name="connsiteY191" fmla="*/ 3226565 h 3874421"/>
                        <a:gd name="connsiteX192" fmla="*/ 839545 w 1221976"/>
                        <a:gd name="connsiteY192" fmla="*/ 3226844 h 3874421"/>
                        <a:gd name="connsiteX193" fmla="*/ 839742 w 1221976"/>
                        <a:gd name="connsiteY193" fmla="*/ 3303953 h 3874421"/>
                        <a:gd name="connsiteX194" fmla="*/ 836887 w 1221976"/>
                        <a:gd name="connsiteY194" fmla="*/ 3305140 h 3874421"/>
                        <a:gd name="connsiteX195" fmla="*/ 847030 w 1221976"/>
                        <a:gd name="connsiteY195" fmla="*/ 3307107 h 3874421"/>
                        <a:gd name="connsiteX196" fmla="*/ 857012 w 1221976"/>
                        <a:gd name="connsiteY196" fmla="*/ 3314650 h 3874421"/>
                        <a:gd name="connsiteX197" fmla="*/ 815683 w 1221976"/>
                        <a:gd name="connsiteY197" fmla="*/ 3357679 h 3874421"/>
                        <a:gd name="connsiteX198" fmla="*/ 810246 w 1221976"/>
                        <a:gd name="connsiteY198" fmla="*/ 3358561 h 3874421"/>
                        <a:gd name="connsiteX199" fmla="*/ 809966 w 1221976"/>
                        <a:gd name="connsiteY199" fmla="*/ 3358876 h 3874421"/>
                        <a:gd name="connsiteX200" fmla="*/ 811618 w 1221976"/>
                        <a:gd name="connsiteY200" fmla="*/ 3359552 h 3874421"/>
                        <a:gd name="connsiteX201" fmla="*/ 807510 w 1221976"/>
                        <a:gd name="connsiteY201" fmla="*/ 3362752 h 3874421"/>
                        <a:gd name="connsiteX202" fmla="*/ 815278 w 1221976"/>
                        <a:gd name="connsiteY202" fmla="*/ 3364260 h 3874421"/>
                        <a:gd name="connsiteX203" fmla="*/ 825261 w 1221976"/>
                        <a:gd name="connsiteY203" fmla="*/ 3371802 h 3874421"/>
                        <a:gd name="connsiteX204" fmla="*/ 826085 w 1221976"/>
                        <a:gd name="connsiteY204" fmla="*/ 3378967 h 3874421"/>
                        <a:gd name="connsiteX205" fmla="*/ 826843 w 1221976"/>
                        <a:gd name="connsiteY205" fmla="*/ 3379246 h 3874421"/>
                        <a:gd name="connsiteX206" fmla="*/ 827040 w 1221976"/>
                        <a:gd name="connsiteY206" fmla="*/ 3456355 h 3874421"/>
                        <a:gd name="connsiteX207" fmla="*/ 824185 w 1221976"/>
                        <a:gd name="connsiteY207" fmla="*/ 3457542 h 3874421"/>
                        <a:gd name="connsiteX208" fmla="*/ 834328 w 1221976"/>
                        <a:gd name="connsiteY208" fmla="*/ 3459509 h 3874421"/>
                        <a:gd name="connsiteX209" fmla="*/ 844310 w 1221976"/>
                        <a:gd name="connsiteY209" fmla="*/ 3467052 h 3874421"/>
                        <a:gd name="connsiteX210" fmla="*/ 802981 w 1221976"/>
                        <a:gd name="connsiteY210" fmla="*/ 3510081 h 3874421"/>
                        <a:gd name="connsiteX211" fmla="*/ 796792 w 1221976"/>
                        <a:gd name="connsiteY211" fmla="*/ 3511085 h 3874421"/>
                        <a:gd name="connsiteX212" fmla="*/ 798916 w 1221976"/>
                        <a:gd name="connsiteY212" fmla="*/ 3511954 h 3874421"/>
                        <a:gd name="connsiteX213" fmla="*/ 751289 w 1221976"/>
                        <a:gd name="connsiteY213" fmla="*/ 3549051 h 3874421"/>
                        <a:gd name="connsiteX214" fmla="*/ 740410 w 1221976"/>
                        <a:gd name="connsiteY214" fmla="*/ 3564525 h 3874421"/>
                        <a:gd name="connsiteX215" fmla="*/ 740257 w 1221976"/>
                        <a:gd name="connsiteY215" fmla="*/ 3566519 h 3874421"/>
                        <a:gd name="connsiteX216" fmla="*/ 583568 w 1221976"/>
                        <a:gd name="connsiteY216" fmla="*/ 3874419 h 3874421"/>
                        <a:gd name="connsiteX217" fmla="*/ 456492 w 1221976"/>
                        <a:gd name="connsiteY217" fmla="*/ 3669625 h 3874421"/>
                        <a:gd name="connsiteX218" fmla="*/ 437661 w 1221976"/>
                        <a:gd name="connsiteY218" fmla="*/ 3547225 h 3874421"/>
                        <a:gd name="connsiteX219" fmla="*/ 392376 w 1221976"/>
                        <a:gd name="connsiteY219" fmla="*/ 3511953 h 3874421"/>
                        <a:gd name="connsiteX220" fmla="*/ 394500 w 1221976"/>
                        <a:gd name="connsiteY220" fmla="*/ 3511084 h 3874421"/>
                        <a:gd name="connsiteX221" fmla="*/ 388311 w 1221976"/>
                        <a:gd name="connsiteY221" fmla="*/ 3510080 h 3874421"/>
                        <a:gd name="connsiteX222" fmla="*/ 346982 w 1221976"/>
                        <a:gd name="connsiteY222" fmla="*/ 3467051 h 3874421"/>
                        <a:gd name="connsiteX223" fmla="*/ 356964 w 1221976"/>
                        <a:gd name="connsiteY223" fmla="*/ 3459508 h 3874421"/>
                        <a:gd name="connsiteX224" fmla="*/ 367107 w 1221976"/>
                        <a:gd name="connsiteY224" fmla="*/ 3457541 h 3874421"/>
                        <a:gd name="connsiteX225" fmla="*/ 364252 w 1221976"/>
                        <a:gd name="connsiteY225" fmla="*/ 3456354 h 3874421"/>
                        <a:gd name="connsiteX226" fmla="*/ 364449 w 1221976"/>
                        <a:gd name="connsiteY226" fmla="*/ 3379245 h 3874421"/>
                        <a:gd name="connsiteX227" fmla="*/ 365207 w 1221976"/>
                        <a:gd name="connsiteY227" fmla="*/ 3378966 h 3874421"/>
                        <a:gd name="connsiteX228" fmla="*/ 366031 w 1221976"/>
                        <a:gd name="connsiteY228" fmla="*/ 3371801 h 3874421"/>
                        <a:gd name="connsiteX229" fmla="*/ 376014 w 1221976"/>
                        <a:gd name="connsiteY229" fmla="*/ 3364259 h 3874421"/>
                        <a:gd name="connsiteX230" fmla="*/ 386156 w 1221976"/>
                        <a:gd name="connsiteY230" fmla="*/ 3362291 h 3874421"/>
                        <a:gd name="connsiteX231" fmla="*/ 383303 w 1221976"/>
                        <a:gd name="connsiteY231" fmla="*/ 3361103 h 3874421"/>
                        <a:gd name="connsiteX232" fmla="*/ 371416 w 1221976"/>
                        <a:gd name="connsiteY232" fmla="*/ 3347713 h 3874421"/>
                        <a:gd name="connsiteX233" fmla="*/ 353125 w 1221976"/>
                        <a:gd name="connsiteY233" fmla="*/ 3336924 h 3874421"/>
                        <a:gd name="connsiteX234" fmla="*/ 346983 w 1221976"/>
                        <a:gd name="connsiteY234" fmla="*/ 3314650 h 3874421"/>
                        <a:gd name="connsiteX235" fmla="*/ 356965 w 1221976"/>
                        <a:gd name="connsiteY235" fmla="*/ 3307107 h 3874421"/>
                        <a:gd name="connsiteX236" fmla="*/ 367108 w 1221976"/>
                        <a:gd name="connsiteY236" fmla="*/ 3305140 h 3874421"/>
                        <a:gd name="connsiteX237" fmla="*/ 364253 w 1221976"/>
                        <a:gd name="connsiteY237" fmla="*/ 3303953 h 3874421"/>
                        <a:gd name="connsiteX238" fmla="*/ 364450 w 1221976"/>
                        <a:gd name="connsiteY238" fmla="*/ 3226844 h 3874421"/>
                        <a:gd name="connsiteX239" fmla="*/ 365208 w 1221976"/>
                        <a:gd name="connsiteY239" fmla="*/ 3226565 h 3874421"/>
                        <a:gd name="connsiteX240" fmla="*/ 366032 w 1221976"/>
                        <a:gd name="connsiteY240" fmla="*/ 3219400 h 3874421"/>
                        <a:gd name="connsiteX241" fmla="*/ 376015 w 1221976"/>
                        <a:gd name="connsiteY241" fmla="*/ 3211858 h 3874421"/>
                        <a:gd name="connsiteX242" fmla="*/ 386157 w 1221976"/>
                        <a:gd name="connsiteY242" fmla="*/ 3209890 h 3874421"/>
                        <a:gd name="connsiteX243" fmla="*/ 383304 w 1221976"/>
                        <a:gd name="connsiteY243" fmla="*/ 3208702 h 3874421"/>
                        <a:gd name="connsiteX244" fmla="*/ 383499 w 1221976"/>
                        <a:gd name="connsiteY244" fmla="*/ 3131594 h 3874421"/>
                        <a:gd name="connsiteX245" fmla="*/ 413997 w 1221976"/>
                        <a:gd name="connsiteY245" fmla="*/ 3131007 h 3874421"/>
                        <a:gd name="connsiteX246" fmla="*/ 414984 w 1221976"/>
                        <a:gd name="connsiteY246" fmla="*/ 3131478 h 3874421"/>
                        <a:gd name="connsiteX247" fmla="*/ 430241 w 1221976"/>
                        <a:gd name="connsiteY247" fmla="*/ 3131184 h 3874421"/>
                        <a:gd name="connsiteX248" fmla="*/ 430602 w 1221976"/>
                        <a:gd name="connsiteY248" fmla="*/ 3120039 h 3874421"/>
                        <a:gd name="connsiteX249" fmla="*/ 417358 w 1221976"/>
                        <a:gd name="connsiteY249" fmla="*/ 3112789 h 3874421"/>
                        <a:gd name="connsiteX250" fmla="*/ 409571 w 1221976"/>
                        <a:gd name="connsiteY250" fmla="*/ 3102346 h 3874421"/>
                        <a:gd name="connsiteX251" fmla="*/ 408484 w 1221976"/>
                        <a:gd name="connsiteY251" fmla="*/ 3095709 h 3874421"/>
                        <a:gd name="connsiteX252" fmla="*/ 397575 w 1221976"/>
                        <a:gd name="connsiteY252" fmla="*/ 3089274 h 3874421"/>
                        <a:gd name="connsiteX253" fmla="*/ 391432 w 1221976"/>
                        <a:gd name="connsiteY253" fmla="*/ 3067000 h 3874421"/>
                        <a:gd name="connsiteX254" fmla="*/ 401415 w 1221976"/>
                        <a:gd name="connsiteY254" fmla="*/ 3059458 h 3874421"/>
                        <a:gd name="connsiteX255" fmla="*/ 411557 w 1221976"/>
                        <a:gd name="connsiteY255" fmla="*/ 3057490 h 3874421"/>
                        <a:gd name="connsiteX256" fmla="*/ 408704 w 1221976"/>
                        <a:gd name="connsiteY256" fmla="*/ 3056302 h 3874421"/>
                        <a:gd name="connsiteX257" fmla="*/ 408899 w 1221976"/>
                        <a:gd name="connsiteY257" fmla="*/ 2979194 h 3874421"/>
                        <a:gd name="connsiteX258" fmla="*/ 435179 w 1221976"/>
                        <a:gd name="connsiteY258" fmla="*/ 2978688 h 3874421"/>
                        <a:gd name="connsiteX259" fmla="*/ 436062 w 1221976"/>
                        <a:gd name="connsiteY259" fmla="*/ 2951409 h 3874421"/>
                        <a:gd name="connsiteX260" fmla="*/ 434971 w 1221976"/>
                        <a:gd name="connsiteY260" fmla="*/ 2949946 h 3874421"/>
                        <a:gd name="connsiteX261" fmla="*/ 432646 w 1221976"/>
                        <a:gd name="connsiteY261" fmla="*/ 2935741 h 3874421"/>
                        <a:gd name="connsiteX262" fmla="*/ 436877 w 1221976"/>
                        <a:gd name="connsiteY262" fmla="*/ 2927005 h 3874421"/>
                        <a:gd name="connsiteX263" fmla="*/ 445478 w 1221976"/>
                        <a:gd name="connsiteY263" fmla="*/ 2690080 h 3874421"/>
                        <a:gd name="connsiteX264" fmla="*/ 447865 w 1221976"/>
                        <a:gd name="connsiteY264" fmla="*/ 2629915 h 3874421"/>
                        <a:gd name="connsiteX265" fmla="*/ 434469 w 1221976"/>
                        <a:gd name="connsiteY265" fmla="*/ 2622002 h 3874421"/>
                        <a:gd name="connsiteX266" fmla="*/ 435834 w 1221976"/>
                        <a:gd name="connsiteY266" fmla="*/ 2620626 h 3874421"/>
                        <a:gd name="connsiteX267" fmla="*/ 435469 w 1221976"/>
                        <a:gd name="connsiteY267" fmla="*/ 2620474 h 3874421"/>
                        <a:gd name="connsiteX268" fmla="*/ 395882 w 1221976"/>
                        <a:gd name="connsiteY268" fmla="*/ 2658435 h 3874421"/>
                        <a:gd name="connsiteX269" fmla="*/ 346651 w 1221976"/>
                        <a:gd name="connsiteY269" fmla="*/ 2651820 h 3874421"/>
                        <a:gd name="connsiteX270" fmla="*/ 330991 w 1221976"/>
                        <a:gd name="connsiteY270" fmla="*/ 2628776 h 3874421"/>
                        <a:gd name="connsiteX271" fmla="*/ 335691 w 1221976"/>
                        <a:gd name="connsiteY271" fmla="*/ 2608608 h 3874421"/>
                        <a:gd name="connsiteX272" fmla="*/ 367078 w 1221976"/>
                        <a:gd name="connsiteY272" fmla="*/ 2596550 h 3874421"/>
                        <a:gd name="connsiteX273" fmla="*/ 368142 w 1221976"/>
                        <a:gd name="connsiteY273" fmla="*/ 2585274 h 3874421"/>
                        <a:gd name="connsiteX274" fmla="*/ 353822 w 1221976"/>
                        <a:gd name="connsiteY274" fmla="*/ 2579909 h 3874421"/>
                        <a:gd name="connsiteX275" fmla="*/ 238847 w 1221976"/>
                        <a:gd name="connsiteY275" fmla="*/ 2559265 h 3874421"/>
                        <a:gd name="connsiteX276" fmla="*/ 172322 w 1221976"/>
                        <a:gd name="connsiteY276" fmla="*/ 2486941 h 3874421"/>
                        <a:gd name="connsiteX277" fmla="*/ 210572 w 1221976"/>
                        <a:gd name="connsiteY277" fmla="*/ 2449663 h 3874421"/>
                        <a:gd name="connsiteX278" fmla="*/ 215371 w 1221976"/>
                        <a:gd name="connsiteY278" fmla="*/ 2450288 h 3874421"/>
                        <a:gd name="connsiteX279" fmla="*/ 189678 w 1221976"/>
                        <a:gd name="connsiteY279" fmla="*/ 2434421 h 3874421"/>
                        <a:gd name="connsiteX280" fmla="*/ 151579 w 1221976"/>
                        <a:gd name="connsiteY280" fmla="*/ 2354637 h 3874421"/>
                        <a:gd name="connsiteX281" fmla="*/ 235219 w 1221976"/>
                        <a:gd name="connsiteY281" fmla="*/ 2350042 h 3874421"/>
                        <a:gd name="connsiteX282" fmla="*/ 254032 w 1221976"/>
                        <a:gd name="connsiteY282" fmla="*/ 2361662 h 3874421"/>
                        <a:gd name="connsiteX283" fmla="*/ 249521 w 1221976"/>
                        <a:gd name="connsiteY283" fmla="*/ 2345151 h 3874421"/>
                        <a:gd name="connsiteX284" fmla="*/ 266443 w 1221976"/>
                        <a:gd name="connsiteY284" fmla="*/ 2312550 h 3874421"/>
                        <a:gd name="connsiteX285" fmla="*/ 287270 w 1221976"/>
                        <a:gd name="connsiteY285" fmla="*/ 2306741 h 3874421"/>
                        <a:gd name="connsiteX286" fmla="*/ 358257 w 1221976"/>
                        <a:gd name="connsiteY286" fmla="*/ 2338017 h 3874421"/>
                        <a:gd name="connsiteX287" fmla="*/ 427068 w 1221976"/>
                        <a:gd name="connsiteY287" fmla="*/ 2444198 h 3874421"/>
                        <a:gd name="connsiteX288" fmla="*/ 438571 w 1221976"/>
                        <a:gd name="connsiteY288" fmla="*/ 2454782 h 3874421"/>
                        <a:gd name="connsiteX289" fmla="*/ 447167 w 1221976"/>
                        <a:gd name="connsiteY289" fmla="*/ 2448158 h 3874421"/>
                        <a:gd name="connsiteX290" fmla="*/ 442214 w 1221976"/>
                        <a:gd name="connsiteY290" fmla="*/ 2418842 h 3874421"/>
                        <a:gd name="connsiteX291" fmla="*/ 444587 w 1221976"/>
                        <a:gd name="connsiteY291" fmla="*/ 2406768 h 3874421"/>
                        <a:gd name="connsiteX292" fmla="*/ 457235 w 1221976"/>
                        <a:gd name="connsiteY292" fmla="*/ 2393703 h 3874421"/>
                        <a:gd name="connsiteX293" fmla="*/ 460342 w 1221976"/>
                        <a:gd name="connsiteY293" fmla="*/ 2315375 h 3874421"/>
                        <a:gd name="connsiteX294" fmla="*/ 467897 w 1221976"/>
                        <a:gd name="connsiteY294" fmla="*/ 2142092 h 3874421"/>
                        <a:gd name="connsiteX295" fmla="*/ 407359 w 1221976"/>
                        <a:gd name="connsiteY295" fmla="*/ 2073790 h 3874421"/>
                        <a:gd name="connsiteX296" fmla="*/ 338202 w 1221976"/>
                        <a:gd name="connsiteY296" fmla="*/ 2032935 h 3874421"/>
                        <a:gd name="connsiteX297" fmla="*/ 339713 w 1221976"/>
                        <a:gd name="connsiteY297" fmla="*/ 2031412 h 3874421"/>
                        <a:gd name="connsiteX298" fmla="*/ 339309 w 1221976"/>
                        <a:gd name="connsiteY298" fmla="*/ 2031244 h 3874421"/>
                        <a:gd name="connsiteX299" fmla="*/ 295483 w 1221976"/>
                        <a:gd name="connsiteY299" fmla="*/ 2073270 h 3874421"/>
                        <a:gd name="connsiteX300" fmla="*/ 240981 w 1221976"/>
                        <a:gd name="connsiteY300" fmla="*/ 2065946 h 3874421"/>
                        <a:gd name="connsiteX301" fmla="*/ 223645 w 1221976"/>
                        <a:gd name="connsiteY301" fmla="*/ 2040435 h 3874421"/>
                        <a:gd name="connsiteX302" fmla="*/ 228848 w 1221976"/>
                        <a:gd name="connsiteY302" fmla="*/ 2018107 h 3874421"/>
                        <a:gd name="connsiteX303" fmla="*/ 263595 w 1221976"/>
                        <a:gd name="connsiteY303" fmla="*/ 2004758 h 3874421"/>
                        <a:gd name="connsiteX304" fmla="*/ 264773 w 1221976"/>
                        <a:gd name="connsiteY304" fmla="*/ 1992274 h 3874421"/>
                        <a:gd name="connsiteX305" fmla="*/ 248920 w 1221976"/>
                        <a:gd name="connsiteY305" fmla="*/ 1986336 h 3874421"/>
                        <a:gd name="connsiteX306" fmla="*/ 121634 w 1221976"/>
                        <a:gd name="connsiteY306" fmla="*/ 1963481 h 3874421"/>
                        <a:gd name="connsiteX307" fmla="*/ 47986 w 1221976"/>
                        <a:gd name="connsiteY307" fmla="*/ 1883413 h 3874421"/>
                        <a:gd name="connsiteX308" fmla="*/ 90332 w 1221976"/>
                        <a:gd name="connsiteY308" fmla="*/ 1842143 h 3874421"/>
                        <a:gd name="connsiteX309" fmla="*/ 95644 w 1221976"/>
                        <a:gd name="connsiteY309" fmla="*/ 1842836 h 3874421"/>
                        <a:gd name="connsiteX310" fmla="*/ 67201 w 1221976"/>
                        <a:gd name="connsiteY310" fmla="*/ 1825270 h 3874421"/>
                        <a:gd name="connsiteX311" fmla="*/ 25022 w 1221976"/>
                        <a:gd name="connsiteY311" fmla="*/ 1736943 h 3874421"/>
                        <a:gd name="connsiteX312" fmla="*/ 117618 w 1221976"/>
                        <a:gd name="connsiteY312" fmla="*/ 1731856 h 3874421"/>
                        <a:gd name="connsiteX313" fmla="*/ 138445 w 1221976"/>
                        <a:gd name="connsiteY313" fmla="*/ 1744719 h 3874421"/>
                        <a:gd name="connsiteX314" fmla="*/ 133451 w 1221976"/>
                        <a:gd name="connsiteY314" fmla="*/ 1726441 h 3874421"/>
                        <a:gd name="connsiteX315" fmla="*/ 152185 w 1221976"/>
                        <a:gd name="connsiteY315" fmla="*/ 1690349 h 3874421"/>
                        <a:gd name="connsiteX316" fmla="*/ 175241 w 1221976"/>
                        <a:gd name="connsiteY316" fmla="*/ 1683918 h 3874421"/>
                        <a:gd name="connsiteX317" fmla="*/ 253830 w 1221976"/>
                        <a:gd name="connsiteY317" fmla="*/ 1718543 h 3874421"/>
                        <a:gd name="connsiteX318" fmla="*/ 330008 w 1221976"/>
                        <a:gd name="connsiteY318" fmla="*/ 1836093 h 3874421"/>
                        <a:gd name="connsiteX319" fmla="*/ 342744 w 1221976"/>
                        <a:gd name="connsiteY319" fmla="*/ 1847811 h 3874421"/>
                        <a:gd name="connsiteX320" fmla="*/ 352259 w 1221976"/>
                        <a:gd name="connsiteY320" fmla="*/ 1840477 h 3874421"/>
                        <a:gd name="connsiteX321" fmla="*/ 346776 w 1221976"/>
                        <a:gd name="connsiteY321" fmla="*/ 1808022 h 3874421"/>
                        <a:gd name="connsiteX322" fmla="*/ 349403 w 1221976"/>
                        <a:gd name="connsiteY322" fmla="*/ 1794656 h 3874421"/>
                        <a:gd name="connsiteX323" fmla="*/ 394303 w 1221976"/>
                        <a:gd name="connsiteY323" fmla="*/ 1781869 h 3874421"/>
                        <a:gd name="connsiteX324" fmla="*/ 427483 w 1221976"/>
                        <a:gd name="connsiteY324" fmla="*/ 1828699 h 3874421"/>
                        <a:gd name="connsiteX325" fmla="*/ 414287 w 1221976"/>
                        <a:gd name="connsiteY325" fmla="*/ 1895830 h 3874421"/>
                        <a:gd name="connsiteX326" fmla="*/ 437769 w 1221976"/>
                        <a:gd name="connsiteY326" fmla="*/ 1925239 h 3874421"/>
                        <a:gd name="connsiteX327" fmla="*/ 467705 w 1221976"/>
                        <a:gd name="connsiteY327" fmla="*/ 1947345 h 3874421"/>
                        <a:gd name="connsiteX328" fmla="*/ 476188 w 1221976"/>
                        <a:gd name="connsiteY328" fmla="*/ 1951905 h 3874421"/>
                        <a:gd name="connsiteX329" fmla="*/ 484329 w 1221976"/>
                        <a:gd name="connsiteY329" fmla="*/ 1765175 h 3874421"/>
                        <a:gd name="connsiteX330" fmla="*/ 494914 w 1221976"/>
                        <a:gd name="connsiteY330" fmla="*/ 1551584 h 3874421"/>
                        <a:gd name="connsiteX331" fmla="*/ 450357 w 1221976"/>
                        <a:gd name="connsiteY331" fmla="*/ 1511965 h 3874421"/>
                        <a:gd name="connsiteX332" fmla="*/ 351396 w 1221976"/>
                        <a:gd name="connsiteY332" fmla="*/ 1356145 h 3874421"/>
                        <a:gd name="connsiteX333" fmla="*/ 419094 w 1221976"/>
                        <a:gd name="connsiteY333" fmla="*/ 1312891 h 3874421"/>
                        <a:gd name="connsiteX334" fmla="*/ 458865 w 1221976"/>
                        <a:gd name="connsiteY334" fmla="*/ 1310113 h 3874421"/>
                        <a:gd name="connsiteX335" fmla="*/ 422353 w 1221976"/>
                        <a:gd name="connsiteY335" fmla="*/ 1289488 h 3874421"/>
                        <a:gd name="connsiteX336" fmla="*/ 227890 w 1221976"/>
                        <a:gd name="connsiteY336" fmla="*/ 1250498 h 3874421"/>
                        <a:gd name="connsiteX337" fmla="*/ 229230 w 1221976"/>
                        <a:gd name="connsiteY337" fmla="*/ 1247781 h 3874421"/>
                        <a:gd name="connsiteX338" fmla="*/ 221004 w 1221976"/>
                        <a:gd name="connsiteY338" fmla="*/ 1251407 h 3874421"/>
                        <a:gd name="connsiteX339" fmla="*/ 121662 w 1221976"/>
                        <a:gd name="connsiteY339" fmla="*/ 1231571 h 3874421"/>
                        <a:gd name="connsiteX340" fmla="*/ 123728 w 1221976"/>
                        <a:gd name="connsiteY340" fmla="*/ 1214611 h 3874421"/>
                        <a:gd name="connsiteX341" fmla="*/ 132791 w 1221976"/>
                        <a:gd name="connsiteY341" fmla="*/ 1204288 h 3874421"/>
                        <a:gd name="connsiteX342" fmla="*/ 128112 w 1221976"/>
                        <a:gd name="connsiteY342" fmla="*/ 1205081 h 3874421"/>
                        <a:gd name="connsiteX343" fmla="*/ 34057 w 1221976"/>
                        <a:gd name="connsiteY343" fmla="*/ 1111416 h 3874421"/>
                        <a:gd name="connsiteX344" fmla="*/ 123906 w 1221976"/>
                        <a:gd name="connsiteY344" fmla="*/ 1080176 h 3874421"/>
                        <a:gd name="connsiteX345" fmla="*/ 135322 w 1221976"/>
                        <a:gd name="connsiteY345" fmla="*/ 1066623 h 3874421"/>
                        <a:gd name="connsiteX346" fmla="*/ 120707 w 1221976"/>
                        <a:gd name="connsiteY346" fmla="*/ 1057405 h 3874421"/>
                        <a:gd name="connsiteX347" fmla="*/ 49351 w 1221976"/>
                        <a:gd name="connsiteY347" fmla="*/ 1062113 h 3874421"/>
                        <a:gd name="connsiteX348" fmla="*/ 27779 w 1221976"/>
                        <a:gd name="connsiteY348" fmla="*/ 1055542 h 3874421"/>
                        <a:gd name="connsiteX349" fmla="*/ 14 w 1221976"/>
                        <a:gd name="connsiteY349" fmla="*/ 1021819 h 3874421"/>
                        <a:gd name="connsiteX350" fmla="*/ 25527 w 1221976"/>
                        <a:gd name="connsiteY350" fmla="*/ 989854 h 3874421"/>
                        <a:gd name="connsiteX351" fmla="*/ 52276 w 1221976"/>
                        <a:gd name="connsiteY351" fmla="*/ 981425 h 3874421"/>
                        <a:gd name="connsiteX352" fmla="*/ 24289 w 1221976"/>
                        <a:gd name="connsiteY352" fmla="*/ 955061 h 3874421"/>
                        <a:gd name="connsiteX353" fmla="*/ 20132 w 1221976"/>
                        <a:gd name="connsiteY353" fmla="*/ 915486 h 3874421"/>
                        <a:gd name="connsiteX354" fmla="*/ 56484 w 1221976"/>
                        <a:gd name="connsiteY354" fmla="*/ 899299 h 3874421"/>
                        <a:gd name="connsiteX355" fmla="*/ 85043 w 1221976"/>
                        <a:gd name="connsiteY355" fmla="*/ 907872 h 3874421"/>
                        <a:gd name="connsiteX356" fmla="*/ 80363 w 1221976"/>
                        <a:gd name="connsiteY356" fmla="*/ 894874 h 3874421"/>
                        <a:gd name="connsiteX357" fmla="*/ 95290 w 1221976"/>
                        <a:gd name="connsiteY357" fmla="*/ 856797 h 3874421"/>
                        <a:gd name="connsiteX358" fmla="*/ 138377 w 1221976"/>
                        <a:gd name="connsiteY358" fmla="*/ 863980 h 3874421"/>
                        <a:gd name="connsiteX359" fmla="*/ 154180 w 1221976"/>
                        <a:gd name="connsiteY359" fmla="*/ 880548 h 3874421"/>
                        <a:gd name="connsiteX360" fmla="*/ 186221 w 1221976"/>
                        <a:gd name="connsiteY360" fmla="*/ 943932 h 3874421"/>
                        <a:gd name="connsiteX361" fmla="*/ 201032 w 1221976"/>
                        <a:gd name="connsiteY361" fmla="*/ 950430 h 3874421"/>
                        <a:gd name="connsiteX362" fmla="*/ 207540 w 1221976"/>
                        <a:gd name="connsiteY362" fmla="*/ 935316 h 3874421"/>
                        <a:gd name="connsiteX363" fmla="*/ 189253 w 1221976"/>
                        <a:gd name="connsiteY363" fmla="*/ 842609 h 3874421"/>
                        <a:gd name="connsiteX364" fmla="*/ 317396 w 1221976"/>
                        <a:gd name="connsiteY364" fmla="*/ 877230 h 3874421"/>
                        <a:gd name="connsiteX365" fmla="*/ 319049 w 1221976"/>
                        <a:gd name="connsiteY365" fmla="*/ 881679 h 3874421"/>
                        <a:gd name="connsiteX366" fmla="*/ 323458 w 1221976"/>
                        <a:gd name="connsiteY366" fmla="*/ 868668 h 3874421"/>
                        <a:gd name="connsiteX367" fmla="*/ 337112 w 1221976"/>
                        <a:gd name="connsiteY367" fmla="*/ 858400 h 3874421"/>
                        <a:gd name="connsiteX368" fmla="*/ 403963 w 1221976"/>
                        <a:gd name="connsiteY368" fmla="*/ 934514 h 3874421"/>
                        <a:gd name="connsiteX369" fmla="*/ 404911 w 1221976"/>
                        <a:gd name="connsiteY369" fmla="*/ 943221 h 3874421"/>
                        <a:gd name="connsiteX370" fmla="*/ 407746 w 1221976"/>
                        <a:gd name="connsiteY370" fmla="*/ 938977 h 3874421"/>
                        <a:gd name="connsiteX371" fmla="*/ 464031 w 1221976"/>
                        <a:gd name="connsiteY371" fmla="*/ 1021041 h 3874421"/>
                        <a:gd name="connsiteX372" fmla="*/ 518779 w 1221976"/>
                        <a:gd name="connsiteY372" fmla="*/ 1070028 h 3874421"/>
                        <a:gd name="connsiteX373" fmla="*/ 520617 w 1221976"/>
                        <a:gd name="connsiteY373" fmla="*/ 1032942 h 3874421"/>
                        <a:gd name="connsiteX374" fmla="*/ 523282 w 1221976"/>
                        <a:gd name="connsiteY374" fmla="*/ 988009 h 3874421"/>
                        <a:gd name="connsiteX375" fmla="*/ 491717 w 1221976"/>
                        <a:gd name="connsiteY375" fmla="*/ 921064 h 3874421"/>
                        <a:gd name="connsiteX376" fmla="*/ 434273 w 1221976"/>
                        <a:gd name="connsiteY376" fmla="*/ 840966 h 3874421"/>
                        <a:gd name="connsiteX377" fmla="*/ 412799 w 1221976"/>
                        <a:gd name="connsiteY377" fmla="*/ 820926 h 3874421"/>
                        <a:gd name="connsiteX378" fmla="*/ 408592 w 1221976"/>
                        <a:gd name="connsiteY378" fmla="*/ 818338 h 3874421"/>
                        <a:gd name="connsiteX379" fmla="*/ 389136 w 1221976"/>
                        <a:gd name="connsiteY379" fmla="*/ 798846 h 3874421"/>
                        <a:gd name="connsiteX380" fmla="*/ 368060 w 1221976"/>
                        <a:gd name="connsiteY380" fmla="*/ 779179 h 3874421"/>
                        <a:gd name="connsiteX381" fmla="*/ 369299 w 1221976"/>
                        <a:gd name="connsiteY381" fmla="*/ 778971 h 3874421"/>
                        <a:gd name="connsiteX382" fmla="*/ 369048 w 1221976"/>
                        <a:gd name="connsiteY382" fmla="*/ 778721 h 3874421"/>
                        <a:gd name="connsiteX383" fmla="*/ 351775 w 1221976"/>
                        <a:gd name="connsiteY383" fmla="*/ 702143 h 3874421"/>
                        <a:gd name="connsiteX384" fmla="*/ 422230 w 1221976"/>
                        <a:gd name="connsiteY384" fmla="*/ 667521 h 3874421"/>
                        <a:gd name="connsiteX385" fmla="*/ 426940 w 1221976"/>
                        <a:gd name="connsiteY385" fmla="*/ 668022 h 3874421"/>
                        <a:gd name="connsiteX386" fmla="*/ 367363 w 1221976"/>
                        <a:gd name="connsiteY386" fmla="*/ 621091 h 3874421"/>
                        <a:gd name="connsiteX387" fmla="*/ 279669 w 1221976"/>
                        <a:gd name="connsiteY387" fmla="*/ 581519 h 3874421"/>
                        <a:gd name="connsiteX388" fmla="*/ 261953 w 1221976"/>
                        <a:gd name="connsiteY388" fmla="*/ 580226 h 3874421"/>
                        <a:gd name="connsiteX389" fmla="*/ 193599 w 1221976"/>
                        <a:gd name="connsiteY389" fmla="*/ 542925 h 3874421"/>
                        <a:gd name="connsiteX390" fmla="*/ 305518 w 1221976"/>
                        <a:gd name="connsiteY390" fmla="*/ 502443 h 3874421"/>
                        <a:gd name="connsiteX391" fmla="*/ 312598 w 1221976"/>
                        <a:gd name="connsiteY391" fmla="*/ 503225 h 3874421"/>
                        <a:gd name="connsiteX392" fmla="*/ 310272 w 1221976"/>
                        <a:gd name="connsiteY392" fmla="*/ 500032 h 3874421"/>
                        <a:gd name="connsiteX393" fmla="*/ 240918 w 1221976"/>
                        <a:gd name="connsiteY393" fmla="*/ 449503 h 3874421"/>
                        <a:gd name="connsiteX394" fmla="*/ 238684 w 1221976"/>
                        <a:gd name="connsiteY394" fmla="*/ 449256 h 3874421"/>
                        <a:gd name="connsiteX395" fmla="*/ 193599 w 1221976"/>
                        <a:gd name="connsiteY395" fmla="*/ 411956 h 3874421"/>
                        <a:gd name="connsiteX396" fmla="*/ 215219 w 1221976"/>
                        <a:gd name="connsiteY396" fmla="*/ 383332 h 3874421"/>
                        <a:gd name="connsiteX397" fmla="*/ 217553 w 1221976"/>
                        <a:gd name="connsiteY397" fmla="*/ 382469 h 3874421"/>
                        <a:gd name="connsiteX398" fmla="*/ 212649 w 1221976"/>
                        <a:gd name="connsiteY398" fmla="*/ 366034 h 3874421"/>
                        <a:gd name="connsiteX399" fmla="*/ 280515 w 1221976"/>
                        <a:gd name="connsiteY399" fmla="*/ 320112 h 3874421"/>
                        <a:gd name="connsiteX400" fmla="*/ 319966 w 1221976"/>
                        <a:gd name="connsiteY400" fmla="*/ 331169 h 3874421"/>
                        <a:gd name="connsiteX401" fmla="*/ 342428 w 1221976"/>
                        <a:gd name="connsiteY401" fmla="*/ 324873 h 3874421"/>
                        <a:gd name="connsiteX402" fmla="*/ 404961 w 1221976"/>
                        <a:gd name="connsiteY402" fmla="*/ 352920 h 3874421"/>
                        <a:gd name="connsiteX403" fmla="*/ 405954 w 1221976"/>
                        <a:gd name="connsiteY403" fmla="*/ 356252 h 3874421"/>
                        <a:gd name="connsiteX404" fmla="*/ 407100 w 1221976"/>
                        <a:gd name="connsiteY404" fmla="*/ 354506 h 3874421"/>
                        <a:gd name="connsiteX405" fmla="*/ 461465 w 1221976"/>
                        <a:gd name="connsiteY405" fmla="*/ 422449 h 3874421"/>
                        <a:gd name="connsiteX406" fmla="*/ 478863 w 1221976"/>
                        <a:gd name="connsiteY406" fmla="*/ 433958 h 3874421"/>
                        <a:gd name="connsiteX407" fmla="*/ 465934 w 1221976"/>
                        <a:gd name="connsiteY407" fmla="*/ 376806 h 3874421"/>
                        <a:gd name="connsiteX408" fmla="*/ 425951 w 1221976"/>
                        <a:gd name="connsiteY408" fmla="*/ 299433 h 3874421"/>
                        <a:gd name="connsiteX409" fmla="*/ 428767 w 1221976"/>
                        <a:gd name="connsiteY409" fmla="*/ 299261 h 3874421"/>
                        <a:gd name="connsiteX410" fmla="*/ 422010 w 1221976"/>
                        <a:gd name="connsiteY410" fmla="*/ 294685 h 3874421"/>
                        <a:gd name="connsiteX411" fmla="*/ 391745 w 1221976"/>
                        <a:gd name="connsiteY411" fmla="*/ 211989 h 3874421"/>
                        <a:gd name="connsiteX412" fmla="*/ 406388 w 1221976"/>
                        <a:gd name="connsiteY412" fmla="*/ 206223 h 3874421"/>
                        <a:gd name="connsiteX413" fmla="*/ 418937 w 1221976"/>
                        <a:gd name="connsiteY413" fmla="*/ 208538 h 3874421"/>
                        <a:gd name="connsiteX414" fmla="*/ 416118 w 1221976"/>
                        <a:gd name="connsiteY414" fmla="*/ 205388 h 3874421"/>
                        <a:gd name="connsiteX415" fmla="*/ 447870 w 1221976"/>
                        <a:gd name="connsiteY415" fmla="*/ 94825 h 3874421"/>
                        <a:gd name="connsiteX416" fmla="*/ 514915 w 1221976"/>
                        <a:gd name="connsiteY416" fmla="*/ 148424 h 3874421"/>
                        <a:gd name="connsiteX417" fmla="*/ 531164 w 1221976"/>
                        <a:gd name="connsiteY417" fmla="*/ 151104 h 3874421"/>
                        <a:gd name="connsiteX418" fmla="*/ 531794 w 1221976"/>
                        <a:gd name="connsiteY418" fmla="*/ 136224 h 3874421"/>
                        <a:gd name="connsiteX419" fmla="*/ 494764 w 1221976"/>
                        <a:gd name="connsiteY419" fmla="*/ 84994 h 3874421"/>
                        <a:gd name="connsiteX420" fmla="*/ 490017 w 1221976"/>
                        <a:gd name="connsiteY420" fmla="*/ 66061 h 3874421"/>
                        <a:gd name="connsiteX421" fmla="*/ 504289 w 1221976"/>
                        <a:gd name="connsiteY421" fmla="*/ 30806 h 3874421"/>
                        <a:gd name="connsiteX422" fmla="*/ 541957 w 1221976"/>
                        <a:gd name="connsiteY422" fmla="*/ 36073 h 3874421"/>
                        <a:gd name="connsiteX423" fmla="*/ 561214 w 1221976"/>
                        <a:gd name="connsiteY423" fmla="*/ 52407 h 3874421"/>
                        <a:gd name="connsiteX424" fmla="*/ 569446 w 1221976"/>
                        <a:gd name="connsiteY424" fmla="*/ 20157 h 3874421"/>
                        <a:gd name="connsiteX425" fmla="*/ 599434 w 1221976"/>
                        <a:gd name="connsiteY425" fmla="*/ 0 h 38744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  <a:cxn ang="0">
                          <a:pos x="connsiteX266" y="connsiteY266"/>
                        </a:cxn>
                        <a:cxn ang="0">
                          <a:pos x="connsiteX267" y="connsiteY267"/>
                        </a:cxn>
                        <a:cxn ang="0">
                          <a:pos x="connsiteX268" y="connsiteY268"/>
                        </a:cxn>
                        <a:cxn ang="0">
                          <a:pos x="connsiteX269" y="connsiteY269"/>
                        </a:cxn>
                        <a:cxn ang="0">
                          <a:pos x="connsiteX270" y="connsiteY270"/>
                        </a:cxn>
                        <a:cxn ang="0">
                          <a:pos x="connsiteX271" y="connsiteY271"/>
                        </a:cxn>
                        <a:cxn ang="0">
                          <a:pos x="connsiteX272" y="connsiteY272"/>
                        </a:cxn>
                        <a:cxn ang="0">
                          <a:pos x="connsiteX273" y="connsiteY273"/>
                        </a:cxn>
                        <a:cxn ang="0">
                          <a:pos x="connsiteX274" y="connsiteY274"/>
                        </a:cxn>
                        <a:cxn ang="0">
                          <a:pos x="connsiteX275" y="connsiteY275"/>
                        </a:cxn>
                        <a:cxn ang="0">
                          <a:pos x="connsiteX276" y="connsiteY276"/>
                        </a:cxn>
                        <a:cxn ang="0">
                          <a:pos x="connsiteX277" y="connsiteY277"/>
                        </a:cxn>
                        <a:cxn ang="0">
                          <a:pos x="connsiteX278" y="connsiteY278"/>
                        </a:cxn>
                        <a:cxn ang="0">
                          <a:pos x="connsiteX279" y="connsiteY279"/>
                        </a:cxn>
                        <a:cxn ang="0">
                          <a:pos x="connsiteX280" y="connsiteY280"/>
                        </a:cxn>
                        <a:cxn ang="0">
                          <a:pos x="connsiteX281" y="connsiteY281"/>
                        </a:cxn>
                        <a:cxn ang="0">
                          <a:pos x="connsiteX282" y="connsiteY282"/>
                        </a:cxn>
                        <a:cxn ang="0">
                          <a:pos x="connsiteX283" y="connsiteY283"/>
                        </a:cxn>
                        <a:cxn ang="0">
                          <a:pos x="connsiteX284" y="connsiteY284"/>
                        </a:cxn>
                        <a:cxn ang="0">
                          <a:pos x="connsiteX285" y="connsiteY285"/>
                        </a:cxn>
                        <a:cxn ang="0">
                          <a:pos x="connsiteX286" y="connsiteY286"/>
                        </a:cxn>
                        <a:cxn ang="0">
                          <a:pos x="connsiteX287" y="connsiteY287"/>
                        </a:cxn>
                        <a:cxn ang="0">
                          <a:pos x="connsiteX288" y="connsiteY288"/>
                        </a:cxn>
                        <a:cxn ang="0">
                          <a:pos x="connsiteX289" y="connsiteY289"/>
                        </a:cxn>
                        <a:cxn ang="0">
                          <a:pos x="connsiteX290" y="connsiteY290"/>
                        </a:cxn>
                        <a:cxn ang="0">
                          <a:pos x="connsiteX291" y="connsiteY291"/>
                        </a:cxn>
                        <a:cxn ang="0">
                          <a:pos x="connsiteX292" y="connsiteY292"/>
                        </a:cxn>
                        <a:cxn ang="0">
                          <a:pos x="connsiteX293" y="connsiteY293"/>
                        </a:cxn>
                        <a:cxn ang="0">
                          <a:pos x="connsiteX294" y="connsiteY294"/>
                        </a:cxn>
                        <a:cxn ang="0">
                          <a:pos x="connsiteX295" y="connsiteY295"/>
                        </a:cxn>
                        <a:cxn ang="0">
                          <a:pos x="connsiteX296" y="connsiteY296"/>
                        </a:cxn>
                        <a:cxn ang="0">
                          <a:pos x="connsiteX297" y="connsiteY297"/>
                        </a:cxn>
                        <a:cxn ang="0">
                          <a:pos x="connsiteX298" y="connsiteY298"/>
                        </a:cxn>
                        <a:cxn ang="0">
                          <a:pos x="connsiteX299" y="connsiteY299"/>
                        </a:cxn>
                        <a:cxn ang="0">
                          <a:pos x="connsiteX300" y="connsiteY300"/>
                        </a:cxn>
                        <a:cxn ang="0">
                          <a:pos x="connsiteX301" y="connsiteY301"/>
                        </a:cxn>
                        <a:cxn ang="0">
                          <a:pos x="connsiteX302" y="connsiteY302"/>
                        </a:cxn>
                        <a:cxn ang="0">
                          <a:pos x="connsiteX303" y="connsiteY303"/>
                        </a:cxn>
                        <a:cxn ang="0">
                          <a:pos x="connsiteX304" y="connsiteY304"/>
                        </a:cxn>
                        <a:cxn ang="0">
                          <a:pos x="connsiteX305" y="connsiteY305"/>
                        </a:cxn>
                        <a:cxn ang="0">
                          <a:pos x="connsiteX306" y="connsiteY306"/>
                        </a:cxn>
                        <a:cxn ang="0">
                          <a:pos x="connsiteX307" y="connsiteY307"/>
                        </a:cxn>
                        <a:cxn ang="0">
                          <a:pos x="connsiteX308" y="connsiteY308"/>
                        </a:cxn>
                        <a:cxn ang="0">
                          <a:pos x="connsiteX309" y="connsiteY309"/>
                        </a:cxn>
                        <a:cxn ang="0">
                          <a:pos x="connsiteX310" y="connsiteY310"/>
                        </a:cxn>
                        <a:cxn ang="0">
                          <a:pos x="connsiteX311" y="connsiteY311"/>
                        </a:cxn>
                        <a:cxn ang="0">
                          <a:pos x="connsiteX312" y="connsiteY312"/>
                        </a:cxn>
                        <a:cxn ang="0">
                          <a:pos x="connsiteX313" y="connsiteY313"/>
                        </a:cxn>
                        <a:cxn ang="0">
                          <a:pos x="connsiteX314" y="connsiteY314"/>
                        </a:cxn>
                        <a:cxn ang="0">
                          <a:pos x="connsiteX315" y="connsiteY315"/>
                        </a:cxn>
                        <a:cxn ang="0">
                          <a:pos x="connsiteX316" y="connsiteY316"/>
                        </a:cxn>
                        <a:cxn ang="0">
                          <a:pos x="connsiteX317" y="connsiteY317"/>
                        </a:cxn>
                        <a:cxn ang="0">
                          <a:pos x="connsiteX318" y="connsiteY318"/>
                        </a:cxn>
                        <a:cxn ang="0">
                          <a:pos x="connsiteX319" y="connsiteY319"/>
                        </a:cxn>
                        <a:cxn ang="0">
                          <a:pos x="connsiteX320" y="connsiteY320"/>
                        </a:cxn>
                        <a:cxn ang="0">
                          <a:pos x="connsiteX321" y="connsiteY321"/>
                        </a:cxn>
                        <a:cxn ang="0">
                          <a:pos x="connsiteX322" y="connsiteY322"/>
                        </a:cxn>
                        <a:cxn ang="0">
                          <a:pos x="connsiteX323" y="connsiteY323"/>
                        </a:cxn>
                        <a:cxn ang="0">
                          <a:pos x="connsiteX324" y="connsiteY324"/>
                        </a:cxn>
                        <a:cxn ang="0">
                          <a:pos x="connsiteX325" y="connsiteY325"/>
                        </a:cxn>
                        <a:cxn ang="0">
                          <a:pos x="connsiteX326" y="connsiteY326"/>
                        </a:cxn>
                        <a:cxn ang="0">
                          <a:pos x="connsiteX327" y="connsiteY327"/>
                        </a:cxn>
                        <a:cxn ang="0">
                          <a:pos x="connsiteX328" y="connsiteY328"/>
                        </a:cxn>
                        <a:cxn ang="0">
                          <a:pos x="connsiteX329" y="connsiteY329"/>
                        </a:cxn>
                        <a:cxn ang="0">
                          <a:pos x="connsiteX330" y="connsiteY330"/>
                        </a:cxn>
                        <a:cxn ang="0">
                          <a:pos x="connsiteX331" y="connsiteY331"/>
                        </a:cxn>
                        <a:cxn ang="0">
                          <a:pos x="connsiteX332" y="connsiteY332"/>
                        </a:cxn>
                        <a:cxn ang="0">
                          <a:pos x="connsiteX333" y="connsiteY333"/>
                        </a:cxn>
                        <a:cxn ang="0">
                          <a:pos x="connsiteX334" y="connsiteY334"/>
                        </a:cxn>
                        <a:cxn ang="0">
                          <a:pos x="connsiteX335" y="connsiteY335"/>
                        </a:cxn>
                        <a:cxn ang="0">
                          <a:pos x="connsiteX336" y="connsiteY336"/>
                        </a:cxn>
                        <a:cxn ang="0">
                          <a:pos x="connsiteX337" y="connsiteY337"/>
                        </a:cxn>
                        <a:cxn ang="0">
                          <a:pos x="connsiteX338" y="connsiteY338"/>
                        </a:cxn>
                        <a:cxn ang="0">
                          <a:pos x="connsiteX339" y="connsiteY339"/>
                        </a:cxn>
                        <a:cxn ang="0">
                          <a:pos x="connsiteX340" y="connsiteY340"/>
                        </a:cxn>
                        <a:cxn ang="0">
                          <a:pos x="connsiteX341" y="connsiteY341"/>
                        </a:cxn>
                        <a:cxn ang="0">
                          <a:pos x="connsiteX342" y="connsiteY342"/>
                        </a:cxn>
                        <a:cxn ang="0">
                          <a:pos x="connsiteX343" y="connsiteY343"/>
                        </a:cxn>
                        <a:cxn ang="0">
                          <a:pos x="connsiteX344" y="connsiteY344"/>
                        </a:cxn>
                        <a:cxn ang="0">
                          <a:pos x="connsiteX345" y="connsiteY345"/>
                        </a:cxn>
                        <a:cxn ang="0">
                          <a:pos x="connsiteX346" y="connsiteY346"/>
                        </a:cxn>
                        <a:cxn ang="0">
                          <a:pos x="connsiteX347" y="connsiteY347"/>
                        </a:cxn>
                        <a:cxn ang="0">
                          <a:pos x="connsiteX348" y="connsiteY348"/>
                        </a:cxn>
                        <a:cxn ang="0">
                          <a:pos x="connsiteX349" y="connsiteY349"/>
                        </a:cxn>
                        <a:cxn ang="0">
                          <a:pos x="connsiteX350" y="connsiteY350"/>
                        </a:cxn>
                        <a:cxn ang="0">
                          <a:pos x="connsiteX351" y="connsiteY351"/>
                        </a:cxn>
                        <a:cxn ang="0">
                          <a:pos x="connsiteX352" y="connsiteY352"/>
                        </a:cxn>
                        <a:cxn ang="0">
                          <a:pos x="connsiteX353" y="connsiteY353"/>
                        </a:cxn>
                        <a:cxn ang="0">
                          <a:pos x="connsiteX354" y="connsiteY354"/>
                        </a:cxn>
                        <a:cxn ang="0">
                          <a:pos x="connsiteX355" y="connsiteY355"/>
                        </a:cxn>
                        <a:cxn ang="0">
                          <a:pos x="connsiteX356" y="connsiteY356"/>
                        </a:cxn>
                        <a:cxn ang="0">
                          <a:pos x="connsiteX357" y="connsiteY357"/>
                        </a:cxn>
                        <a:cxn ang="0">
                          <a:pos x="connsiteX358" y="connsiteY358"/>
                        </a:cxn>
                        <a:cxn ang="0">
                          <a:pos x="connsiteX359" y="connsiteY359"/>
                        </a:cxn>
                        <a:cxn ang="0">
                          <a:pos x="connsiteX360" y="connsiteY360"/>
                        </a:cxn>
                        <a:cxn ang="0">
                          <a:pos x="connsiteX361" y="connsiteY361"/>
                        </a:cxn>
                        <a:cxn ang="0">
                          <a:pos x="connsiteX362" y="connsiteY362"/>
                        </a:cxn>
                        <a:cxn ang="0">
                          <a:pos x="connsiteX363" y="connsiteY363"/>
                        </a:cxn>
                        <a:cxn ang="0">
                          <a:pos x="connsiteX364" y="connsiteY364"/>
                        </a:cxn>
                        <a:cxn ang="0">
                          <a:pos x="connsiteX365" y="connsiteY365"/>
                        </a:cxn>
                        <a:cxn ang="0">
                          <a:pos x="connsiteX366" y="connsiteY366"/>
                        </a:cxn>
                        <a:cxn ang="0">
                          <a:pos x="connsiteX367" y="connsiteY367"/>
                        </a:cxn>
                        <a:cxn ang="0">
                          <a:pos x="connsiteX368" y="connsiteY368"/>
                        </a:cxn>
                        <a:cxn ang="0">
                          <a:pos x="connsiteX369" y="connsiteY369"/>
                        </a:cxn>
                        <a:cxn ang="0">
                          <a:pos x="connsiteX370" y="connsiteY370"/>
                        </a:cxn>
                        <a:cxn ang="0">
                          <a:pos x="connsiteX371" y="connsiteY371"/>
                        </a:cxn>
                        <a:cxn ang="0">
                          <a:pos x="connsiteX372" y="connsiteY372"/>
                        </a:cxn>
                        <a:cxn ang="0">
                          <a:pos x="connsiteX373" y="connsiteY373"/>
                        </a:cxn>
                        <a:cxn ang="0">
                          <a:pos x="connsiteX374" y="connsiteY374"/>
                        </a:cxn>
                        <a:cxn ang="0">
                          <a:pos x="connsiteX375" y="connsiteY375"/>
                        </a:cxn>
                        <a:cxn ang="0">
                          <a:pos x="connsiteX376" y="connsiteY376"/>
                        </a:cxn>
                        <a:cxn ang="0">
                          <a:pos x="connsiteX377" y="connsiteY377"/>
                        </a:cxn>
                        <a:cxn ang="0">
                          <a:pos x="connsiteX378" y="connsiteY378"/>
                        </a:cxn>
                        <a:cxn ang="0">
                          <a:pos x="connsiteX379" y="connsiteY379"/>
                        </a:cxn>
                        <a:cxn ang="0">
                          <a:pos x="connsiteX380" y="connsiteY380"/>
                        </a:cxn>
                        <a:cxn ang="0">
                          <a:pos x="connsiteX381" y="connsiteY381"/>
                        </a:cxn>
                        <a:cxn ang="0">
                          <a:pos x="connsiteX382" y="connsiteY382"/>
                        </a:cxn>
                        <a:cxn ang="0">
                          <a:pos x="connsiteX383" y="connsiteY383"/>
                        </a:cxn>
                        <a:cxn ang="0">
                          <a:pos x="connsiteX384" y="connsiteY384"/>
                        </a:cxn>
                        <a:cxn ang="0">
                          <a:pos x="connsiteX385" y="connsiteY385"/>
                        </a:cxn>
                        <a:cxn ang="0">
                          <a:pos x="connsiteX386" y="connsiteY386"/>
                        </a:cxn>
                        <a:cxn ang="0">
                          <a:pos x="connsiteX387" y="connsiteY387"/>
                        </a:cxn>
                        <a:cxn ang="0">
                          <a:pos x="connsiteX388" y="connsiteY388"/>
                        </a:cxn>
                        <a:cxn ang="0">
                          <a:pos x="connsiteX389" y="connsiteY389"/>
                        </a:cxn>
                        <a:cxn ang="0">
                          <a:pos x="connsiteX390" y="connsiteY390"/>
                        </a:cxn>
                        <a:cxn ang="0">
                          <a:pos x="connsiteX391" y="connsiteY391"/>
                        </a:cxn>
                        <a:cxn ang="0">
                          <a:pos x="connsiteX392" y="connsiteY392"/>
                        </a:cxn>
                        <a:cxn ang="0">
                          <a:pos x="connsiteX393" y="connsiteY393"/>
                        </a:cxn>
                        <a:cxn ang="0">
                          <a:pos x="connsiteX394" y="connsiteY394"/>
                        </a:cxn>
                        <a:cxn ang="0">
                          <a:pos x="connsiteX395" y="connsiteY395"/>
                        </a:cxn>
                        <a:cxn ang="0">
                          <a:pos x="connsiteX396" y="connsiteY396"/>
                        </a:cxn>
                        <a:cxn ang="0">
                          <a:pos x="connsiteX397" y="connsiteY397"/>
                        </a:cxn>
                        <a:cxn ang="0">
                          <a:pos x="connsiteX398" y="connsiteY398"/>
                        </a:cxn>
                        <a:cxn ang="0">
                          <a:pos x="connsiteX399" y="connsiteY399"/>
                        </a:cxn>
                        <a:cxn ang="0">
                          <a:pos x="connsiteX400" y="connsiteY400"/>
                        </a:cxn>
                        <a:cxn ang="0">
                          <a:pos x="connsiteX401" y="connsiteY401"/>
                        </a:cxn>
                        <a:cxn ang="0">
                          <a:pos x="connsiteX402" y="connsiteY402"/>
                        </a:cxn>
                        <a:cxn ang="0">
                          <a:pos x="connsiteX403" y="connsiteY403"/>
                        </a:cxn>
                        <a:cxn ang="0">
                          <a:pos x="connsiteX404" y="connsiteY404"/>
                        </a:cxn>
                        <a:cxn ang="0">
                          <a:pos x="connsiteX405" y="connsiteY405"/>
                        </a:cxn>
                        <a:cxn ang="0">
                          <a:pos x="connsiteX406" y="connsiteY406"/>
                        </a:cxn>
                        <a:cxn ang="0">
                          <a:pos x="connsiteX407" y="connsiteY407"/>
                        </a:cxn>
                        <a:cxn ang="0">
                          <a:pos x="connsiteX408" y="connsiteY408"/>
                        </a:cxn>
                        <a:cxn ang="0">
                          <a:pos x="connsiteX409" y="connsiteY409"/>
                        </a:cxn>
                        <a:cxn ang="0">
                          <a:pos x="connsiteX410" y="connsiteY410"/>
                        </a:cxn>
                        <a:cxn ang="0">
                          <a:pos x="connsiteX411" y="connsiteY411"/>
                        </a:cxn>
                        <a:cxn ang="0">
                          <a:pos x="connsiteX412" y="connsiteY412"/>
                        </a:cxn>
                        <a:cxn ang="0">
                          <a:pos x="connsiteX413" y="connsiteY413"/>
                        </a:cxn>
                        <a:cxn ang="0">
                          <a:pos x="connsiteX414" y="connsiteY414"/>
                        </a:cxn>
                        <a:cxn ang="0">
                          <a:pos x="connsiteX415" y="connsiteY415"/>
                        </a:cxn>
                        <a:cxn ang="0">
                          <a:pos x="connsiteX416" y="connsiteY416"/>
                        </a:cxn>
                        <a:cxn ang="0">
                          <a:pos x="connsiteX417" y="connsiteY417"/>
                        </a:cxn>
                        <a:cxn ang="0">
                          <a:pos x="connsiteX418" y="connsiteY418"/>
                        </a:cxn>
                        <a:cxn ang="0">
                          <a:pos x="connsiteX419" y="connsiteY419"/>
                        </a:cxn>
                        <a:cxn ang="0">
                          <a:pos x="connsiteX420" y="connsiteY420"/>
                        </a:cxn>
                        <a:cxn ang="0">
                          <a:pos x="connsiteX421" y="connsiteY421"/>
                        </a:cxn>
                        <a:cxn ang="0">
                          <a:pos x="connsiteX422" y="connsiteY422"/>
                        </a:cxn>
                        <a:cxn ang="0">
                          <a:pos x="connsiteX423" y="connsiteY423"/>
                        </a:cxn>
                        <a:cxn ang="0">
                          <a:pos x="connsiteX424" y="connsiteY424"/>
                        </a:cxn>
                        <a:cxn ang="0">
                          <a:pos x="connsiteX425" y="connsiteY425"/>
                        </a:cxn>
                      </a:cxnLst>
                      <a:rect l="l" t="t" r="r" b="b"/>
                      <a:pathLst>
                        <a:path w="1221976" h="3874421">
                          <a:moveTo>
                            <a:pt x="599434" y="0"/>
                          </a:moveTo>
                          <a:cubicBezTo>
                            <a:pt x="611145" y="0"/>
                            <a:pt x="622830" y="8786"/>
                            <a:pt x="629421" y="20157"/>
                          </a:cubicBezTo>
                          <a:cubicBezTo>
                            <a:pt x="636012" y="31527"/>
                            <a:pt x="633679" y="36830"/>
                            <a:pt x="635807" y="45167"/>
                          </a:cubicBezTo>
                          <a:lnTo>
                            <a:pt x="644112" y="36073"/>
                          </a:lnTo>
                          <a:cubicBezTo>
                            <a:pt x="657986" y="27393"/>
                            <a:pt x="671637" y="24951"/>
                            <a:pt x="681779" y="30806"/>
                          </a:cubicBezTo>
                          <a:cubicBezTo>
                            <a:pt x="691922" y="36662"/>
                            <a:pt x="696633" y="49706"/>
                            <a:pt x="696052" y="66061"/>
                          </a:cubicBezTo>
                          <a:lnTo>
                            <a:pt x="690047" y="84996"/>
                          </a:lnTo>
                          <a:lnTo>
                            <a:pt x="653839" y="136224"/>
                          </a:lnTo>
                          <a:cubicBezTo>
                            <a:pt x="651201" y="141070"/>
                            <a:pt x="650990" y="145390"/>
                            <a:pt x="655496" y="150079"/>
                          </a:cubicBezTo>
                          <a:cubicBezTo>
                            <a:pt x="660001" y="154769"/>
                            <a:pt x="667239" y="151937"/>
                            <a:pt x="670719" y="148424"/>
                          </a:cubicBezTo>
                          <a:cubicBezTo>
                            <a:pt x="692808" y="130558"/>
                            <a:pt x="715980" y="83439"/>
                            <a:pt x="736985" y="94825"/>
                          </a:cubicBezTo>
                          <a:cubicBezTo>
                            <a:pt x="776578" y="117684"/>
                            <a:pt x="790794" y="167185"/>
                            <a:pt x="768737" y="205388"/>
                          </a:cubicBezTo>
                          <a:lnTo>
                            <a:pt x="765918" y="208538"/>
                          </a:lnTo>
                          <a:lnTo>
                            <a:pt x="778467" y="206223"/>
                          </a:lnTo>
                          <a:cubicBezTo>
                            <a:pt x="784461" y="206501"/>
                            <a:pt x="789490" y="208369"/>
                            <a:pt x="793110" y="211989"/>
                          </a:cubicBezTo>
                          <a:cubicBezTo>
                            <a:pt x="807588" y="226467"/>
                            <a:pt x="794038" y="263491"/>
                            <a:pt x="762845" y="294685"/>
                          </a:cubicBezTo>
                          <a:lnTo>
                            <a:pt x="756263" y="299145"/>
                          </a:lnTo>
                          <a:lnTo>
                            <a:pt x="761006" y="299432"/>
                          </a:lnTo>
                          <a:cubicBezTo>
                            <a:pt x="744333" y="323544"/>
                            <a:pt x="730940" y="349575"/>
                            <a:pt x="721023" y="376806"/>
                          </a:cubicBezTo>
                          <a:lnTo>
                            <a:pt x="703600" y="453827"/>
                          </a:lnTo>
                          <a:lnTo>
                            <a:pt x="751032" y="422449"/>
                          </a:lnTo>
                          <a:cubicBezTo>
                            <a:pt x="772353" y="402973"/>
                            <a:pt x="790640" y="380174"/>
                            <a:pt x="805397" y="354506"/>
                          </a:cubicBezTo>
                          <a:lnTo>
                            <a:pt x="806543" y="356252"/>
                          </a:lnTo>
                          <a:lnTo>
                            <a:pt x="807536" y="352920"/>
                          </a:lnTo>
                          <a:cubicBezTo>
                            <a:pt x="817839" y="336439"/>
                            <a:pt x="841958" y="324874"/>
                            <a:pt x="870069" y="324873"/>
                          </a:cubicBezTo>
                          <a:lnTo>
                            <a:pt x="892531" y="331169"/>
                          </a:lnTo>
                          <a:lnTo>
                            <a:pt x="931982" y="320112"/>
                          </a:lnTo>
                          <a:cubicBezTo>
                            <a:pt x="969463" y="320112"/>
                            <a:pt x="999848" y="340672"/>
                            <a:pt x="999848" y="366034"/>
                          </a:cubicBezTo>
                          <a:lnTo>
                            <a:pt x="994944" y="382469"/>
                          </a:lnTo>
                          <a:lnTo>
                            <a:pt x="997278" y="383332"/>
                          </a:lnTo>
                          <a:cubicBezTo>
                            <a:pt x="1010636" y="390658"/>
                            <a:pt x="1018899" y="400777"/>
                            <a:pt x="1018898" y="411956"/>
                          </a:cubicBezTo>
                          <a:cubicBezTo>
                            <a:pt x="1018899" y="428724"/>
                            <a:pt x="1000307" y="443110"/>
                            <a:pt x="973813" y="449256"/>
                          </a:cubicBezTo>
                          <a:lnTo>
                            <a:pt x="971579" y="449503"/>
                          </a:lnTo>
                          <a:lnTo>
                            <a:pt x="902225" y="500032"/>
                          </a:lnTo>
                          <a:lnTo>
                            <a:pt x="899899" y="503225"/>
                          </a:lnTo>
                          <a:lnTo>
                            <a:pt x="906979" y="502443"/>
                          </a:lnTo>
                          <a:cubicBezTo>
                            <a:pt x="968790" y="502443"/>
                            <a:pt x="1018899" y="520567"/>
                            <a:pt x="1018898" y="542925"/>
                          </a:cubicBezTo>
                          <a:cubicBezTo>
                            <a:pt x="1018898" y="559694"/>
                            <a:pt x="990713" y="574080"/>
                            <a:pt x="950544" y="580226"/>
                          </a:cubicBezTo>
                          <a:lnTo>
                            <a:pt x="932828" y="581519"/>
                          </a:lnTo>
                          <a:lnTo>
                            <a:pt x="845134" y="621091"/>
                          </a:lnTo>
                          <a:lnTo>
                            <a:pt x="784513" y="668845"/>
                          </a:lnTo>
                          <a:lnTo>
                            <a:pt x="796944" y="667524"/>
                          </a:lnTo>
                          <a:cubicBezTo>
                            <a:pt x="830851" y="668792"/>
                            <a:pt x="857015" y="680432"/>
                            <a:pt x="867399" y="702145"/>
                          </a:cubicBezTo>
                          <a:cubicBezTo>
                            <a:pt x="877783" y="723858"/>
                            <a:pt x="870422" y="751532"/>
                            <a:pt x="850126" y="778723"/>
                          </a:cubicBezTo>
                          <a:lnTo>
                            <a:pt x="849875" y="778973"/>
                          </a:lnTo>
                          <a:lnTo>
                            <a:pt x="851114" y="779182"/>
                          </a:lnTo>
                          <a:lnTo>
                            <a:pt x="830038" y="798848"/>
                          </a:lnTo>
                          <a:lnTo>
                            <a:pt x="810582" y="818340"/>
                          </a:lnTo>
                          <a:lnTo>
                            <a:pt x="806375" y="820928"/>
                          </a:lnTo>
                          <a:lnTo>
                            <a:pt x="784901" y="840968"/>
                          </a:lnTo>
                          <a:cubicBezTo>
                            <a:pt x="763984" y="864967"/>
                            <a:pt x="744530" y="892018"/>
                            <a:pt x="727457" y="921066"/>
                          </a:cubicBezTo>
                          <a:cubicBezTo>
                            <a:pt x="710383" y="950114"/>
                            <a:pt x="696213" y="980272"/>
                            <a:pt x="685421" y="1010221"/>
                          </a:cubicBezTo>
                          <a:lnTo>
                            <a:pt x="678914" y="1036493"/>
                          </a:lnTo>
                          <a:lnTo>
                            <a:pt x="681256" y="1089059"/>
                          </a:lnTo>
                          <a:lnTo>
                            <a:pt x="683234" y="1087891"/>
                          </a:lnTo>
                          <a:cubicBezTo>
                            <a:pt x="738359" y="1049193"/>
                            <a:pt x="783674" y="997959"/>
                            <a:pt x="814232" y="938978"/>
                          </a:cubicBezTo>
                          <a:lnTo>
                            <a:pt x="817066" y="943221"/>
                          </a:lnTo>
                          <a:lnTo>
                            <a:pt x="818015" y="934514"/>
                          </a:lnTo>
                          <a:cubicBezTo>
                            <a:pt x="832615" y="887415"/>
                            <a:pt x="862544" y="853338"/>
                            <a:pt x="884865" y="858400"/>
                          </a:cubicBezTo>
                          <a:cubicBezTo>
                            <a:pt x="890445" y="859665"/>
                            <a:pt x="895022" y="863257"/>
                            <a:pt x="898519" y="868668"/>
                          </a:cubicBezTo>
                          <a:lnTo>
                            <a:pt x="902928" y="881679"/>
                          </a:lnTo>
                          <a:lnTo>
                            <a:pt x="904581" y="877231"/>
                          </a:lnTo>
                          <a:cubicBezTo>
                            <a:pt x="931129" y="834559"/>
                            <a:pt x="988500" y="819060"/>
                            <a:pt x="1032723" y="842609"/>
                          </a:cubicBezTo>
                          <a:cubicBezTo>
                            <a:pt x="1055440" y="855534"/>
                            <a:pt x="1020532" y="904414"/>
                            <a:pt x="1014436" y="935316"/>
                          </a:cubicBezTo>
                          <a:cubicBezTo>
                            <a:pt x="1012774" y="940590"/>
                            <a:pt x="1013814" y="948963"/>
                            <a:pt x="1020945" y="950431"/>
                          </a:cubicBezTo>
                          <a:cubicBezTo>
                            <a:pt x="1028075" y="951899"/>
                            <a:pt x="1032303" y="949197"/>
                            <a:pt x="1035756" y="943932"/>
                          </a:cubicBezTo>
                          <a:lnTo>
                            <a:pt x="1067796" y="880549"/>
                          </a:lnTo>
                          <a:lnTo>
                            <a:pt x="1083599" y="863980"/>
                          </a:lnTo>
                          <a:cubicBezTo>
                            <a:pt x="1099722" y="853952"/>
                            <a:pt x="1115357" y="850764"/>
                            <a:pt x="1126686" y="856797"/>
                          </a:cubicBezTo>
                          <a:cubicBezTo>
                            <a:pt x="1138014" y="862830"/>
                            <a:pt x="1142889" y="876939"/>
                            <a:pt x="1141613" y="894874"/>
                          </a:cubicBezTo>
                          <a:lnTo>
                            <a:pt x="1136933" y="907873"/>
                          </a:lnTo>
                          <a:cubicBezTo>
                            <a:pt x="1146453" y="905014"/>
                            <a:pt x="1150530" y="899768"/>
                            <a:pt x="1165493" y="899299"/>
                          </a:cubicBezTo>
                          <a:cubicBezTo>
                            <a:pt x="1180456" y="898831"/>
                            <a:pt x="1195558" y="904598"/>
                            <a:pt x="1201844" y="915487"/>
                          </a:cubicBezTo>
                          <a:cubicBezTo>
                            <a:pt x="1208131" y="926375"/>
                            <a:pt x="1206156" y="943345"/>
                            <a:pt x="1197687" y="955062"/>
                          </a:cubicBezTo>
                          <a:cubicBezTo>
                            <a:pt x="1189218" y="966778"/>
                            <a:pt x="1179030" y="972637"/>
                            <a:pt x="1169700" y="981425"/>
                          </a:cubicBezTo>
                          <a:lnTo>
                            <a:pt x="1196450" y="989854"/>
                          </a:lnTo>
                          <a:cubicBezTo>
                            <a:pt x="1212620" y="997717"/>
                            <a:pt x="1222401" y="1008993"/>
                            <a:pt x="1221962" y="1021820"/>
                          </a:cubicBezTo>
                          <a:cubicBezTo>
                            <a:pt x="1221522" y="1034646"/>
                            <a:pt x="1210944" y="1046594"/>
                            <a:pt x="1194198" y="1055543"/>
                          </a:cubicBezTo>
                          <a:lnTo>
                            <a:pt x="1172625" y="1062113"/>
                          </a:lnTo>
                          <a:lnTo>
                            <a:pt x="1101269" y="1057405"/>
                          </a:lnTo>
                          <a:cubicBezTo>
                            <a:pt x="1087152" y="1058389"/>
                            <a:pt x="1088149" y="1062294"/>
                            <a:pt x="1086655" y="1066623"/>
                          </a:cubicBezTo>
                          <a:cubicBezTo>
                            <a:pt x="1085161" y="1070953"/>
                            <a:pt x="1092879" y="1080131"/>
                            <a:pt x="1098071" y="1080176"/>
                          </a:cubicBezTo>
                          <a:cubicBezTo>
                            <a:pt x="1128021" y="1090590"/>
                            <a:pt x="1187722" y="1077110"/>
                            <a:pt x="1187919" y="1111417"/>
                          </a:cubicBezTo>
                          <a:cubicBezTo>
                            <a:pt x="1186202" y="1161490"/>
                            <a:pt x="1144094" y="1203425"/>
                            <a:pt x="1093865" y="1205081"/>
                          </a:cubicBezTo>
                          <a:lnTo>
                            <a:pt x="1089186" y="1204288"/>
                          </a:lnTo>
                          <a:lnTo>
                            <a:pt x="1098249" y="1214612"/>
                          </a:lnTo>
                          <a:cubicBezTo>
                            <a:pt x="1101187" y="1220346"/>
                            <a:pt x="1102009" y="1226105"/>
                            <a:pt x="1100315" y="1231571"/>
                          </a:cubicBezTo>
                          <a:cubicBezTo>
                            <a:pt x="1093539" y="1253431"/>
                            <a:pt x="1049062" y="1262313"/>
                            <a:pt x="1000973" y="1251407"/>
                          </a:cubicBezTo>
                          <a:lnTo>
                            <a:pt x="992747" y="1247781"/>
                          </a:lnTo>
                          <a:lnTo>
                            <a:pt x="994087" y="1250498"/>
                          </a:lnTo>
                          <a:cubicBezTo>
                            <a:pt x="927729" y="1247471"/>
                            <a:pt x="860701" y="1261098"/>
                            <a:pt x="799625" y="1289488"/>
                          </a:cubicBezTo>
                          <a:lnTo>
                            <a:pt x="763404" y="1309948"/>
                          </a:lnTo>
                          <a:lnTo>
                            <a:pt x="805536" y="1312891"/>
                          </a:lnTo>
                          <a:cubicBezTo>
                            <a:pt x="833621" y="1321033"/>
                            <a:pt x="857607" y="1335310"/>
                            <a:pt x="873234" y="1356145"/>
                          </a:cubicBezTo>
                          <a:cubicBezTo>
                            <a:pt x="912301" y="1408234"/>
                            <a:pt x="809530" y="1477280"/>
                            <a:pt x="720402" y="1559864"/>
                          </a:cubicBezTo>
                          <a:lnTo>
                            <a:pt x="703009" y="1577447"/>
                          </a:lnTo>
                          <a:lnTo>
                            <a:pt x="709950" y="1733276"/>
                          </a:lnTo>
                          <a:lnTo>
                            <a:pt x="719471" y="1985327"/>
                          </a:lnTo>
                          <a:lnTo>
                            <a:pt x="728110" y="1980683"/>
                          </a:lnTo>
                          <a:cubicBezTo>
                            <a:pt x="739041" y="1973952"/>
                            <a:pt x="749183" y="1966642"/>
                            <a:pt x="758047" y="1958577"/>
                          </a:cubicBezTo>
                          <a:lnTo>
                            <a:pt x="781528" y="1929168"/>
                          </a:lnTo>
                          <a:lnTo>
                            <a:pt x="768333" y="1862037"/>
                          </a:lnTo>
                          <a:cubicBezTo>
                            <a:pt x="765096" y="1845575"/>
                            <a:pt x="779952" y="1824609"/>
                            <a:pt x="801513" y="1815207"/>
                          </a:cubicBezTo>
                          <a:cubicBezTo>
                            <a:pt x="823074" y="1805808"/>
                            <a:pt x="843176" y="1811532"/>
                            <a:pt x="846412" y="1827994"/>
                          </a:cubicBezTo>
                          <a:lnTo>
                            <a:pt x="849039" y="1841360"/>
                          </a:lnTo>
                          <a:lnTo>
                            <a:pt x="843556" y="1873815"/>
                          </a:lnTo>
                          <a:lnTo>
                            <a:pt x="853072" y="1881149"/>
                          </a:lnTo>
                          <a:lnTo>
                            <a:pt x="865807" y="1869431"/>
                          </a:lnTo>
                          <a:lnTo>
                            <a:pt x="941985" y="1751881"/>
                          </a:lnTo>
                          <a:cubicBezTo>
                            <a:pt x="963997" y="1728675"/>
                            <a:pt x="995097" y="1715773"/>
                            <a:pt x="1020574" y="1717256"/>
                          </a:cubicBezTo>
                          <a:cubicBezTo>
                            <a:pt x="1029065" y="1717751"/>
                            <a:pt x="1036933" y="1719845"/>
                            <a:pt x="1043630" y="1723687"/>
                          </a:cubicBezTo>
                          <a:cubicBezTo>
                            <a:pt x="1057025" y="1731374"/>
                            <a:pt x="1063203" y="1744603"/>
                            <a:pt x="1062364" y="1759779"/>
                          </a:cubicBezTo>
                          <a:lnTo>
                            <a:pt x="1057370" y="1778057"/>
                          </a:lnTo>
                          <a:lnTo>
                            <a:pt x="1078197" y="1765194"/>
                          </a:lnTo>
                          <a:cubicBezTo>
                            <a:pt x="1115415" y="1742208"/>
                            <a:pt x="1156871" y="1744485"/>
                            <a:pt x="1170793" y="1770281"/>
                          </a:cubicBezTo>
                          <a:cubicBezTo>
                            <a:pt x="1184716" y="1796077"/>
                            <a:pt x="1165831" y="1835622"/>
                            <a:pt x="1128614" y="1858608"/>
                          </a:cubicBezTo>
                          <a:lnTo>
                            <a:pt x="1100171" y="1876174"/>
                          </a:lnTo>
                          <a:lnTo>
                            <a:pt x="1105483" y="1875481"/>
                          </a:lnTo>
                          <a:cubicBezTo>
                            <a:pt x="1131039" y="1876801"/>
                            <a:pt x="1148541" y="1892372"/>
                            <a:pt x="1147829" y="1916751"/>
                          </a:cubicBezTo>
                          <a:cubicBezTo>
                            <a:pt x="1146879" y="1949254"/>
                            <a:pt x="1113907" y="1985100"/>
                            <a:pt x="1074181" y="1996819"/>
                          </a:cubicBezTo>
                          <a:lnTo>
                            <a:pt x="946896" y="2019674"/>
                          </a:lnTo>
                          <a:lnTo>
                            <a:pt x="931042" y="2025612"/>
                          </a:lnTo>
                          <a:lnTo>
                            <a:pt x="932220" y="2038096"/>
                          </a:lnTo>
                          <a:lnTo>
                            <a:pt x="966967" y="2051445"/>
                          </a:lnTo>
                          <a:lnTo>
                            <a:pt x="972170" y="2073773"/>
                          </a:lnTo>
                          <a:cubicBezTo>
                            <a:pt x="969982" y="2082457"/>
                            <a:pt x="964029" y="2091647"/>
                            <a:pt x="954834" y="2099284"/>
                          </a:cubicBezTo>
                          <a:cubicBezTo>
                            <a:pt x="936444" y="2114558"/>
                            <a:pt x="912042" y="2117837"/>
                            <a:pt x="900332" y="2106608"/>
                          </a:cubicBezTo>
                          <a:lnTo>
                            <a:pt x="856506" y="2064582"/>
                          </a:lnTo>
                          <a:lnTo>
                            <a:pt x="856102" y="2064750"/>
                          </a:lnTo>
                          <a:lnTo>
                            <a:pt x="857613" y="2066273"/>
                          </a:lnTo>
                          <a:cubicBezTo>
                            <a:pt x="809136" y="2075189"/>
                            <a:pt x="765223" y="2129558"/>
                            <a:pt x="726961" y="2176509"/>
                          </a:cubicBezTo>
                          <a:lnTo>
                            <a:pt x="726704" y="2176792"/>
                          </a:lnTo>
                          <a:lnTo>
                            <a:pt x="730580" y="2279387"/>
                          </a:lnTo>
                          <a:lnTo>
                            <a:pt x="734681" y="2403798"/>
                          </a:lnTo>
                          <a:lnTo>
                            <a:pt x="737556" y="2406768"/>
                          </a:lnTo>
                          <a:lnTo>
                            <a:pt x="739929" y="2418842"/>
                          </a:lnTo>
                          <a:lnTo>
                            <a:pt x="735952" y="2442380"/>
                          </a:lnTo>
                          <a:lnTo>
                            <a:pt x="736173" y="2449080"/>
                          </a:lnTo>
                          <a:lnTo>
                            <a:pt x="743572" y="2454782"/>
                          </a:lnTo>
                          <a:lnTo>
                            <a:pt x="755076" y="2444198"/>
                          </a:lnTo>
                          <a:lnTo>
                            <a:pt x="823886" y="2338017"/>
                          </a:lnTo>
                          <a:cubicBezTo>
                            <a:pt x="843769" y="2317055"/>
                            <a:pt x="871861" y="2305401"/>
                            <a:pt x="894874" y="2306741"/>
                          </a:cubicBezTo>
                          <a:cubicBezTo>
                            <a:pt x="902544" y="2307188"/>
                            <a:pt x="909651" y="2309079"/>
                            <a:pt x="915700" y="2312550"/>
                          </a:cubicBezTo>
                          <a:cubicBezTo>
                            <a:pt x="927799" y="2319493"/>
                            <a:pt x="933380" y="2331443"/>
                            <a:pt x="932622" y="2345151"/>
                          </a:cubicBezTo>
                          <a:lnTo>
                            <a:pt x="928111" y="2361662"/>
                          </a:lnTo>
                          <a:lnTo>
                            <a:pt x="946924" y="2350042"/>
                          </a:lnTo>
                          <a:cubicBezTo>
                            <a:pt x="980542" y="2329280"/>
                            <a:pt x="1017988" y="2331336"/>
                            <a:pt x="1030564" y="2354637"/>
                          </a:cubicBezTo>
                          <a:cubicBezTo>
                            <a:pt x="1043141" y="2377938"/>
                            <a:pt x="1026082" y="2413659"/>
                            <a:pt x="992465" y="2434421"/>
                          </a:cubicBezTo>
                          <a:lnTo>
                            <a:pt x="966772" y="2450288"/>
                          </a:lnTo>
                          <a:lnTo>
                            <a:pt x="971571" y="2449663"/>
                          </a:lnTo>
                          <a:cubicBezTo>
                            <a:pt x="994655" y="2450855"/>
                            <a:pt x="1010464" y="2464920"/>
                            <a:pt x="1009821" y="2486941"/>
                          </a:cubicBezTo>
                          <a:cubicBezTo>
                            <a:pt x="1008963" y="2516300"/>
                            <a:pt x="979180" y="2548680"/>
                            <a:pt x="943296" y="2559265"/>
                          </a:cubicBezTo>
                          <a:lnTo>
                            <a:pt x="828321" y="2579909"/>
                          </a:lnTo>
                          <a:lnTo>
                            <a:pt x="814001" y="2585274"/>
                          </a:lnTo>
                          <a:lnTo>
                            <a:pt x="815065" y="2596550"/>
                          </a:lnTo>
                          <a:lnTo>
                            <a:pt x="846452" y="2608608"/>
                          </a:lnTo>
                          <a:lnTo>
                            <a:pt x="851152" y="2628776"/>
                          </a:lnTo>
                          <a:cubicBezTo>
                            <a:pt x="849175" y="2636620"/>
                            <a:pt x="843798" y="2644921"/>
                            <a:pt x="835492" y="2651820"/>
                          </a:cubicBezTo>
                          <a:cubicBezTo>
                            <a:pt x="818880" y="2665617"/>
                            <a:pt x="796838" y="2668579"/>
                            <a:pt x="786262" y="2658435"/>
                          </a:cubicBezTo>
                          <a:lnTo>
                            <a:pt x="746674" y="2620474"/>
                          </a:lnTo>
                          <a:lnTo>
                            <a:pt x="746309" y="2620626"/>
                          </a:lnTo>
                          <a:lnTo>
                            <a:pt x="747674" y="2622002"/>
                          </a:lnTo>
                          <a:lnTo>
                            <a:pt x="741984" y="2625363"/>
                          </a:lnTo>
                          <a:lnTo>
                            <a:pt x="742947" y="2654589"/>
                          </a:lnTo>
                          <a:cubicBezTo>
                            <a:pt x="745637" y="2742448"/>
                            <a:pt x="748002" y="2825127"/>
                            <a:pt x="749992" y="2900992"/>
                          </a:cubicBezTo>
                          <a:lnTo>
                            <a:pt x="750452" y="2920694"/>
                          </a:lnTo>
                          <a:lnTo>
                            <a:pt x="765776" y="2924235"/>
                          </a:lnTo>
                          <a:cubicBezTo>
                            <a:pt x="772283" y="2930612"/>
                            <a:pt x="773048" y="2939971"/>
                            <a:pt x="769024" y="2949946"/>
                          </a:cubicBezTo>
                          <a:lnTo>
                            <a:pt x="761237" y="2960389"/>
                          </a:lnTo>
                          <a:lnTo>
                            <a:pt x="751503" y="2965718"/>
                          </a:lnTo>
                          <a:lnTo>
                            <a:pt x="751944" y="2984649"/>
                          </a:lnTo>
                          <a:lnTo>
                            <a:pt x="764598" y="2978607"/>
                          </a:lnTo>
                          <a:cubicBezTo>
                            <a:pt x="775502" y="2973401"/>
                            <a:pt x="786036" y="2970896"/>
                            <a:pt x="795096" y="2979194"/>
                          </a:cubicBezTo>
                          <a:cubicBezTo>
                            <a:pt x="820497" y="3004091"/>
                            <a:pt x="820585" y="3038613"/>
                            <a:pt x="795291" y="3056302"/>
                          </a:cubicBezTo>
                          <a:lnTo>
                            <a:pt x="792438" y="3057490"/>
                          </a:lnTo>
                          <a:lnTo>
                            <a:pt x="802580" y="3059458"/>
                          </a:lnTo>
                          <a:cubicBezTo>
                            <a:pt x="807122" y="3061254"/>
                            <a:pt x="810575" y="3063776"/>
                            <a:pt x="812563" y="3067000"/>
                          </a:cubicBezTo>
                          <a:cubicBezTo>
                            <a:pt x="816538" y="3073448"/>
                            <a:pt x="813900" y="3081487"/>
                            <a:pt x="806420" y="3089274"/>
                          </a:cubicBezTo>
                          <a:lnTo>
                            <a:pt x="795511" y="3095709"/>
                          </a:lnTo>
                          <a:lnTo>
                            <a:pt x="794424" y="3102346"/>
                          </a:lnTo>
                          <a:lnTo>
                            <a:pt x="786637" y="3112789"/>
                          </a:lnTo>
                          <a:lnTo>
                            <a:pt x="755129" y="3130037"/>
                          </a:lnTo>
                          <a:lnTo>
                            <a:pt x="755144" y="3131072"/>
                          </a:lnTo>
                          <a:lnTo>
                            <a:pt x="782394" y="3131596"/>
                          </a:lnTo>
                          <a:lnTo>
                            <a:pt x="784012" y="3133866"/>
                          </a:lnTo>
                          <a:lnTo>
                            <a:pt x="789998" y="3131007"/>
                          </a:lnTo>
                          <a:cubicBezTo>
                            <a:pt x="800902" y="3125801"/>
                            <a:pt x="811435" y="3123296"/>
                            <a:pt x="820496" y="3131594"/>
                          </a:cubicBezTo>
                          <a:cubicBezTo>
                            <a:pt x="845897" y="3156491"/>
                            <a:pt x="845985" y="3191013"/>
                            <a:pt x="820691" y="3208702"/>
                          </a:cubicBezTo>
                          <a:lnTo>
                            <a:pt x="817838" y="3209890"/>
                          </a:lnTo>
                          <a:lnTo>
                            <a:pt x="827980" y="3211858"/>
                          </a:lnTo>
                          <a:cubicBezTo>
                            <a:pt x="832522" y="3213655"/>
                            <a:pt x="835975" y="3216176"/>
                            <a:pt x="837963" y="3219400"/>
                          </a:cubicBezTo>
                          <a:lnTo>
                            <a:pt x="838787" y="3226565"/>
                          </a:lnTo>
                          <a:lnTo>
                            <a:pt x="839545" y="3226844"/>
                          </a:lnTo>
                          <a:cubicBezTo>
                            <a:pt x="864948" y="3251741"/>
                            <a:pt x="865035" y="3286263"/>
                            <a:pt x="839742" y="3303953"/>
                          </a:cubicBezTo>
                          <a:lnTo>
                            <a:pt x="836887" y="3305140"/>
                          </a:lnTo>
                          <a:lnTo>
                            <a:pt x="847030" y="3307107"/>
                          </a:lnTo>
                          <a:cubicBezTo>
                            <a:pt x="851572" y="3308905"/>
                            <a:pt x="855025" y="3311425"/>
                            <a:pt x="857012" y="3314650"/>
                          </a:cubicBezTo>
                          <a:cubicBezTo>
                            <a:pt x="864963" y="3327546"/>
                            <a:pt x="846459" y="3346809"/>
                            <a:pt x="815683" y="3357679"/>
                          </a:cubicBezTo>
                          <a:lnTo>
                            <a:pt x="810246" y="3358561"/>
                          </a:lnTo>
                          <a:lnTo>
                            <a:pt x="809966" y="3358876"/>
                          </a:lnTo>
                          <a:lnTo>
                            <a:pt x="811618" y="3359552"/>
                          </a:lnTo>
                          <a:lnTo>
                            <a:pt x="807510" y="3362752"/>
                          </a:lnTo>
                          <a:lnTo>
                            <a:pt x="815278" y="3364260"/>
                          </a:lnTo>
                          <a:cubicBezTo>
                            <a:pt x="819820" y="3366057"/>
                            <a:pt x="823273" y="3368578"/>
                            <a:pt x="825261" y="3371802"/>
                          </a:cubicBezTo>
                          <a:lnTo>
                            <a:pt x="826085" y="3378967"/>
                          </a:lnTo>
                          <a:lnTo>
                            <a:pt x="826843" y="3379246"/>
                          </a:lnTo>
                          <a:cubicBezTo>
                            <a:pt x="852246" y="3404143"/>
                            <a:pt x="852333" y="3438665"/>
                            <a:pt x="827040" y="3456355"/>
                          </a:cubicBezTo>
                          <a:lnTo>
                            <a:pt x="824185" y="3457542"/>
                          </a:lnTo>
                          <a:lnTo>
                            <a:pt x="834328" y="3459509"/>
                          </a:lnTo>
                          <a:cubicBezTo>
                            <a:pt x="838870" y="3461307"/>
                            <a:pt x="842323" y="3463827"/>
                            <a:pt x="844310" y="3467052"/>
                          </a:cubicBezTo>
                          <a:cubicBezTo>
                            <a:pt x="852261" y="3479948"/>
                            <a:pt x="833757" y="3499211"/>
                            <a:pt x="802981" y="3510081"/>
                          </a:cubicBezTo>
                          <a:lnTo>
                            <a:pt x="796792" y="3511085"/>
                          </a:lnTo>
                          <a:lnTo>
                            <a:pt x="798916" y="3511954"/>
                          </a:lnTo>
                          <a:cubicBezTo>
                            <a:pt x="780839" y="3522372"/>
                            <a:pt x="764861" y="3534869"/>
                            <a:pt x="751289" y="3549051"/>
                          </a:cubicBezTo>
                          <a:lnTo>
                            <a:pt x="740410" y="3564525"/>
                          </a:lnTo>
                          <a:lnTo>
                            <a:pt x="740257" y="3566519"/>
                          </a:lnTo>
                          <a:cubicBezTo>
                            <a:pt x="715797" y="3755445"/>
                            <a:pt x="665733" y="3873633"/>
                            <a:pt x="583568" y="3874419"/>
                          </a:cubicBezTo>
                          <a:cubicBezTo>
                            <a:pt x="521944" y="3875009"/>
                            <a:pt x="481195" y="3788124"/>
                            <a:pt x="456492" y="3669625"/>
                          </a:cubicBezTo>
                          <a:lnTo>
                            <a:pt x="437661" y="3547225"/>
                          </a:lnTo>
                          <a:lnTo>
                            <a:pt x="392376" y="3511953"/>
                          </a:lnTo>
                          <a:lnTo>
                            <a:pt x="394500" y="3511084"/>
                          </a:lnTo>
                          <a:lnTo>
                            <a:pt x="388311" y="3510080"/>
                          </a:lnTo>
                          <a:cubicBezTo>
                            <a:pt x="357535" y="3499210"/>
                            <a:pt x="339032" y="3479947"/>
                            <a:pt x="346982" y="3467051"/>
                          </a:cubicBezTo>
                          <a:cubicBezTo>
                            <a:pt x="348969" y="3463826"/>
                            <a:pt x="352422" y="3461306"/>
                            <a:pt x="356964" y="3459508"/>
                          </a:cubicBezTo>
                          <a:lnTo>
                            <a:pt x="367107" y="3457541"/>
                          </a:lnTo>
                          <a:lnTo>
                            <a:pt x="364252" y="3456354"/>
                          </a:lnTo>
                          <a:cubicBezTo>
                            <a:pt x="338959" y="3438664"/>
                            <a:pt x="339046" y="3404142"/>
                            <a:pt x="364449" y="3379245"/>
                          </a:cubicBezTo>
                          <a:lnTo>
                            <a:pt x="365207" y="3378966"/>
                          </a:lnTo>
                          <a:lnTo>
                            <a:pt x="366031" y="3371801"/>
                          </a:lnTo>
                          <a:cubicBezTo>
                            <a:pt x="368019" y="3368577"/>
                            <a:pt x="371472" y="3366056"/>
                            <a:pt x="376014" y="3364259"/>
                          </a:cubicBezTo>
                          <a:lnTo>
                            <a:pt x="386156" y="3362291"/>
                          </a:lnTo>
                          <a:lnTo>
                            <a:pt x="383303" y="3361103"/>
                          </a:lnTo>
                          <a:lnTo>
                            <a:pt x="371416" y="3347713"/>
                          </a:lnTo>
                          <a:lnTo>
                            <a:pt x="353125" y="3336924"/>
                          </a:lnTo>
                          <a:cubicBezTo>
                            <a:pt x="345646" y="3329138"/>
                            <a:pt x="343008" y="3321098"/>
                            <a:pt x="346983" y="3314650"/>
                          </a:cubicBezTo>
                          <a:cubicBezTo>
                            <a:pt x="348970" y="3311425"/>
                            <a:pt x="352423" y="3308905"/>
                            <a:pt x="356965" y="3307107"/>
                          </a:cubicBezTo>
                          <a:lnTo>
                            <a:pt x="367108" y="3305140"/>
                          </a:lnTo>
                          <a:lnTo>
                            <a:pt x="364253" y="3303953"/>
                          </a:lnTo>
                          <a:cubicBezTo>
                            <a:pt x="338960" y="3286263"/>
                            <a:pt x="339047" y="3251741"/>
                            <a:pt x="364450" y="3226844"/>
                          </a:cubicBezTo>
                          <a:lnTo>
                            <a:pt x="365208" y="3226565"/>
                          </a:lnTo>
                          <a:lnTo>
                            <a:pt x="366032" y="3219400"/>
                          </a:lnTo>
                          <a:cubicBezTo>
                            <a:pt x="368020" y="3216176"/>
                            <a:pt x="371473" y="3213655"/>
                            <a:pt x="376015" y="3211858"/>
                          </a:cubicBezTo>
                          <a:lnTo>
                            <a:pt x="386157" y="3209890"/>
                          </a:lnTo>
                          <a:lnTo>
                            <a:pt x="383304" y="3208702"/>
                          </a:lnTo>
                          <a:cubicBezTo>
                            <a:pt x="358010" y="3191013"/>
                            <a:pt x="358098" y="3156491"/>
                            <a:pt x="383499" y="3131594"/>
                          </a:cubicBezTo>
                          <a:cubicBezTo>
                            <a:pt x="392560" y="3123296"/>
                            <a:pt x="403093" y="3125801"/>
                            <a:pt x="413997" y="3131007"/>
                          </a:cubicBezTo>
                          <a:lnTo>
                            <a:pt x="414984" y="3131478"/>
                          </a:lnTo>
                          <a:lnTo>
                            <a:pt x="430241" y="3131184"/>
                          </a:lnTo>
                          <a:lnTo>
                            <a:pt x="430602" y="3120039"/>
                          </a:lnTo>
                          <a:lnTo>
                            <a:pt x="417358" y="3112789"/>
                          </a:lnTo>
                          <a:lnTo>
                            <a:pt x="409571" y="3102346"/>
                          </a:lnTo>
                          <a:lnTo>
                            <a:pt x="408484" y="3095709"/>
                          </a:lnTo>
                          <a:lnTo>
                            <a:pt x="397575" y="3089274"/>
                          </a:lnTo>
                          <a:cubicBezTo>
                            <a:pt x="390095" y="3081487"/>
                            <a:pt x="387457" y="3073448"/>
                            <a:pt x="391432" y="3067000"/>
                          </a:cubicBezTo>
                          <a:cubicBezTo>
                            <a:pt x="393420" y="3063776"/>
                            <a:pt x="396873" y="3061254"/>
                            <a:pt x="401415" y="3059458"/>
                          </a:cubicBezTo>
                          <a:lnTo>
                            <a:pt x="411557" y="3057490"/>
                          </a:lnTo>
                          <a:lnTo>
                            <a:pt x="408704" y="3056302"/>
                          </a:lnTo>
                          <a:cubicBezTo>
                            <a:pt x="383410" y="3038613"/>
                            <a:pt x="383498" y="3004091"/>
                            <a:pt x="408899" y="2979194"/>
                          </a:cubicBezTo>
                          <a:lnTo>
                            <a:pt x="435179" y="2978688"/>
                          </a:lnTo>
                          <a:lnTo>
                            <a:pt x="436062" y="2951409"/>
                          </a:lnTo>
                          <a:lnTo>
                            <a:pt x="434971" y="2949946"/>
                          </a:lnTo>
                          <a:cubicBezTo>
                            <a:pt x="432959" y="2944958"/>
                            <a:pt x="432145" y="2940125"/>
                            <a:pt x="432646" y="2935741"/>
                          </a:cubicBezTo>
                          <a:lnTo>
                            <a:pt x="436877" y="2927005"/>
                          </a:lnTo>
                          <a:lnTo>
                            <a:pt x="445478" y="2690080"/>
                          </a:lnTo>
                          <a:lnTo>
                            <a:pt x="447865" y="2629915"/>
                          </a:lnTo>
                          <a:lnTo>
                            <a:pt x="434469" y="2622002"/>
                          </a:lnTo>
                          <a:lnTo>
                            <a:pt x="435834" y="2620626"/>
                          </a:lnTo>
                          <a:lnTo>
                            <a:pt x="435469" y="2620474"/>
                          </a:lnTo>
                          <a:lnTo>
                            <a:pt x="395882" y="2658435"/>
                          </a:lnTo>
                          <a:cubicBezTo>
                            <a:pt x="385305" y="2668579"/>
                            <a:pt x="363263" y="2665617"/>
                            <a:pt x="346651" y="2651820"/>
                          </a:cubicBezTo>
                          <a:cubicBezTo>
                            <a:pt x="338345" y="2644921"/>
                            <a:pt x="332968" y="2636620"/>
                            <a:pt x="330991" y="2628776"/>
                          </a:cubicBezTo>
                          <a:lnTo>
                            <a:pt x="335691" y="2608608"/>
                          </a:lnTo>
                          <a:lnTo>
                            <a:pt x="367078" y="2596550"/>
                          </a:lnTo>
                          <a:lnTo>
                            <a:pt x="368142" y="2585274"/>
                          </a:lnTo>
                          <a:lnTo>
                            <a:pt x="353822" y="2579909"/>
                          </a:lnTo>
                          <a:lnTo>
                            <a:pt x="238847" y="2559265"/>
                          </a:lnTo>
                          <a:cubicBezTo>
                            <a:pt x="202963" y="2548680"/>
                            <a:pt x="173180" y="2516300"/>
                            <a:pt x="172322" y="2486941"/>
                          </a:cubicBezTo>
                          <a:cubicBezTo>
                            <a:pt x="171679" y="2464920"/>
                            <a:pt x="187488" y="2450855"/>
                            <a:pt x="210572" y="2449663"/>
                          </a:cubicBezTo>
                          <a:lnTo>
                            <a:pt x="215371" y="2450288"/>
                          </a:lnTo>
                          <a:lnTo>
                            <a:pt x="189678" y="2434421"/>
                          </a:lnTo>
                          <a:cubicBezTo>
                            <a:pt x="156061" y="2413659"/>
                            <a:pt x="139003" y="2377938"/>
                            <a:pt x="151579" y="2354637"/>
                          </a:cubicBezTo>
                          <a:cubicBezTo>
                            <a:pt x="164155" y="2331336"/>
                            <a:pt x="201601" y="2329280"/>
                            <a:pt x="235219" y="2350042"/>
                          </a:cubicBezTo>
                          <a:lnTo>
                            <a:pt x="254032" y="2361662"/>
                          </a:lnTo>
                          <a:lnTo>
                            <a:pt x="249521" y="2345151"/>
                          </a:lnTo>
                          <a:cubicBezTo>
                            <a:pt x="248763" y="2331443"/>
                            <a:pt x="254344" y="2319493"/>
                            <a:pt x="266443" y="2312550"/>
                          </a:cubicBezTo>
                          <a:cubicBezTo>
                            <a:pt x="272492" y="2309079"/>
                            <a:pt x="279600" y="2307188"/>
                            <a:pt x="287270" y="2306741"/>
                          </a:cubicBezTo>
                          <a:cubicBezTo>
                            <a:pt x="310282" y="2305401"/>
                            <a:pt x="338374" y="2317055"/>
                            <a:pt x="358257" y="2338017"/>
                          </a:cubicBezTo>
                          <a:lnTo>
                            <a:pt x="427068" y="2444198"/>
                          </a:lnTo>
                          <a:lnTo>
                            <a:pt x="438571" y="2454782"/>
                          </a:lnTo>
                          <a:lnTo>
                            <a:pt x="447167" y="2448158"/>
                          </a:lnTo>
                          <a:lnTo>
                            <a:pt x="442214" y="2418842"/>
                          </a:lnTo>
                          <a:lnTo>
                            <a:pt x="444587" y="2406768"/>
                          </a:lnTo>
                          <a:lnTo>
                            <a:pt x="457235" y="2393703"/>
                          </a:lnTo>
                          <a:lnTo>
                            <a:pt x="460342" y="2315375"/>
                          </a:lnTo>
                          <a:lnTo>
                            <a:pt x="467897" y="2142092"/>
                          </a:lnTo>
                          <a:lnTo>
                            <a:pt x="407359" y="2073790"/>
                          </a:lnTo>
                          <a:cubicBezTo>
                            <a:pt x="385538" y="2053214"/>
                            <a:pt x="362441" y="2037393"/>
                            <a:pt x="338202" y="2032935"/>
                          </a:cubicBezTo>
                          <a:lnTo>
                            <a:pt x="339713" y="2031412"/>
                          </a:lnTo>
                          <a:lnTo>
                            <a:pt x="339309" y="2031244"/>
                          </a:lnTo>
                          <a:lnTo>
                            <a:pt x="295483" y="2073270"/>
                          </a:lnTo>
                          <a:cubicBezTo>
                            <a:pt x="283773" y="2084499"/>
                            <a:pt x="259371" y="2081220"/>
                            <a:pt x="240981" y="2065946"/>
                          </a:cubicBezTo>
                          <a:cubicBezTo>
                            <a:pt x="231786" y="2058309"/>
                            <a:pt x="225833" y="2049119"/>
                            <a:pt x="223645" y="2040435"/>
                          </a:cubicBezTo>
                          <a:lnTo>
                            <a:pt x="228848" y="2018107"/>
                          </a:lnTo>
                          <a:lnTo>
                            <a:pt x="263595" y="2004758"/>
                          </a:lnTo>
                          <a:lnTo>
                            <a:pt x="264773" y="1992274"/>
                          </a:lnTo>
                          <a:lnTo>
                            <a:pt x="248920" y="1986336"/>
                          </a:lnTo>
                          <a:lnTo>
                            <a:pt x="121634" y="1963481"/>
                          </a:lnTo>
                          <a:cubicBezTo>
                            <a:pt x="81908" y="1951762"/>
                            <a:pt x="48936" y="1915916"/>
                            <a:pt x="47986" y="1883413"/>
                          </a:cubicBezTo>
                          <a:cubicBezTo>
                            <a:pt x="47274" y="1859034"/>
                            <a:pt x="64776" y="1843463"/>
                            <a:pt x="90332" y="1842143"/>
                          </a:cubicBezTo>
                          <a:lnTo>
                            <a:pt x="95644" y="1842836"/>
                          </a:lnTo>
                          <a:lnTo>
                            <a:pt x="67201" y="1825270"/>
                          </a:lnTo>
                          <a:cubicBezTo>
                            <a:pt x="29984" y="1802284"/>
                            <a:pt x="11099" y="1762739"/>
                            <a:pt x="25022" y="1736943"/>
                          </a:cubicBezTo>
                          <a:cubicBezTo>
                            <a:pt x="38944" y="1711147"/>
                            <a:pt x="80400" y="1708870"/>
                            <a:pt x="117618" y="1731856"/>
                          </a:cubicBezTo>
                          <a:lnTo>
                            <a:pt x="138445" y="1744719"/>
                          </a:lnTo>
                          <a:lnTo>
                            <a:pt x="133451" y="1726441"/>
                          </a:lnTo>
                          <a:cubicBezTo>
                            <a:pt x="132612" y="1711265"/>
                            <a:pt x="138790" y="1698036"/>
                            <a:pt x="152185" y="1690349"/>
                          </a:cubicBezTo>
                          <a:cubicBezTo>
                            <a:pt x="158882" y="1686507"/>
                            <a:pt x="166750" y="1684413"/>
                            <a:pt x="175241" y="1683918"/>
                          </a:cubicBezTo>
                          <a:cubicBezTo>
                            <a:pt x="200718" y="1682435"/>
                            <a:pt x="231818" y="1695337"/>
                            <a:pt x="253830" y="1718543"/>
                          </a:cubicBezTo>
                          <a:lnTo>
                            <a:pt x="330008" y="1836093"/>
                          </a:lnTo>
                          <a:lnTo>
                            <a:pt x="342744" y="1847811"/>
                          </a:lnTo>
                          <a:lnTo>
                            <a:pt x="352259" y="1840477"/>
                          </a:lnTo>
                          <a:lnTo>
                            <a:pt x="346776" y="1808022"/>
                          </a:lnTo>
                          <a:lnTo>
                            <a:pt x="349403" y="1794656"/>
                          </a:lnTo>
                          <a:cubicBezTo>
                            <a:pt x="352639" y="1778194"/>
                            <a:pt x="372741" y="1772470"/>
                            <a:pt x="394303" y="1781869"/>
                          </a:cubicBezTo>
                          <a:cubicBezTo>
                            <a:pt x="415863" y="1791271"/>
                            <a:pt x="430719" y="1812237"/>
                            <a:pt x="427483" y="1828699"/>
                          </a:cubicBezTo>
                          <a:lnTo>
                            <a:pt x="414287" y="1895830"/>
                          </a:lnTo>
                          <a:lnTo>
                            <a:pt x="437769" y="1925239"/>
                          </a:lnTo>
                          <a:cubicBezTo>
                            <a:pt x="446632" y="1933304"/>
                            <a:pt x="456775" y="1940614"/>
                            <a:pt x="467705" y="1947345"/>
                          </a:cubicBezTo>
                          <a:lnTo>
                            <a:pt x="476188" y="1951905"/>
                          </a:lnTo>
                          <a:lnTo>
                            <a:pt x="484329" y="1765175"/>
                          </a:lnTo>
                          <a:lnTo>
                            <a:pt x="494914" y="1551584"/>
                          </a:lnTo>
                          <a:lnTo>
                            <a:pt x="450357" y="1511965"/>
                          </a:lnTo>
                          <a:cubicBezTo>
                            <a:pt x="379664" y="1450340"/>
                            <a:pt x="320141" y="1397816"/>
                            <a:pt x="351396" y="1356145"/>
                          </a:cubicBezTo>
                          <a:cubicBezTo>
                            <a:pt x="367023" y="1335310"/>
                            <a:pt x="391009" y="1321033"/>
                            <a:pt x="419094" y="1312891"/>
                          </a:cubicBezTo>
                          <a:lnTo>
                            <a:pt x="458865" y="1310113"/>
                          </a:lnTo>
                          <a:lnTo>
                            <a:pt x="422353" y="1289488"/>
                          </a:lnTo>
                          <a:cubicBezTo>
                            <a:pt x="361276" y="1261098"/>
                            <a:pt x="294248" y="1247471"/>
                            <a:pt x="227890" y="1250498"/>
                          </a:cubicBezTo>
                          <a:lnTo>
                            <a:pt x="229230" y="1247781"/>
                          </a:lnTo>
                          <a:lnTo>
                            <a:pt x="221004" y="1251407"/>
                          </a:lnTo>
                          <a:cubicBezTo>
                            <a:pt x="172915" y="1262313"/>
                            <a:pt x="128438" y="1253431"/>
                            <a:pt x="121662" y="1231571"/>
                          </a:cubicBezTo>
                          <a:cubicBezTo>
                            <a:pt x="119967" y="1226105"/>
                            <a:pt x="120790" y="1220346"/>
                            <a:pt x="123728" y="1214611"/>
                          </a:cubicBezTo>
                          <a:lnTo>
                            <a:pt x="132791" y="1204288"/>
                          </a:lnTo>
                          <a:lnTo>
                            <a:pt x="128112" y="1205081"/>
                          </a:lnTo>
                          <a:cubicBezTo>
                            <a:pt x="77883" y="1203424"/>
                            <a:pt x="35774" y="1161490"/>
                            <a:pt x="34057" y="1111416"/>
                          </a:cubicBezTo>
                          <a:cubicBezTo>
                            <a:pt x="34255" y="1077109"/>
                            <a:pt x="93956" y="1090589"/>
                            <a:pt x="123906" y="1080176"/>
                          </a:cubicBezTo>
                          <a:cubicBezTo>
                            <a:pt x="129098" y="1080131"/>
                            <a:pt x="136816" y="1070953"/>
                            <a:pt x="135322" y="1066623"/>
                          </a:cubicBezTo>
                          <a:cubicBezTo>
                            <a:pt x="133827" y="1062294"/>
                            <a:pt x="134825" y="1058388"/>
                            <a:pt x="120707" y="1057405"/>
                          </a:cubicBezTo>
                          <a:lnTo>
                            <a:pt x="49351" y="1062113"/>
                          </a:lnTo>
                          <a:lnTo>
                            <a:pt x="27779" y="1055542"/>
                          </a:lnTo>
                          <a:cubicBezTo>
                            <a:pt x="11032" y="1046594"/>
                            <a:pt x="455" y="1034646"/>
                            <a:pt x="14" y="1021819"/>
                          </a:cubicBezTo>
                          <a:cubicBezTo>
                            <a:pt x="-425" y="1008993"/>
                            <a:pt x="9357" y="997717"/>
                            <a:pt x="25527" y="989854"/>
                          </a:cubicBezTo>
                          <a:lnTo>
                            <a:pt x="52276" y="981425"/>
                          </a:lnTo>
                          <a:cubicBezTo>
                            <a:pt x="42947" y="972637"/>
                            <a:pt x="32758" y="966778"/>
                            <a:pt x="24289" y="955061"/>
                          </a:cubicBezTo>
                          <a:cubicBezTo>
                            <a:pt x="15820" y="943344"/>
                            <a:pt x="13845" y="926375"/>
                            <a:pt x="20132" y="915486"/>
                          </a:cubicBezTo>
                          <a:cubicBezTo>
                            <a:pt x="26418" y="904598"/>
                            <a:pt x="41520" y="898830"/>
                            <a:pt x="56484" y="899299"/>
                          </a:cubicBezTo>
                          <a:cubicBezTo>
                            <a:pt x="71447" y="899767"/>
                            <a:pt x="75523" y="905014"/>
                            <a:pt x="85043" y="907872"/>
                          </a:cubicBezTo>
                          <a:lnTo>
                            <a:pt x="80363" y="894874"/>
                          </a:lnTo>
                          <a:cubicBezTo>
                            <a:pt x="79088" y="876939"/>
                            <a:pt x="83962" y="862830"/>
                            <a:pt x="95290" y="856797"/>
                          </a:cubicBezTo>
                          <a:cubicBezTo>
                            <a:pt x="106619" y="850764"/>
                            <a:pt x="122255" y="853951"/>
                            <a:pt x="138377" y="863980"/>
                          </a:cubicBezTo>
                          <a:lnTo>
                            <a:pt x="154180" y="880548"/>
                          </a:lnTo>
                          <a:lnTo>
                            <a:pt x="186221" y="943932"/>
                          </a:lnTo>
                          <a:cubicBezTo>
                            <a:pt x="189674" y="949197"/>
                            <a:pt x="193901" y="951898"/>
                            <a:pt x="201032" y="950430"/>
                          </a:cubicBezTo>
                          <a:cubicBezTo>
                            <a:pt x="208163" y="948962"/>
                            <a:pt x="209203" y="940590"/>
                            <a:pt x="207540" y="935316"/>
                          </a:cubicBezTo>
                          <a:cubicBezTo>
                            <a:pt x="201445" y="904413"/>
                            <a:pt x="166536" y="855533"/>
                            <a:pt x="189253" y="842609"/>
                          </a:cubicBezTo>
                          <a:cubicBezTo>
                            <a:pt x="233477" y="819059"/>
                            <a:pt x="290848" y="834559"/>
                            <a:pt x="317396" y="877230"/>
                          </a:cubicBezTo>
                          <a:lnTo>
                            <a:pt x="319049" y="881679"/>
                          </a:lnTo>
                          <a:lnTo>
                            <a:pt x="323458" y="868668"/>
                          </a:lnTo>
                          <a:cubicBezTo>
                            <a:pt x="326955" y="863256"/>
                            <a:pt x="331532" y="859665"/>
                            <a:pt x="337112" y="858400"/>
                          </a:cubicBezTo>
                          <a:cubicBezTo>
                            <a:pt x="359432" y="853338"/>
                            <a:pt x="389363" y="887415"/>
                            <a:pt x="403963" y="934514"/>
                          </a:cubicBezTo>
                          <a:lnTo>
                            <a:pt x="404911" y="943221"/>
                          </a:lnTo>
                          <a:lnTo>
                            <a:pt x="407746" y="938977"/>
                          </a:lnTo>
                          <a:cubicBezTo>
                            <a:pt x="423024" y="968468"/>
                            <a:pt x="441992" y="996022"/>
                            <a:pt x="464031" y="1021041"/>
                          </a:cubicBezTo>
                          <a:lnTo>
                            <a:pt x="518779" y="1070028"/>
                          </a:lnTo>
                          <a:lnTo>
                            <a:pt x="520617" y="1032942"/>
                          </a:lnTo>
                          <a:lnTo>
                            <a:pt x="523282" y="988009"/>
                          </a:lnTo>
                          <a:lnTo>
                            <a:pt x="491717" y="921064"/>
                          </a:lnTo>
                          <a:cubicBezTo>
                            <a:pt x="474644" y="892016"/>
                            <a:pt x="455190" y="864965"/>
                            <a:pt x="434273" y="840966"/>
                          </a:cubicBezTo>
                          <a:lnTo>
                            <a:pt x="412799" y="820926"/>
                          </a:lnTo>
                          <a:lnTo>
                            <a:pt x="408592" y="818338"/>
                          </a:lnTo>
                          <a:lnTo>
                            <a:pt x="389136" y="798846"/>
                          </a:lnTo>
                          <a:lnTo>
                            <a:pt x="368060" y="779179"/>
                          </a:lnTo>
                          <a:lnTo>
                            <a:pt x="369299" y="778971"/>
                          </a:lnTo>
                          <a:lnTo>
                            <a:pt x="369048" y="778721"/>
                          </a:lnTo>
                          <a:cubicBezTo>
                            <a:pt x="348752" y="751530"/>
                            <a:pt x="341391" y="723856"/>
                            <a:pt x="351775" y="702143"/>
                          </a:cubicBezTo>
                          <a:cubicBezTo>
                            <a:pt x="362159" y="680430"/>
                            <a:pt x="388323" y="668790"/>
                            <a:pt x="422230" y="667521"/>
                          </a:cubicBezTo>
                          <a:lnTo>
                            <a:pt x="426940" y="668022"/>
                          </a:lnTo>
                          <a:lnTo>
                            <a:pt x="367363" y="621091"/>
                          </a:lnTo>
                          <a:lnTo>
                            <a:pt x="279669" y="581519"/>
                          </a:lnTo>
                          <a:lnTo>
                            <a:pt x="261953" y="580226"/>
                          </a:lnTo>
                          <a:cubicBezTo>
                            <a:pt x="221784" y="574080"/>
                            <a:pt x="193599" y="559694"/>
                            <a:pt x="193599" y="542925"/>
                          </a:cubicBezTo>
                          <a:cubicBezTo>
                            <a:pt x="193598" y="520567"/>
                            <a:pt x="243707" y="502443"/>
                            <a:pt x="305518" y="502443"/>
                          </a:cubicBezTo>
                          <a:lnTo>
                            <a:pt x="312598" y="503225"/>
                          </a:lnTo>
                          <a:lnTo>
                            <a:pt x="310272" y="500032"/>
                          </a:lnTo>
                          <a:lnTo>
                            <a:pt x="240918" y="449503"/>
                          </a:lnTo>
                          <a:lnTo>
                            <a:pt x="238684" y="449256"/>
                          </a:lnTo>
                          <a:cubicBezTo>
                            <a:pt x="212190" y="443110"/>
                            <a:pt x="193598" y="428724"/>
                            <a:pt x="193599" y="411956"/>
                          </a:cubicBezTo>
                          <a:cubicBezTo>
                            <a:pt x="193598" y="400777"/>
                            <a:pt x="201861" y="390658"/>
                            <a:pt x="215219" y="383332"/>
                          </a:cubicBezTo>
                          <a:lnTo>
                            <a:pt x="217553" y="382469"/>
                          </a:lnTo>
                          <a:lnTo>
                            <a:pt x="212649" y="366034"/>
                          </a:lnTo>
                          <a:cubicBezTo>
                            <a:pt x="212649" y="340672"/>
                            <a:pt x="243034" y="320112"/>
                            <a:pt x="280515" y="320112"/>
                          </a:cubicBezTo>
                          <a:lnTo>
                            <a:pt x="319966" y="331169"/>
                          </a:lnTo>
                          <a:lnTo>
                            <a:pt x="342428" y="324873"/>
                          </a:lnTo>
                          <a:cubicBezTo>
                            <a:pt x="370539" y="324874"/>
                            <a:pt x="394658" y="336439"/>
                            <a:pt x="404961" y="352920"/>
                          </a:cubicBezTo>
                          <a:lnTo>
                            <a:pt x="405954" y="356252"/>
                          </a:lnTo>
                          <a:lnTo>
                            <a:pt x="407100" y="354506"/>
                          </a:lnTo>
                          <a:cubicBezTo>
                            <a:pt x="421857" y="380174"/>
                            <a:pt x="440144" y="402973"/>
                            <a:pt x="461465" y="422449"/>
                          </a:cubicBezTo>
                          <a:lnTo>
                            <a:pt x="478863" y="433958"/>
                          </a:lnTo>
                          <a:lnTo>
                            <a:pt x="465934" y="376806"/>
                          </a:lnTo>
                          <a:cubicBezTo>
                            <a:pt x="456017" y="349576"/>
                            <a:pt x="442624" y="323545"/>
                            <a:pt x="425951" y="299433"/>
                          </a:cubicBezTo>
                          <a:lnTo>
                            <a:pt x="428767" y="299261"/>
                          </a:lnTo>
                          <a:lnTo>
                            <a:pt x="422010" y="294685"/>
                          </a:lnTo>
                          <a:cubicBezTo>
                            <a:pt x="390817" y="263491"/>
                            <a:pt x="377267" y="226467"/>
                            <a:pt x="391745" y="211989"/>
                          </a:cubicBezTo>
                          <a:cubicBezTo>
                            <a:pt x="395366" y="208369"/>
                            <a:pt x="400394" y="206501"/>
                            <a:pt x="406388" y="206223"/>
                          </a:cubicBezTo>
                          <a:lnTo>
                            <a:pt x="418937" y="208538"/>
                          </a:lnTo>
                          <a:lnTo>
                            <a:pt x="416118" y="205388"/>
                          </a:lnTo>
                          <a:cubicBezTo>
                            <a:pt x="394061" y="167185"/>
                            <a:pt x="408277" y="117684"/>
                            <a:pt x="447870" y="94825"/>
                          </a:cubicBezTo>
                          <a:cubicBezTo>
                            <a:pt x="475636" y="80188"/>
                            <a:pt x="492566" y="130558"/>
                            <a:pt x="514915" y="148424"/>
                          </a:cubicBezTo>
                          <a:cubicBezTo>
                            <a:pt x="517369" y="152280"/>
                            <a:pt x="528368" y="154086"/>
                            <a:pt x="531164" y="151104"/>
                          </a:cubicBezTo>
                          <a:cubicBezTo>
                            <a:pt x="533961" y="148124"/>
                            <a:pt x="537576" y="147185"/>
                            <a:pt x="531794" y="136224"/>
                          </a:cubicBezTo>
                          <a:lnTo>
                            <a:pt x="494764" y="84994"/>
                          </a:lnTo>
                          <a:lnTo>
                            <a:pt x="490017" y="66061"/>
                          </a:lnTo>
                          <a:cubicBezTo>
                            <a:pt x="489436" y="49706"/>
                            <a:pt x="494148" y="36662"/>
                            <a:pt x="504289" y="30806"/>
                          </a:cubicBezTo>
                          <a:cubicBezTo>
                            <a:pt x="514432" y="24951"/>
                            <a:pt x="528083" y="27393"/>
                            <a:pt x="541957" y="36073"/>
                          </a:cubicBezTo>
                          <a:lnTo>
                            <a:pt x="561214" y="52407"/>
                          </a:lnTo>
                          <a:cubicBezTo>
                            <a:pt x="563958" y="41656"/>
                            <a:pt x="563939" y="31527"/>
                            <a:pt x="569446" y="20157"/>
                          </a:cubicBezTo>
                          <a:cubicBezTo>
                            <a:pt x="574953" y="8786"/>
                            <a:pt x="587723" y="0"/>
                            <a:pt x="599434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339933"/>
                        </a:gs>
                        <a:gs pos="50000">
                          <a:srgbClr val="006600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54" name="楕円 2">
                      <a:extLst>
                        <a:ext uri="{FF2B5EF4-FFF2-40B4-BE49-F238E27FC236}">
                          <a16:creationId xmlns:a16="http://schemas.microsoft.com/office/drawing/2014/main" id="{8B66959A-8B4E-455C-A261-F3203395C5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36706" y="1416047"/>
                      <a:ext cx="100243" cy="3702053"/>
                    </a:xfrm>
                    <a:custGeom>
                      <a:avLst/>
                      <a:gdLst>
                        <a:gd name="connsiteX0" fmla="*/ 0 w 336550"/>
                        <a:gd name="connsiteY0" fmla="*/ 825500 h 1651000"/>
                        <a:gd name="connsiteX1" fmla="*/ 168275 w 336550"/>
                        <a:gd name="connsiteY1" fmla="*/ 0 h 1651000"/>
                        <a:gd name="connsiteX2" fmla="*/ 336550 w 336550"/>
                        <a:gd name="connsiteY2" fmla="*/ 825500 h 1651000"/>
                        <a:gd name="connsiteX3" fmla="*/ 168275 w 336550"/>
                        <a:gd name="connsiteY3" fmla="*/ 1651000 h 1651000"/>
                        <a:gd name="connsiteX4" fmla="*/ 0 w 336550"/>
                        <a:gd name="connsiteY4" fmla="*/ 825500 h 16510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62 w 337012"/>
                        <a:gd name="connsiteY0" fmla="*/ 3060700 h 3886200"/>
                        <a:gd name="connsiteX1" fmla="*/ 213187 w 337012"/>
                        <a:gd name="connsiteY1" fmla="*/ 0 h 3886200"/>
                        <a:gd name="connsiteX2" fmla="*/ 337012 w 337012"/>
                        <a:gd name="connsiteY2" fmla="*/ 3060700 h 3886200"/>
                        <a:gd name="connsiteX3" fmla="*/ 168737 w 337012"/>
                        <a:gd name="connsiteY3" fmla="*/ 3886200 h 3886200"/>
                        <a:gd name="connsiteX4" fmla="*/ 462 w 337012"/>
                        <a:gd name="connsiteY4" fmla="*/ 3060700 h 3886200"/>
                        <a:gd name="connsiteX0" fmla="*/ 497 w 286247"/>
                        <a:gd name="connsiteY0" fmla="*/ 3054350 h 3886202"/>
                        <a:gd name="connsiteX1" fmla="*/ 162422 w 286247"/>
                        <a:gd name="connsiteY1" fmla="*/ 0 h 3886202"/>
                        <a:gd name="connsiteX2" fmla="*/ 286247 w 286247"/>
                        <a:gd name="connsiteY2" fmla="*/ 3060700 h 3886202"/>
                        <a:gd name="connsiteX3" fmla="*/ 117972 w 286247"/>
                        <a:gd name="connsiteY3" fmla="*/ 3886200 h 3886202"/>
                        <a:gd name="connsiteX4" fmla="*/ 497 w 286247"/>
                        <a:gd name="connsiteY4" fmla="*/ 3054350 h 3886202"/>
                        <a:gd name="connsiteX0" fmla="*/ 437 w 216337"/>
                        <a:gd name="connsiteY0" fmla="*/ 3054350 h 3886202"/>
                        <a:gd name="connsiteX1" fmla="*/ 162362 w 216337"/>
                        <a:gd name="connsiteY1" fmla="*/ 0 h 3886202"/>
                        <a:gd name="connsiteX2" fmla="*/ 216337 w 216337"/>
                        <a:gd name="connsiteY2" fmla="*/ 3060700 h 3886202"/>
                        <a:gd name="connsiteX3" fmla="*/ 117912 w 216337"/>
                        <a:gd name="connsiteY3" fmla="*/ 3886200 h 3886202"/>
                        <a:gd name="connsiteX4" fmla="*/ 437 w 216337"/>
                        <a:gd name="connsiteY4" fmla="*/ 3054350 h 3886202"/>
                        <a:gd name="connsiteX0" fmla="*/ 2102 w 219292"/>
                        <a:gd name="connsiteY0" fmla="*/ 3054350 h 3886202"/>
                        <a:gd name="connsiteX1" fmla="*/ 164027 w 219292"/>
                        <a:gd name="connsiteY1" fmla="*/ 0 h 3886202"/>
                        <a:gd name="connsiteX2" fmla="*/ 218002 w 219292"/>
                        <a:gd name="connsiteY2" fmla="*/ 3060700 h 3886202"/>
                        <a:gd name="connsiteX3" fmla="*/ 119577 w 219292"/>
                        <a:gd name="connsiteY3" fmla="*/ 3886200 h 3886202"/>
                        <a:gd name="connsiteX4" fmla="*/ 2102 w 219292"/>
                        <a:gd name="connsiteY4" fmla="*/ 3054350 h 3886202"/>
                        <a:gd name="connsiteX0" fmla="*/ 4320 w 220311"/>
                        <a:gd name="connsiteY0" fmla="*/ 3054350 h 3571927"/>
                        <a:gd name="connsiteX1" fmla="*/ 166245 w 220311"/>
                        <a:gd name="connsiteY1" fmla="*/ 0 h 3571927"/>
                        <a:gd name="connsiteX2" fmla="*/ 220220 w 220311"/>
                        <a:gd name="connsiteY2" fmla="*/ 3060700 h 3571927"/>
                        <a:gd name="connsiteX3" fmla="*/ 109095 w 220311"/>
                        <a:gd name="connsiteY3" fmla="*/ 3568700 h 3571927"/>
                        <a:gd name="connsiteX4" fmla="*/ 4320 w 220311"/>
                        <a:gd name="connsiteY4" fmla="*/ 3054350 h 3571927"/>
                        <a:gd name="connsiteX0" fmla="*/ 1564 w 217464"/>
                        <a:gd name="connsiteY0" fmla="*/ 3054350 h 3569464"/>
                        <a:gd name="connsiteX1" fmla="*/ 163489 w 217464"/>
                        <a:gd name="connsiteY1" fmla="*/ 0 h 3569464"/>
                        <a:gd name="connsiteX2" fmla="*/ 217464 w 217464"/>
                        <a:gd name="connsiteY2" fmla="*/ 3060700 h 3569464"/>
                        <a:gd name="connsiteX3" fmla="*/ 106339 w 217464"/>
                        <a:gd name="connsiteY3" fmla="*/ 3568700 h 3569464"/>
                        <a:gd name="connsiteX4" fmla="*/ 1564 w 217464"/>
                        <a:gd name="connsiteY4" fmla="*/ 3054350 h 3569464"/>
                        <a:gd name="connsiteX0" fmla="*/ 7834 w 223734"/>
                        <a:gd name="connsiteY0" fmla="*/ 3054350 h 3569464"/>
                        <a:gd name="connsiteX1" fmla="*/ 169759 w 223734"/>
                        <a:gd name="connsiteY1" fmla="*/ 0 h 3569464"/>
                        <a:gd name="connsiteX2" fmla="*/ 223734 w 223734"/>
                        <a:gd name="connsiteY2" fmla="*/ 3060700 h 3569464"/>
                        <a:gd name="connsiteX3" fmla="*/ 112609 w 223734"/>
                        <a:gd name="connsiteY3" fmla="*/ 3568700 h 3569464"/>
                        <a:gd name="connsiteX4" fmla="*/ 7834 w 223734"/>
                        <a:gd name="connsiteY4" fmla="*/ 3054350 h 3569464"/>
                        <a:gd name="connsiteX0" fmla="*/ 7834 w 223734"/>
                        <a:gd name="connsiteY0" fmla="*/ 3054350 h 3569268"/>
                        <a:gd name="connsiteX1" fmla="*/ 169759 w 223734"/>
                        <a:gd name="connsiteY1" fmla="*/ 0 h 3569268"/>
                        <a:gd name="connsiteX2" fmla="*/ 223734 w 223734"/>
                        <a:gd name="connsiteY2" fmla="*/ 3060700 h 3569268"/>
                        <a:gd name="connsiteX3" fmla="*/ 112609 w 223734"/>
                        <a:gd name="connsiteY3" fmla="*/ 3568700 h 3569268"/>
                        <a:gd name="connsiteX4" fmla="*/ 7834 w 223734"/>
                        <a:gd name="connsiteY4" fmla="*/ 3054350 h 3569268"/>
                        <a:gd name="connsiteX0" fmla="*/ 7834 w 232168"/>
                        <a:gd name="connsiteY0" fmla="*/ 3054350 h 3568998"/>
                        <a:gd name="connsiteX1" fmla="*/ 169759 w 232168"/>
                        <a:gd name="connsiteY1" fmla="*/ 0 h 3568998"/>
                        <a:gd name="connsiteX2" fmla="*/ 223734 w 232168"/>
                        <a:gd name="connsiteY2" fmla="*/ 3060700 h 3568998"/>
                        <a:gd name="connsiteX3" fmla="*/ 112609 w 232168"/>
                        <a:gd name="connsiteY3" fmla="*/ 3568700 h 3568998"/>
                        <a:gd name="connsiteX4" fmla="*/ 7834 w 232168"/>
                        <a:gd name="connsiteY4" fmla="*/ 3054350 h 3568998"/>
                        <a:gd name="connsiteX0" fmla="*/ 7834 w 232168"/>
                        <a:gd name="connsiteY0" fmla="*/ 3054350 h 3568953"/>
                        <a:gd name="connsiteX1" fmla="*/ 169759 w 232168"/>
                        <a:gd name="connsiteY1" fmla="*/ 0 h 3568953"/>
                        <a:gd name="connsiteX2" fmla="*/ 223734 w 232168"/>
                        <a:gd name="connsiteY2" fmla="*/ 3060700 h 3568953"/>
                        <a:gd name="connsiteX3" fmla="*/ 112609 w 232168"/>
                        <a:gd name="connsiteY3" fmla="*/ 3568700 h 3568953"/>
                        <a:gd name="connsiteX4" fmla="*/ 7834 w 232168"/>
                        <a:gd name="connsiteY4" fmla="*/ 3054350 h 3568953"/>
                        <a:gd name="connsiteX0" fmla="*/ 757 w 216976"/>
                        <a:gd name="connsiteY0" fmla="*/ 3060303 h 3582242"/>
                        <a:gd name="connsiteX1" fmla="*/ 142140 w 216976"/>
                        <a:gd name="connsiteY1" fmla="*/ 0 h 3582242"/>
                        <a:gd name="connsiteX2" fmla="*/ 216657 w 216976"/>
                        <a:gd name="connsiteY2" fmla="*/ 3066653 h 3582242"/>
                        <a:gd name="connsiteX3" fmla="*/ 105532 w 216976"/>
                        <a:gd name="connsiteY3" fmla="*/ 3574653 h 3582242"/>
                        <a:gd name="connsiteX4" fmla="*/ 757 w 216976"/>
                        <a:gd name="connsiteY4" fmla="*/ 3060303 h 3582242"/>
                        <a:gd name="connsiteX0" fmla="*/ 179 w 216131"/>
                        <a:gd name="connsiteY0" fmla="*/ 3042443 h 3564006"/>
                        <a:gd name="connsiteX1" fmla="*/ 121019 w 216131"/>
                        <a:gd name="connsiteY1" fmla="*/ 0 h 3564006"/>
                        <a:gd name="connsiteX2" fmla="*/ 216079 w 216131"/>
                        <a:gd name="connsiteY2" fmla="*/ 3048793 h 3564006"/>
                        <a:gd name="connsiteX3" fmla="*/ 104954 w 216131"/>
                        <a:gd name="connsiteY3" fmla="*/ 3556793 h 3564006"/>
                        <a:gd name="connsiteX4" fmla="*/ 179 w 216131"/>
                        <a:gd name="connsiteY4" fmla="*/ 3042443 h 3564006"/>
                        <a:gd name="connsiteX0" fmla="*/ 179 w 216235"/>
                        <a:gd name="connsiteY0" fmla="*/ 3042443 h 3564006"/>
                        <a:gd name="connsiteX1" fmla="*/ 121019 w 216235"/>
                        <a:gd name="connsiteY1" fmla="*/ 0 h 3564006"/>
                        <a:gd name="connsiteX2" fmla="*/ 216079 w 216235"/>
                        <a:gd name="connsiteY2" fmla="*/ 3048793 h 3564006"/>
                        <a:gd name="connsiteX3" fmla="*/ 104954 w 216235"/>
                        <a:gd name="connsiteY3" fmla="*/ 3556793 h 3564006"/>
                        <a:gd name="connsiteX4" fmla="*/ 179 w 216235"/>
                        <a:gd name="connsiteY4" fmla="*/ 3042443 h 3564006"/>
                        <a:gd name="connsiteX0" fmla="*/ 179 w 216167"/>
                        <a:gd name="connsiteY0" fmla="*/ 3042443 h 3564006"/>
                        <a:gd name="connsiteX1" fmla="*/ 121019 w 216167"/>
                        <a:gd name="connsiteY1" fmla="*/ 0 h 3564006"/>
                        <a:gd name="connsiteX2" fmla="*/ 216079 w 216167"/>
                        <a:gd name="connsiteY2" fmla="*/ 3048793 h 3564006"/>
                        <a:gd name="connsiteX3" fmla="*/ 104954 w 216167"/>
                        <a:gd name="connsiteY3" fmla="*/ 3556793 h 3564006"/>
                        <a:gd name="connsiteX4" fmla="*/ 179 w 216167"/>
                        <a:gd name="connsiteY4" fmla="*/ 3042443 h 3564006"/>
                        <a:gd name="connsiteX0" fmla="*/ 179 w 224444"/>
                        <a:gd name="connsiteY0" fmla="*/ 3042443 h 3564006"/>
                        <a:gd name="connsiteX1" fmla="*/ 121019 w 224444"/>
                        <a:gd name="connsiteY1" fmla="*/ 0 h 3564006"/>
                        <a:gd name="connsiteX2" fmla="*/ 216079 w 224444"/>
                        <a:gd name="connsiteY2" fmla="*/ 3048793 h 3564006"/>
                        <a:gd name="connsiteX3" fmla="*/ 104954 w 224444"/>
                        <a:gd name="connsiteY3" fmla="*/ 3556793 h 3564006"/>
                        <a:gd name="connsiteX4" fmla="*/ 179 w 224444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40464"/>
                        <a:gd name="connsiteY0" fmla="*/ 3042443 h 3557455"/>
                        <a:gd name="connsiteX1" fmla="*/ 131846 w 240464"/>
                        <a:gd name="connsiteY1" fmla="*/ 0 h 3557455"/>
                        <a:gd name="connsiteX2" fmla="*/ 226906 w 240464"/>
                        <a:gd name="connsiteY2" fmla="*/ 3048793 h 3557455"/>
                        <a:gd name="connsiteX3" fmla="*/ 115781 w 240464"/>
                        <a:gd name="connsiteY3" fmla="*/ 3556793 h 3557455"/>
                        <a:gd name="connsiteX4" fmla="*/ 11006 w 240464"/>
                        <a:gd name="connsiteY4" fmla="*/ 3042443 h 35574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464" h="3557455">
                          <a:moveTo>
                            <a:pt x="11006" y="3042443"/>
                          </a:moveTo>
                          <a:cubicBezTo>
                            <a:pt x="47921" y="2640148"/>
                            <a:pt x="45260" y="2190750"/>
                            <a:pt x="131846" y="0"/>
                          </a:cubicBezTo>
                          <a:cubicBezTo>
                            <a:pt x="170617" y="2184797"/>
                            <a:pt x="181651" y="2581012"/>
                            <a:pt x="226906" y="3048793"/>
                          </a:cubicBezTo>
                          <a:cubicBezTo>
                            <a:pt x="272161" y="3516574"/>
                            <a:pt x="196214" y="3564201"/>
                            <a:pt x="115781" y="3556793"/>
                          </a:cubicBezTo>
                          <a:cubicBezTo>
                            <a:pt x="35348" y="3549385"/>
                            <a:pt x="-25909" y="3444738"/>
                            <a:pt x="11006" y="304244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FF99"/>
                        </a:gs>
                        <a:gs pos="100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</p:grpSp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66919CC8-E85C-4E0B-A39F-646D3DC5460F}"/>
                    </a:ext>
                  </a:extLst>
                </p:cNvPr>
                <p:cNvGrpSpPr/>
                <p:nvPr/>
              </p:nvGrpSpPr>
              <p:grpSpPr>
                <a:xfrm rot="20978224">
                  <a:off x="1935380" y="1500401"/>
                  <a:ext cx="1883205" cy="3625850"/>
                  <a:chOff x="2414536" y="1128713"/>
                  <a:chExt cx="2131979" cy="3989387"/>
                </a:xfrm>
              </p:grpSpPr>
              <p:sp>
                <p:nvSpPr>
                  <p:cNvPr id="341" name="フリーフォーム: 図形 340">
                    <a:extLst>
                      <a:ext uri="{FF2B5EF4-FFF2-40B4-BE49-F238E27FC236}">
                        <a16:creationId xmlns:a16="http://schemas.microsoft.com/office/drawing/2014/main" id="{C3D163C6-190D-42CB-9B44-CFABE2C2DA91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414536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9569F947-1842-4015-BE3B-3C87F50B8C69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324539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43" name="楕円 2">
                    <a:extLst>
                      <a:ext uri="{FF2B5EF4-FFF2-40B4-BE49-F238E27FC236}">
                        <a16:creationId xmlns:a16="http://schemas.microsoft.com/office/drawing/2014/main" id="{A718BF59-90D2-44DF-BB72-EC2733543EFC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976752" y="1550433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44" name="楕円 2">
                    <a:extLst>
                      <a:ext uri="{FF2B5EF4-FFF2-40B4-BE49-F238E27FC236}">
                        <a16:creationId xmlns:a16="http://schemas.microsoft.com/office/drawing/2014/main" id="{464CE582-3FA3-4774-BC0A-FB3BB4503E1F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885173" y="1550561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345" name="グループ化 344">
                    <a:extLst>
                      <a:ext uri="{FF2B5EF4-FFF2-40B4-BE49-F238E27FC236}">
                        <a16:creationId xmlns:a16="http://schemas.microsoft.com/office/drawing/2014/main" id="{6B240037-1FB4-43C3-92E2-26967B79F6F0}"/>
                      </a:ext>
                    </a:extLst>
                  </p:cNvPr>
                  <p:cNvGrpSpPr/>
                  <p:nvPr/>
                </p:nvGrpSpPr>
                <p:grpSpPr>
                  <a:xfrm>
                    <a:off x="2896766" y="1128713"/>
                    <a:ext cx="1221976" cy="3989387"/>
                    <a:chOff x="2896766" y="1128713"/>
                    <a:chExt cx="1221976" cy="3989387"/>
                  </a:xfrm>
                </p:grpSpPr>
                <p:sp>
                  <p:nvSpPr>
                    <p:cNvPr id="346" name="フリーフォーム: 図形 345">
                      <a:extLst>
                        <a:ext uri="{FF2B5EF4-FFF2-40B4-BE49-F238E27FC236}">
                          <a16:creationId xmlns:a16="http://schemas.microsoft.com/office/drawing/2014/main" id="{DDE895EE-A0F0-4340-B8DE-A7E2711922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766" y="1128713"/>
                      <a:ext cx="1221976" cy="3874421"/>
                    </a:xfrm>
                    <a:custGeom>
                      <a:avLst/>
                      <a:gdLst>
                        <a:gd name="connsiteX0" fmla="*/ 599434 w 1221976"/>
                        <a:gd name="connsiteY0" fmla="*/ 0 h 3874421"/>
                        <a:gd name="connsiteX1" fmla="*/ 629421 w 1221976"/>
                        <a:gd name="connsiteY1" fmla="*/ 20157 h 3874421"/>
                        <a:gd name="connsiteX2" fmla="*/ 635807 w 1221976"/>
                        <a:gd name="connsiteY2" fmla="*/ 45167 h 3874421"/>
                        <a:gd name="connsiteX3" fmla="*/ 644112 w 1221976"/>
                        <a:gd name="connsiteY3" fmla="*/ 36073 h 3874421"/>
                        <a:gd name="connsiteX4" fmla="*/ 681779 w 1221976"/>
                        <a:gd name="connsiteY4" fmla="*/ 30806 h 3874421"/>
                        <a:gd name="connsiteX5" fmla="*/ 696052 w 1221976"/>
                        <a:gd name="connsiteY5" fmla="*/ 66061 h 3874421"/>
                        <a:gd name="connsiteX6" fmla="*/ 690047 w 1221976"/>
                        <a:gd name="connsiteY6" fmla="*/ 84996 h 3874421"/>
                        <a:gd name="connsiteX7" fmla="*/ 653839 w 1221976"/>
                        <a:gd name="connsiteY7" fmla="*/ 136224 h 3874421"/>
                        <a:gd name="connsiteX8" fmla="*/ 655496 w 1221976"/>
                        <a:gd name="connsiteY8" fmla="*/ 150079 h 3874421"/>
                        <a:gd name="connsiteX9" fmla="*/ 670719 w 1221976"/>
                        <a:gd name="connsiteY9" fmla="*/ 148424 h 3874421"/>
                        <a:gd name="connsiteX10" fmla="*/ 736985 w 1221976"/>
                        <a:gd name="connsiteY10" fmla="*/ 94825 h 3874421"/>
                        <a:gd name="connsiteX11" fmla="*/ 768737 w 1221976"/>
                        <a:gd name="connsiteY11" fmla="*/ 205388 h 3874421"/>
                        <a:gd name="connsiteX12" fmla="*/ 765918 w 1221976"/>
                        <a:gd name="connsiteY12" fmla="*/ 208538 h 3874421"/>
                        <a:gd name="connsiteX13" fmla="*/ 778467 w 1221976"/>
                        <a:gd name="connsiteY13" fmla="*/ 206223 h 3874421"/>
                        <a:gd name="connsiteX14" fmla="*/ 793110 w 1221976"/>
                        <a:gd name="connsiteY14" fmla="*/ 211989 h 3874421"/>
                        <a:gd name="connsiteX15" fmla="*/ 762845 w 1221976"/>
                        <a:gd name="connsiteY15" fmla="*/ 294685 h 3874421"/>
                        <a:gd name="connsiteX16" fmla="*/ 756263 w 1221976"/>
                        <a:gd name="connsiteY16" fmla="*/ 299145 h 3874421"/>
                        <a:gd name="connsiteX17" fmla="*/ 761006 w 1221976"/>
                        <a:gd name="connsiteY17" fmla="*/ 299432 h 3874421"/>
                        <a:gd name="connsiteX18" fmla="*/ 721023 w 1221976"/>
                        <a:gd name="connsiteY18" fmla="*/ 376806 h 3874421"/>
                        <a:gd name="connsiteX19" fmla="*/ 703600 w 1221976"/>
                        <a:gd name="connsiteY19" fmla="*/ 453827 h 3874421"/>
                        <a:gd name="connsiteX20" fmla="*/ 751032 w 1221976"/>
                        <a:gd name="connsiteY20" fmla="*/ 422449 h 3874421"/>
                        <a:gd name="connsiteX21" fmla="*/ 805397 w 1221976"/>
                        <a:gd name="connsiteY21" fmla="*/ 354506 h 3874421"/>
                        <a:gd name="connsiteX22" fmla="*/ 806543 w 1221976"/>
                        <a:gd name="connsiteY22" fmla="*/ 356252 h 3874421"/>
                        <a:gd name="connsiteX23" fmla="*/ 807536 w 1221976"/>
                        <a:gd name="connsiteY23" fmla="*/ 352920 h 3874421"/>
                        <a:gd name="connsiteX24" fmla="*/ 870069 w 1221976"/>
                        <a:gd name="connsiteY24" fmla="*/ 324873 h 3874421"/>
                        <a:gd name="connsiteX25" fmla="*/ 892531 w 1221976"/>
                        <a:gd name="connsiteY25" fmla="*/ 331169 h 3874421"/>
                        <a:gd name="connsiteX26" fmla="*/ 931982 w 1221976"/>
                        <a:gd name="connsiteY26" fmla="*/ 320112 h 3874421"/>
                        <a:gd name="connsiteX27" fmla="*/ 999848 w 1221976"/>
                        <a:gd name="connsiteY27" fmla="*/ 366034 h 3874421"/>
                        <a:gd name="connsiteX28" fmla="*/ 994944 w 1221976"/>
                        <a:gd name="connsiteY28" fmla="*/ 382469 h 3874421"/>
                        <a:gd name="connsiteX29" fmla="*/ 997278 w 1221976"/>
                        <a:gd name="connsiteY29" fmla="*/ 383332 h 3874421"/>
                        <a:gd name="connsiteX30" fmla="*/ 1018898 w 1221976"/>
                        <a:gd name="connsiteY30" fmla="*/ 411956 h 3874421"/>
                        <a:gd name="connsiteX31" fmla="*/ 973813 w 1221976"/>
                        <a:gd name="connsiteY31" fmla="*/ 449256 h 3874421"/>
                        <a:gd name="connsiteX32" fmla="*/ 971579 w 1221976"/>
                        <a:gd name="connsiteY32" fmla="*/ 449503 h 3874421"/>
                        <a:gd name="connsiteX33" fmla="*/ 902225 w 1221976"/>
                        <a:gd name="connsiteY33" fmla="*/ 500032 h 3874421"/>
                        <a:gd name="connsiteX34" fmla="*/ 899899 w 1221976"/>
                        <a:gd name="connsiteY34" fmla="*/ 503225 h 3874421"/>
                        <a:gd name="connsiteX35" fmla="*/ 906979 w 1221976"/>
                        <a:gd name="connsiteY35" fmla="*/ 502443 h 3874421"/>
                        <a:gd name="connsiteX36" fmla="*/ 1018898 w 1221976"/>
                        <a:gd name="connsiteY36" fmla="*/ 542925 h 3874421"/>
                        <a:gd name="connsiteX37" fmla="*/ 950544 w 1221976"/>
                        <a:gd name="connsiteY37" fmla="*/ 580226 h 3874421"/>
                        <a:gd name="connsiteX38" fmla="*/ 932828 w 1221976"/>
                        <a:gd name="connsiteY38" fmla="*/ 581519 h 3874421"/>
                        <a:gd name="connsiteX39" fmla="*/ 845134 w 1221976"/>
                        <a:gd name="connsiteY39" fmla="*/ 621091 h 3874421"/>
                        <a:gd name="connsiteX40" fmla="*/ 784513 w 1221976"/>
                        <a:gd name="connsiteY40" fmla="*/ 668845 h 3874421"/>
                        <a:gd name="connsiteX41" fmla="*/ 796944 w 1221976"/>
                        <a:gd name="connsiteY41" fmla="*/ 667524 h 3874421"/>
                        <a:gd name="connsiteX42" fmla="*/ 867399 w 1221976"/>
                        <a:gd name="connsiteY42" fmla="*/ 702145 h 3874421"/>
                        <a:gd name="connsiteX43" fmla="*/ 850126 w 1221976"/>
                        <a:gd name="connsiteY43" fmla="*/ 778723 h 3874421"/>
                        <a:gd name="connsiteX44" fmla="*/ 849875 w 1221976"/>
                        <a:gd name="connsiteY44" fmla="*/ 778973 h 3874421"/>
                        <a:gd name="connsiteX45" fmla="*/ 851114 w 1221976"/>
                        <a:gd name="connsiteY45" fmla="*/ 779182 h 3874421"/>
                        <a:gd name="connsiteX46" fmla="*/ 830038 w 1221976"/>
                        <a:gd name="connsiteY46" fmla="*/ 798848 h 3874421"/>
                        <a:gd name="connsiteX47" fmla="*/ 810582 w 1221976"/>
                        <a:gd name="connsiteY47" fmla="*/ 818340 h 3874421"/>
                        <a:gd name="connsiteX48" fmla="*/ 806375 w 1221976"/>
                        <a:gd name="connsiteY48" fmla="*/ 820928 h 3874421"/>
                        <a:gd name="connsiteX49" fmla="*/ 784901 w 1221976"/>
                        <a:gd name="connsiteY49" fmla="*/ 840968 h 3874421"/>
                        <a:gd name="connsiteX50" fmla="*/ 727457 w 1221976"/>
                        <a:gd name="connsiteY50" fmla="*/ 921066 h 3874421"/>
                        <a:gd name="connsiteX51" fmla="*/ 685421 w 1221976"/>
                        <a:gd name="connsiteY51" fmla="*/ 1010221 h 3874421"/>
                        <a:gd name="connsiteX52" fmla="*/ 678914 w 1221976"/>
                        <a:gd name="connsiteY52" fmla="*/ 1036493 h 3874421"/>
                        <a:gd name="connsiteX53" fmla="*/ 681256 w 1221976"/>
                        <a:gd name="connsiteY53" fmla="*/ 1089059 h 3874421"/>
                        <a:gd name="connsiteX54" fmla="*/ 683234 w 1221976"/>
                        <a:gd name="connsiteY54" fmla="*/ 1087891 h 3874421"/>
                        <a:gd name="connsiteX55" fmla="*/ 814232 w 1221976"/>
                        <a:gd name="connsiteY55" fmla="*/ 938978 h 3874421"/>
                        <a:gd name="connsiteX56" fmla="*/ 817066 w 1221976"/>
                        <a:gd name="connsiteY56" fmla="*/ 943221 h 3874421"/>
                        <a:gd name="connsiteX57" fmla="*/ 818015 w 1221976"/>
                        <a:gd name="connsiteY57" fmla="*/ 934514 h 3874421"/>
                        <a:gd name="connsiteX58" fmla="*/ 884865 w 1221976"/>
                        <a:gd name="connsiteY58" fmla="*/ 858400 h 3874421"/>
                        <a:gd name="connsiteX59" fmla="*/ 898519 w 1221976"/>
                        <a:gd name="connsiteY59" fmla="*/ 868668 h 3874421"/>
                        <a:gd name="connsiteX60" fmla="*/ 902928 w 1221976"/>
                        <a:gd name="connsiteY60" fmla="*/ 881679 h 3874421"/>
                        <a:gd name="connsiteX61" fmla="*/ 904581 w 1221976"/>
                        <a:gd name="connsiteY61" fmla="*/ 877231 h 3874421"/>
                        <a:gd name="connsiteX62" fmla="*/ 1032723 w 1221976"/>
                        <a:gd name="connsiteY62" fmla="*/ 842609 h 3874421"/>
                        <a:gd name="connsiteX63" fmla="*/ 1014436 w 1221976"/>
                        <a:gd name="connsiteY63" fmla="*/ 935316 h 3874421"/>
                        <a:gd name="connsiteX64" fmla="*/ 1020945 w 1221976"/>
                        <a:gd name="connsiteY64" fmla="*/ 950431 h 3874421"/>
                        <a:gd name="connsiteX65" fmla="*/ 1035756 w 1221976"/>
                        <a:gd name="connsiteY65" fmla="*/ 943932 h 3874421"/>
                        <a:gd name="connsiteX66" fmla="*/ 1067796 w 1221976"/>
                        <a:gd name="connsiteY66" fmla="*/ 880549 h 3874421"/>
                        <a:gd name="connsiteX67" fmla="*/ 1083599 w 1221976"/>
                        <a:gd name="connsiteY67" fmla="*/ 863980 h 3874421"/>
                        <a:gd name="connsiteX68" fmla="*/ 1126686 w 1221976"/>
                        <a:gd name="connsiteY68" fmla="*/ 856797 h 3874421"/>
                        <a:gd name="connsiteX69" fmla="*/ 1141613 w 1221976"/>
                        <a:gd name="connsiteY69" fmla="*/ 894874 h 3874421"/>
                        <a:gd name="connsiteX70" fmla="*/ 1136933 w 1221976"/>
                        <a:gd name="connsiteY70" fmla="*/ 907873 h 3874421"/>
                        <a:gd name="connsiteX71" fmla="*/ 1165493 w 1221976"/>
                        <a:gd name="connsiteY71" fmla="*/ 899299 h 3874421"/>
                        <a:gd name="connsiteX72" fmla="*/ 1201844 w 1221976"/>
                        <a:gd name="connsiteY72" fmla="*/ 915487 h 3874421"/>
                        <a:gd name="connsiteX73" fmla="*/ 1197687 w 1221976"/>
                        <a:gd name="connsiteY73" fmla="*/ 955062 h 3874421"/>
                        <a:gd name="connsiteX74" fmla="*/ 1169700 w 1221976"/>
                        <a:gd name="connsiteY74" fmla="*/ 981425 h 3874421"/>
                        <a:gd name="connsiteX75" fmla="*/ 1196450 w 1221976"/>
                        <a:gd name="connsiteY75" fmla="*/ 989854 h 3874421"/>
                        <a:gd name="connsiteX76" fmla="*/ 1221962 w 1221976"/>
                        <a:gd name="connsiteY76" fmla="*/ 1021820 h 3874421"/>
                        <a:gd name="connsiteX77" fmla="*/ 1194198 w 1221976"/>
                        <a:gd name="connsiteY77" fmla="*/ 1055543 h 3874421"/>
                        <a:gd name="connsiteX78" fmla="*/ 1172625 w 1221976"/>
                        <a:gd name="connsiteY78" fmla="*/ 1062113 h 3874421"/>
                        <a:gd name="connsiteX79" fmla="*/ 1101269 w 1221976"/>
                        <a:gd name="connsiteY79" fmla="*/ 1057405 h 3874421"/>
                        <a:gd name="connsiteX80" fmla="*/ 1086655 w 1221976"/>
                        <a:gd name="connsiteY80" fmla="*/ 1066623 h 3874421"/>
                        <a:gd name="connsiteX81" fmla="*/ 1098071 w 1221976"/>
                        <a:gd name="connsiteY81" fmla="*/ 1080176 h 3874421"/>
                        <a:gd name="connsiteX82" fmla="*/ 1187919 w 1221976"/>
                        <a:gd name="connsiteY82" fmla="*/ 1111417 h 3874421"/>
                        <a:gd name="connsiteX83" fmla="*/ 1093865 w 1221976"/>
                        <a:gd name="connsiteY83" fmla="*/ 1205081 h 3874421"/>
                        <a:gd name="connsiteX84" fmla="*/ 1089186 w 1221976"/>
                        <a:gd name="connsiteY84" fmla="*/ 1204288 h 3874421"/>
                        <a:gd name="connsiteX85" fmla="*/ 1098249 w 1221976"/>
                        <a:gd name="connsiteY85" fmla="*/ 1214612 h 3874421"/>
                        <a:gd name="connsiteX86" fmla="*/ 1100315 w 1221976"/>
                        <a:gd name="connsiteY86" fmla="*/ 1231571 h 3874421"/>
                        <a:gd name="connsiteX87" fmla="*/ 1000973 w 1221976"/>
                        <a:gd name="connsiteY87" fmla="*/ 1251407 h 3874421"/>
                        <a:gd name="connsiteX88" fmla="*/ 992747 w 1221976"/>
                        <a:gd name="connsiteY88" fmla="*/ 1247781 h 3874421"/>
                        <a:gd name="connsiteX89" fmla="*/ 994087 w 1221976"/>
                        <a:gd name="connsiteY89" fmla="*/ 1250498 h 3874421"/>
                        <a:gd name="connsiteX90" fmla="*/ 799625 w 1221976"/>
                        <a:gd name="connsiteY90" fmla="*/ 1289488 h 3874421"/>
                        <a:gd name="connsiteX91" fmla="*/ 763404 w 1221976"/>
                        <a:gd name="connsiteY91" fmla="*/ 1309948 h 3874421"/>
                        <a:gd name="connsiteX92" fmla="*/ 805536 w 1221976"/>
                        <a:gd name="connsiteY92" fmla="*/ 1312891 h 3874421"/>
                        <a:gd name="connsiteX93" fmla="*/ 873234 w 1221976"/>
                        <a:gd name="connsiteY93" fmla="*/ 1356145 h 3874421"/>
                        <a:gd name="connsiteX94" fmla="*/ 720402 w 1221976"/>
                        <a:gd name="connsiteY94" fmla="*/ 1559864 h 3874421"/>
                        <a:gd name="connsiteX95" fmla="*/ 703009 w 1221976"/>
                        <a:gd name="connsiteY95" fmla="*/ 1577447 h 3874421"/>
                        <a:gd name="connsiteX96" fmla="*/ 709950 w 1221976"/>
                        <a:gd name="connsiteY96" fmla="*/ 1733276 h 3874421"/>
                        <a:gd name="connsiteX97" fmla="*/ 719471 w 1221976"/>
                        <a:gd name="connsiteY97" fmla="*/ 1985327 h 3874421"/>
                        <a:gd name="connsiteX98" fmla="*/ 728110 w 1221976"/>
                        <a:gd name="connsiteY98" fmla="*/ 1980683 h 3874421"/>
                        <a:gd name="connsiteX99" fmla="*/ 758047 w 1221976"/>
                        <a:gd name="connsiteY99" fmla="*/ 1958577 h 3874421"/>
                        <a:gd name="connsiteX100" fmla="*/ 781528 w 1221976"/>
                        <a:gd name="connsiteY100" fmla="*/ 1929168 h 3874421"/>
                        <a:gd name="connsiteX101" fmla="*/ 768333 w 1221976"/>
                        <a:gd name="connsiteY101" fmla="*/ 1862037 h 3874421"/>
                        <a:gd name="connsiteX102" fmla="*/ 801513 w 1221976"/>
                        <a:gd name="connsiteY102" fmla="*/ 1815207 h 3874421"/>
                        <a:gd name="connsiteX103" fmla="*/ 846412 w 1221976"/>
                        <a:gd name="connsiteY103" fmla="*/ 1827994 h 3874421"/>
                        <a:gd name="connsiteX104" fmla="*/ 849039 w 1221976"/>
                        <a:gd name="connsiteY104" fmla="*/ 1841360 h 3874421"/>
                        <a:gd name="connsiteX105" fmla="*/ 843556 w 1221976"/>
                        <a:gd name="connsiteY105" fmla="*/ 1873815 h 3874421"/>
                        <a:gd name="connsiteX106" fmla="*/ 853072 w 1221976"/>
                        <a:gd name="connsiteY106" fmla="*/ 1881149 h 3874421"/>
                        <a:gd name="connsiteX107" fmla="*/ 865807 w 1221976"/>
                        <a:gd name="connsiteY107" fmla="*/ 1869431 h 3874421"/>
                        <a:gd name="connsiteX108" fmla="*/ 941985 w 1221976"/>
                        <a:gd name="connsiteY108" fmla="*/ 1751881 h 3874421"/>
                        <a:gd name="connsiteX109" fmla="*/ 1020574 w 1221976"/>
                        <a:gd name="connsiteY109" fmla="*/ 1717256 h 3874421"/>
                        <a:gd name="connsiteX110" fmla="*/ 1043630 w 1221976"/>
                        <a:gd name="connsiteY110" fmla="*/ 1723687 h 3874421"/>
                        <a:gd name="connsiteX111" fmla="*/ 1062364 w 1221976"/>
                        <a:gd name="connsiteY111" fmla="*/ 1759779 h 3874421"/>
                        <a:gd name="connsiteX112" fmla="*/ 1057370 w 1221976"/>
                        <a:gd name="connsiteY112" fmla="*/ 1778057 h 3874421"/>
                        <a:gd name="connsiteX113" fmla="*/ 1078197 w 1221976"/>
                        <a:gd name="connsiteY113" fmla="*/ 1765194 h 3874421"/>
                        <a:gd name="connsiteX114" fmla="*/ 1170793 w 1221976"/>
                        <a:gd name="connsiteY114" fmla="*/ 1770281 h 3874421"/>
                        <a:gd name="connsiteX115" fmla="*/ 1128614 w 1221976"/>
                        <a:gd name="connsiteY115" fmla="*/ 1858608 h 3874421"/>
                        <a:gd name="connsiteX116" fmla="*/ 1100171 w 1221976"/>
                        <a:gd name="connsiteY116" fmla="*/ 1876174 h 3874421"/>
                        <a:gd name="connsiteX117" fmla="*/ 1105483 w 1221976"/>
                        <a:gd name="connsiteY117" fmla="*/ 1875481 h 3874421"/>
                        <a:gd name="connsiteX118" fmla="*/ 1147829 w 1221976"/>
                        <a:gd name="connsiteY118" fmla="*/ 1916751 h 3874421"/>
                        <a:gd name="connsiteX119" fmla="*/ 1074181 w 1221976"/>
                        <a:gd name="connsiteY119" fmla="*/ 1996819 h 3874421"/>
                        <a:gd name="connsiteX120" fmla="*/ 946896 w 1221976"/>
                        <a:gd name="connsiteY120" fmla="*/ 2019674 h 3874421"/>
                        <a:gd name="connsiteX121" fmla="*/ 931042 w 1221976"/>
                        <a:gd name="connsiteY121" fmla="*/ 2025612 h 3874421"/>
                        <a:gd name="connsiteX122" fmla="*/ 932220 w 1221976"/>
                        <a:gd name="connsiteY122" fmla="*/ 2038096 h 3874421"/>
                        <a:gd name="connsiteX123" fmla="*/ 966967 w 1221976"/>
                        <a:gd name="connsiteY123" fmla="*/ 2051445 h 3874421"/>
                        <a:gd name="connsiteX124" fmla="*/ 972170 w 1221976"/>
                        <a:gd name="connsiteY124" fmla="*/ 2073773 h 3874421"/>
                        <a:gd name="connsiteX125" fmla="*/ 954834 w 1221976"/>
                        <a:gd name="connsiteY125" fmla="*/ 2099284 h 3874421"/>
                        <a:gd name="connsiteX126" fmla="*/ 900332 w 1221976"/>
                        <a:gd name="connsiteY126" fmla="*/ 2106608 h 3874421"/>
                        <a:gd name="connsiteX127" fmla="*/ 856506 w 1221976"/>
                        <a:gd name="connsiteY127" fmla="*/ 2064582 h 3874421"/>
                        <a:gd name="connsiteX128" fmla="*/ 856102 w 1221976"/>
                        <a:gd name="connsiteY128" fmla="*/ 2064750 h 3874421"/>
                        <a:gd name="connsiteX129" fmla="*/ 857613 w 1221976"/>
                        <a:gd name="connsiteY129" fmla="*/ 2066273 h 3874421"/>
                        <a:gd name="connsiteX130" fmla="*/ 726961 w 1221976"/>
                        <a:gd name="connsiteY130" fmla="*/ 2176509 h 3874421"/>
                        <a:gd name="connsiteX131" fmla="*/ 726704 w 1221976"/>
                        <a:gd name="connsiteY131" fmla="*/ 2176792 h 3874421"/>
                        <a:gd name="connsiteX132" fmla="*/ 730580 w 1221976"/>
                        <a:gd name="connsiteY132" fmla="*/ 2279387 h 3874421"/>
                        <a:gd name="connsiteX133" fmla="*/ 734681 w 1221976"/>
                        <a:gd name="connsiteY133" fmla="*/ 2403798 h 3874421"/>
                        <a:gd name="connsiteX134" fmla="*/ 737556 w 1221976"/>
                        <a:gd name="connsiteY134" fmla="*/ 2406768 h 3874421"/>
                        <a:gd name="connsiteX135" fmla="*/ 739929 w 1221976"/>
                        <a:gd name="connsiteY135" fmla="*/ 2418842 h 3874421"/>
                        <a:gd name="connsiteX136" fmla="*/ 735952 w 1221976"/>
                        <a:gd name="connsiteY136" fmla="*/ 2442380 h 3874421"/>
                        <a:gd name="connsiteX137" fmla="*/ 736173 w 1221976"/>
                        <a:gd name="connsiteY137" fmla="*/ 2449080 h 3874421"/>
                        <a:gd name="connsiteX138" fmla="*/ 743572 w 1221976"/>
                        <a:gd name="connsiteY138" fmla="*/ 2454782 h 3874421"/>
                        <a:gd name="connsiteX139" fmla="*/ 755076 w 1221976"/>
                        <a:gd name="connsiteY139" fmla="*/ 2444198 h 3874421"/>
                        <a:gd name="connsiteX140" fmla="*/ 823886 w 1221976"/>
                        <a:gd name="connsiteY140" fmla="*/ 2338017 h 3874421"/>
                        <a:gd name="connsiteX141" fmla="*/ 894874 w 1221976"/>
                        <a:gd name="connsiteY141" fmla="*/ 2306741 h 3874421"/>
                        <a:gd name="connsiteX142" fmla="*/ 915700 w 1221976"/>
                        <a:gd name="connsiteY142" fmla="*/ 2312550 h 3874421"/>
                        <a:gd name="connsiteX143" fmla="*/ 932622 w 1221976"/>
                        <a:gd name="connsiteY143" fmla="*/ 2345151 h 3874421"/>
                        <a:gd name="connsiteX144" fmla="*/ 928111 w 1221976"/>
                        <a:gd name="connsiteY144" fmla="*/ 2361662 h 3874421"/>
                        <a:gd name="connsiteX145" fmla="*/ 946924 w 1221976"/>
                        <a:gd name="connsiteY145" fmla="*/ 2350042 h 3874421"/>
                        <a:gd name="connsiteX146" fmla="*/ 1030564 w 1221976"/>
                        <a:gd name="connsiteY146" fmla="*/ 2354637 h 3874421"/>
                        <a:gd name="connsiteX147" fmla="*/ 992465 w 1221976"/>
                        <a:gd name="connsiteY147" fmla="*/ 2434421 h 3874421"/>
                        <a:gd name="connsiteX148" fmla="*/ 966772 w 1221976"/>
                        <a:gd name="connsiteY148" fmla="*/ 2450288 h 3874421"/>
                        <a:gd name="connsiteX149" fmla="*/ 971571 w 1221976"/>
                        <a:gd name="connsiteY149" fmla="*/ 2449663 h 3874421"/>
                        <a:gd name="connsiteX150" fmla="*/ 1009821 w 1221976"/>
                        <a:gd name="connsiteY150" fmla="*/ 2486941 h 3874421"/>
                        <a:gd name="connsiteX151" fmla="*/ 943296 w 1221976"/>
                        <a:gd name="connsiteY151" fmla="*/ 2559265 h 3874421"/>
                        <a:gd name="connsiteX152" fmla="*/ 828321 w 1221976"/>
                        <a:gd name="connsiteY152" fmla="*/ 2579909 h 3874421"/>
                        <a:gd name="connsiteX153" fmla="*/ 814001 w 1221976"/>
                        <a:gd name="connsiteY153" fmla="*/ 2585274 h 3874421"/>
                        <a:gd name="connsiteX154" fmla="*/ 815065 w 1221976"/>
                        <a:gd name="connsiteY154" fmla="*/ 2596550 h 3874421"/>
                        <a:gd name="connsiteX155" fmla="*/ 846452 w 1221976"/>
                        <a:gd name="connsiteY155" fmla="*/ 2608608 h 3874421"/>
                        <a:gd name="connsiteX156" fmla="*/ 851152 w 1221976"/>
                        <a:gd name="connsiteY156" fmla="*/ 2628776 h 3874421"/>
                        <a:gd name="connsiteX157" fmla="*/ 835492 w 1221976"/>
                        <a:gd name="connsiteY157" fmla="*/ 2651820 h 3874421"/>
                        <a:gd name="connsiteX158" fmla="*/ 786262 w 1221976"/>
                        <a:gd name="connsiteY158" fmla="*/ 2658435 h 3874421"/>
                        <a:gd name="connsiteX159" fmla="*/ 746674 w 1221976"/>
                        <a:gd name="connsiteY159" fmla="*/ 2620474 h 3874421"/>
                        <a:gd name="connsiteX160" fmla="*/ 746309 w 1221976"/>
                        <a:gd name="connsiteY160" fmla="*/ 2620626 h 3874421"/>
                        <a:gd name="connsiteX161" fmla="*/ 747674 w 1221976"/>
                        <a:gd name="connsiteY161" fmla="*/ 2622002 h 3874421"/>
                        <a:gd name="connsiteX162" fmla="*/ 741984 w 1221976"/>
                        <a:gd name="connsiteY162" fmla="*/ 2625363 h 3874421"/>
                        <a:gd name="connsiteX163" fmla="*/ 742947 w 1221976"/>
                        <a:gd name="connsiteY163" fmla="*/ 2654589 h 3874421"/>
                        <a:gd name="connsiteX164" fmla="*/ 749992 w 1221976"/>
                        <a:gd name="connsiteY164" fmla="*/ 2900992 h 3874421"/>
                        <a:gd name="connsiteX165" fmla="*/ 750452 w 1221976"/>
                        <a:gd name="connsiteY165" fmla="*/ 2920694 h 3874421"/>
                        <a:gd name="connsiteX166" fmla="*/ 765776 w 1221976"/>
                        <a:gd name="connsiteY166" fmla="*/ 2924235 h 3874421"/>
                        <a:gd name="connsiteX167" fmla="*/ 769024 w 1221976"/>
                        <a:gd name="connsiteY167" fmla="*/ 2949946 h 3874421"/>
                        <a:gd name="connsiteX168" fmla="*/ 761237 w 1221976"/>
                        <a:gd name="connsiteY168" fmla="*/ 2960389 h 3874421"/>
                        <a:gd name="connsiteX169" fmla="*/ 751503 w 1221976"/>
                        <a:gd name="connsiteY169" fmla="*/ 2965718 h 3874421"/>
                        <a:gd name="connsiteX170" fmla="*/ 751944 w 1221976"/>
                        <a:gd name="connsiteY170" fmla="*/ 2984649 h 3874421"/>
                        <a:gd name="connsiteX171" fmla="*/ 764598 w 1221976"/>
                        <a:gd name="connsiteY171" fmla="*/ 2978607 h 3874421"/>
                        <a:gd name="connsiteX172" fmla="*/ 795096 w 1221976"/>
                        <a:gd name="connsiteY172" fmla="*/ 2979194 h 3874421"/>
                        <a:gd name="connsiteX173" fmla="*/ 795291 w 1221976"/>
                        <a:gd name="connsiteY173" fmla="*/ 3056302 h 3874421"/>
                        <a:gd name="connsiteX174" fmla="*/ 792438 w 1221976"/>
                        <a:gd name="connsiteY174" fmla="*/ 3057490 h 3874421"/>
                        <a:gd name="connsiteX175" fmla="*/ 802580 w 1221976"/>
                        <a:gd name="connsiteY175" fmla="*/ 3059458 h 3874421"/>
                        <a:gd name="connsiteX176" fmla="*/ 812563 w 1221976"/>
                        <a:gd name="connsiteY176" fmla="*/ 3067000 h 3874421"/>
                        <a:gd name="connsiteX177" fmla="*/ 806420 w 1221976"/>
                        <a:gd name="connsiteY177" fmla="*/ 3089274 h 3874421"/>
                        <a:gd name="connsiteX178" fmla="*/ 795511 w 1221976"/>
                        <a:gd name="connsiteY178" fmla="*/ 3095709 h 3874421"/>
                        <a:gd name="connsiteX179" fmla="*/ 794424 w 1221976"/>
                        <a:gd name="connsiteY179" fmla="*/ 3102346 h 3874421"/>
                        <a:gd name="connsiteX180" fmla="*/ 786637 w 1221976"/>
                        <a:gd name="connsiteY180" fmla="*/ 3112789 h 3874421"/>
                        <a:gd name="connsiteX181" fmla="*/ 755129 w 1221976"/>
                        <a:gd name="connsiteY181" fmla="*/ 3130037 h 3874421"/>
                        <a:gd name="connsiteX182" fmla="*/ 755144 w 1221976"/>
                        <a:gd name="connsiteY182" fmla="*/ 3131072 h 3874421"/>
                        <a:gd name="connsiteX183" fmla="*/ 782394 w 1221976"/>
                        <a:gd name="connsiteY183" fmla="*/ 3131596 h 3874421"/>
                        <a:gd name="connsiteX184" fmla="*/ 784012 w 1221976"/>
                        <a:gd name="connsiteY184" fmla="*/ 3133866 h 3874421"/>
                        <a:gd name="connsiteX185" fmla="*/ 789998 w 1221976"/>
                        <a:gd name="connsiteY185" fmla="*/ 3131007 h 3874421"/>
                        <a:gd name="connsiteX186" fmla="*/ 820496 w 1221976"/>
                        <a:gd name="connsiteY186" fmla="*/ 3131594 h 3874421"/>
                        <a:gd name="connsiteX187" fmla="*/ 820691 w 1221976"/>
                        <a:gd name="connsiteY187" fmla="*/ 3208702 h 3874421"/>
                        <a:gd name="connsiteX188" fmla="*/ 817838 w 1221976"/>
                        <a:gd name="connsiteY188" fmla="*/ 3209890 h 3874421"/>
                        <a:gd name="connsiteX189" fmla="*/ 827980 w 1221976"/>
                        <a:gd name="connsiteY189" fmla="*/ 3211858 h 3874421"/>
                        <a:gd name="connsiteX190" fmla="*/ 837963 w 1221976"/>
                        <a:gd name="connsiteY190" fmla="*/ 3219400 h 3874421"/>
                        <a:gd name="connsiteX191" fmla="*/ 838787 w 1221976"/>
                        <a:gd name="connsiteY191" fmla="*/ 3226565 h 3874421"/>
                        <a:gd name="connsiteX192" fmla="*/ 839545 w 1221976"/>
                        <a:gd name="connsiteY192" fmla="*/ 3226844 h 3874421"/>
                        <a:gd name="connsiteX193" fmla="*/ 839742 w 1221976"/>
                        <a:gd name="connsiteY193" fmla="*/ 3303953 h 3874421"/>
                        <a:gd name="connsiteX194" fmla="*/ 836887 w 1221976"/>
                        <a:gd name="connsiteY194" fmla="*/ 3305140 h 3874421"/>
                        <a:gd name="connsiteX195" fmla="*/ 847030 w 1221976"/>
                        <a:gd name="connsiteY195" fmla="*/ 3307107 h 3874421"/>
                        <a:gd name="connsiteX196" fmla="*/ 857012 w 1221976"/>
                        <a:gd name="connsiteY196" fmla="*/ 3314650 h 3874421"/>
                        <a:gd name="connsiteX197" fmla="*/ 815683 w 1221976"/>
                        <a:gd name="connsiteY197" fmla="*/ 3357679 h 3874421"/>
                        <a:gd name="connsiteX198" fmla="*/ 810246 w 1221976"/>
                        <a:gd name="connsiteY198" fmla="*/ 3358561 h 3874421"/>
                        <a:gd name="connsiteX199" fmla="*/ 809966 w 1221976"/>
                        <a:gd name="connsiteY199" fmla="*/ 3358876 h 3874421"/>
                        <a:gd name="connsiteX200" fmla="*/ 811618 w 1221976"/>
                        <a:gd name="connsiteY200" fmla="*/ 3359552 h 3874421"/>
                        <a:gd name="connsiteX201" fmla="*/ 807510 w 1221976"/>
                        <a:gd name="connsiteY201" fmla="*/ 3362752 h 3874421"/>
                        <a:gd name="connsiteX202" fmla="*/ 815278 w 1221976"/>
                        <a:gd name="connsiteY202" fmla="*/ 3364260 h 3874421"/>
                        <a:gd name="connsiteX203" fmla="*/ 825261 w 1221976"/>
                        <a:gd name="connsiteY203" fmla="*/ 3371802 h 3874421"/>
                        <a:gd name="connsiteX204" fmla="*/ 826085 w 1221976"/>
                        <a:gd name="connsiteY204" fmla="*/ 3378967 h 3874421"/>
                        <a:gd name="connsiteX205" fmla="*/ 826843 w 1221976"/>
                        <a:gd name="connsiteY205" fmla="*/ 3379246 h 3874421"/>
                        <a:gd name="connsiteX206" fmla="*/ 827040 w 1221976"/>
                        <a:gd name="connsiteY206" fmla="*/ 3456355 h 3874421"/>
                        <a:gd name="connsiteX207" fmla="*/ 824185 w 1221976"/>
                        <a:gd name="connsiteY207" fmla="*/ 3457542 h 3874421"/>
                        <a:gd name="connsiteX208" fmla="*/ 834328 w 1221976"/>
                        <a:gd name="connsiteY208" fmla="*/ 3459509 h 3874421"/>
                        <a:gd name="connsiteX209" fmla="*/ 844310 w 1221976"/>
                        <a:gd name="connsiteY209" fmla="*/ 3467052 h 3874421"/>
                        <a:gd name="connsiteX210" fmla="*/ 802981 w 1221976"/>
                        <a:gd name="connsiteY210" fmla="*/ 3510081 h 3874421"/>
                        <a:gd name="connsiteX211" fmla="*/ 796792 w 1221976"/>
                        <a:gd name="connsiteY211" fmla="*/ 3511085 h 3874421"/>
                        <a:gd name="connsiteX212" fmla="*/ 798916 w 1221976"/>
                        <a:gd name="connsiteY212" fmla="*/ 3511954 h 3874421"/>
                        <a:gd name="connsiteX213" fmla="*/ 751289 w 1221976"/>
                        <a:gd name="connsiteY213" fmla="*/ 3549051 h 3874421"/>
                        <a:gd name="connsiteX214" fmla="*/ 740410 w 1221976"/>
                        <a:gd name="connsiteY214" fmla="*/ 3564525 h 3874421"/>
                        <a:gd name="connsiteX215" fmla="*/ 740257 w 1221976"/>
                        <a:gd name="connsiteY215" fmla="*/ 3566519 h 3874421"/>
                        <a:gd name="connsiteX216" fmla="*/ 583568 w 1221976"/>
                        <a:gd name="connsiteY216" fmla="*/ 3874419 h 3874421"/>
                        <a:gd name="connsiteX217" fmla="*/ 456492 w 1221976"/>
                        <a:gd name="connsiteY217" fmla="*/ 3669625 h 3874421"/>
                        <a:gd name="connsiteX218" fmla="*/ 437661 w 1221976"/>
                        <a:gd name="connsiteY218" fmla="*/ 3547225 h 3874421"/>
                        <a:gd name="connsiteX219" fmla="*/ 392376 w 1221976"/>
                        <a:gd name="connsiteY219" fmla="*/ 3511953 h 3874421"/>
                        <a:gd name="connsiteX220" fmla="*/ 394500 w 1221976"/>
                        <a:gd name="connsiteY220" fmla="*/ 3511084 h 3874421"/>
                        <a:gd name="connsiteX221" fmla="*/ 388311 w 1221976"/>
                        <a:gd name="connsiteY221" fmla="*/ 3510080 h 3874421"/>
                        <a:gd name="connsiteX222" fmla="*/ 346982 w 1221976"/>
                        <a:gd name="connsiteY222" fmla="*/ 3467051 h 3874421"/>
                        <a:gd name="connsiteX223" fmla="*/ 356964 w 1221976"/>
                        <a:gd name="connsiteY223" fmla="*/ 3459508 h 3874421"/>
                        <a:gd name="connsiteX224" fmla="*/ 367107 w 1221976"/>
                        <a:gd name="connsiteY224" fmla="*/ 3457541 h 3874421"/>
                        <a:gd name="connsiteX225" fmla="*/ 364252 w 1221976"/>
                        <a:gd name="connsiteY225" fmla="*/ 3456354 h 3874421"/>
                        <a:gd name="connsiteX226" fmla="*/ 364449 w 1221976"/>
                        <a:gd name="connsiteY226" fmla="*/ 3379245 h 3874421"/>
                        <a:gd name="connsiteX227" fmla="*/ 365207 w 1221976"/>
                        <a:gd name="connsiteY227" fmla="*/ 3378966 h 3874421"/>
                        <a:gd name="connsiteX228" fmla="*/ 366031 w 1221976"/>
                        <a:gd name="connsiteY228" fmla="*/ 3371801 h 3874421"/>
                        <a:gd name="connsiteX229" fmla="*/ 376014 w 1221976"/>
                        <a:gd name="connsiteY229" fmla="*/ 3364259 h 3874421"/>
                        <a:gd name="connsiteX230" fmla="*/ 386156 w 1221976"/>
                        <a:gd name="connsiteY230" fmla="*/ 3362291 h 3874421"/>
                        <a:gd name="connsiteX231" fmla="*/ 383303 w 1221976"/>
                        <a:gd name="connsiteY231" fmla="*/ 3361103 h 3874421"/>
                        <a:gd name="connsiteX232" fmla="*/ 371416 w 1221976"/>
                        <a:gd name="connsiteY232" fmla="*/ 3347713 h 3874421"/>
                        <a:gd name="connsiteX233" fmla="*/ 353125 w 1221976"/>
                        <a:gd name="connsiteY233" fmla="*/ 3336924 h 3874421"/>
                        <a:gd name="connsiteX234" fmla="*/ 346983 w 1221976"/>
                        <a:gd name="connsiteY234" fmla="*/ 3314650 h 3874421"/>
                        <a:gd name="connsiteX235" fmla="*/ 356965 w 1221976"/>
                        <a:gd name="connsiteY235" fmla="*/ 3307107 h 3874421"/>
                        <a:gd name="connsiteX236" fmla="*/ 367108 w 1221976"/>
                        <a:gd name="connsiteY236" fmla="*/ 3305140 h 3874421"/>
                        <a:gd name="connsiteX237" fmla="*/ 364253 w 1221976"/>
                        <a:gd name="connsiteY237" fmla="*/ 3303953 h 3874421"/>
                        <a:gd name="connsiteX238" fmla="*/ 364450 w 1221976"/>
                        <a:gd name="connsiteY238" fmla="*/ 3226844 h 3874421"/>
                        <a:gd name="connsiteX239" fmla="*/ 365208 w 1221976"/>
                        <a:gd name="connsiteY239" fmla="*/ 3226565 h 3874421"/>
                        <a:gd name="connsiteX240" fmla="*/ 366032 w 1221976"/>
                        <a:gd name="connsiteY240" fmla="*/ 3219400 h 3874421"/>
                        <a:gd name="connsiteX241" fmla="*/ 376015 w 1221976"/>
                        <a:gd name="connsiteY241" fmla="*/ 3211858 h 3874421"/>
                        <a:gd name="connsiteX242" fmla="*/ 386157 w 1221976"/>
                        <a:gd name="connsiteY242" fmla="*/ 3209890 h 3874421"/>
                        <a:gd name="connsiteX243" fmla="*/ 383304 w 1221976"/>
                        <a:gd name="connsiteY243" fmla="*/ 3208702 h 3874421"/>
                        <a:gd name="connsiteX244" fmla="*/ 383499 w 1221976"/>
                        <a:gd name="connsiteY244" fmla="*/ 3131594 h 3874421"/>
                        <a:gd name="connsiteX245" fmla="*/ 413997 w 1221976"/>
                        <a:gd name="connsiteY245" fmla="*/ 3131007 h 3874421"/>
                        <a:gd name="connsiteX246" fmla="*/ 414984 w 1221976"/>
                        <a:gd name="connsiteY246" fmla="*/ 3131478 h 3874421"/>
                        <a:gd name="connsiteX247" fmla="*/ 430241 w 1221976"/>
                        <a:gd name="connsiteY247" fmla="*/ 3131184 h 3874421"/>
                        <a:gd name="connsiteX248" fmla="*/ 430602 w 1221976"/>
                        <a:gd name="connsiteY248" fmla="*/ 3120039 h 3874421"/>
                        <a:gd name="connsiteX249" fmla="*/ 417358 w 1221976"/>
                        <a:gd name="connsiteY249" fmla="*/ 3112789 h 3874421"/>
                        <a:gd name="connsiteX250" fmla="*/ 409571 w 1221976"/>
                        <a:gd name="connsiteY250" fmla="*/ 3102346 h 3874421"/>
                        <a:gd name="connsiteX251" fmla="*/ 408484 w 1221976"/>
                        <a:gd name="connsiteY251" fmla="*/ 3095709 h 3874421"/>
                        <a:gd name="connsiteX252" fmla="*/ 397575 w 1221976"/>
                        <a:gd name="connsiteY252" fmla="*/ 3089274 h 3874421"/>
                        <a:gd name="connsiteX253" fmla="*/ 391432 w 1221976"/>
                        <a:gd name="connsiteY253" fmla="*/ 3067000 h 3874421"/>
                        <a:gd name="connsiteX254" fmla="*/ 401415 w 1221976"/>
                        <a:gd name="connsiteY254" fmla="*/ 3059458 h 3874421"/>
                        <a:gd name="connsiteX255" fmla="*/ 411557 w 1221976"/>
                        <a:gd name="connsiteY255" fmla="*/ 3057490 h 3874421"/>
                        <a:gd name="connsiteX256" fmla="*/ 408704 w 1221976"/>
                        <a:gd name="connsiteY256" fmla="*/ 3056302 h 3874421"/>
                        <a:gd name="connsiteX257" fmla="*/ 408899 w 1221976"/>
                        <a:gd name="connsiteY257" fmla="*/ 2979194 h 3874421"/>
                        <a:gd name="connsiteX258" fmla="*/ 435179 w 1221976"/>
                        <a:gd name="connsiteY258" fmla="*/ 2978688 h 3874421"/>
                        <a:gd name="connsiteX259" fmla="*/ 436062 w 1221976"/>
                        <a:gd name="connsiteY259" fmla="*/ 2951409 h 3874421"/>
                        <a:gd name="connsiteX260" fmla="*/ 434971 w 1221976"/>
                        <a:gd name="connsiteY260" fmla="*/ 2949946 h 3874421"/>
                        <a:gd name="connsiteX261" fmla="*/ 432646 w 1221976"/>
                        <a:gd name="connsiteY261" fmla="*/ 2935741 h 3874421"/>
                        <a:gd name="connsiteX262" fmla="*/ 436877 w 1221976"/>
                        <a:gd name="connsiteY262" fmla="*/ 2927005 h 3874421"/>
                        <a:gd name="connsiteX263" fmla="*/ 445478 w 1221976"/>
                        <a:gd name="connsiteY263" fmla="*/ 2690080 h 3874421"/>
                        <a:gd name="connsiteX264" fmla="*/ 447865 w 1221976"/>
                        <a:gd name="connsiteY264" fmla="*/ 2629915 h 3874421"/>
                        <a:gd name="connsiteX265" fmla="*/ 434469 w 1221976"/>
                        <a:gd name="connsiteY265" fmla="*/ 2622002 h 3874421"/>
                        <a:gd name="connsiteX266" fmla="*/ 435834 w 1221976"/>
                        <a:gd name="connsiteY266" fmla="*/ 2620626 h 3874421"/>
                        <a:gd name="connsiteX267" fmla="*/ 435469 w 1221976"/>
                        <a:gd name="connsiteY267" fmla="*/ 2620474 h 3874421"/>
                        <a:gd name="connsiteX268" fmla="*/ 395882 w 1221976"/>
                        <a:gd name="connsiteY268" fmla="*/ 2658435 h 3874421"/>
                        <a:gd name="connsiteX269" fmla="*/ 346651 w 1221976"/>
                        <a:gd name="connsiteY269" fmla="*/ 2651820 h 3874421"/>
                        <a:gd name="connsiteX270" fmla="*/ 330991 w 1221976"/>
                        <a:gd name="connsiteY270" fmla="*/ 2628776 h 3874421"/>
                        <a:gd name="connsiteX271" fmla="*/ 335691 w 1221976"/>
                        <a:gd name="connsiteY271" fmla="*/ 2608608 h 3874421"/>
                        <a:gd name="connsiteX272" fmla="*/ 367078 w 1221976"/>
                        <a:gd name="connsiteY272" fmla="*/ 2596550 h 3874421"/>
                        <a:gd name="connsiteX273" fmla="*/ 368142 w 1221976"/>
                        <a:gd name="connsiteY273" fmla="*/ 2585274 h 3874421"/>
                        <a:gd name="connsiteX274" fmla="*/ 353822 w 1221976"/>
                        <a:gd name="connsiteY274" fmla="*/ 2579909 h 3874421"/>
                        <a:gd name="connsiteX275" fmla="*/ 238847 w 1221976"/>
                        <a:gd name="connsiteY275" fmla="*/ 2559265 h 3874421"/>
                        <a:gd name="connsiteX276" fmla="*/ 172322 w 1221976"/>
                        <a:gd name="connsiteY276" fmla="*/ 2486941 h 3874421"/>
                        <a:gd name="connsiteX277" fmla="*/ 210572 w 1221976"/>
                        <a:gd name="connsiteY277" fmla="*/ 2449663 h 3874421"/>
                        <a:gd name="connsiteX278" fmla="*/ 215371 w 1221976"/>
                        <a:gd name="connsiteY278" fmla="*/ 2450288 h 3874421"/>
                        <a:gd name="connsiteX279" fmla="*/ 189678 w 1221976"/>
                        <a:gd name="connsiteY279" fmla="*/ 2434421 h 3874421"/>
                        <a:gd name="connsiteX280" fmla="*/ 151579 w 1221976"/>
                        <a:gd name="connsiteY280" fmla="*/ 2354637 h 3874421"/>
                        <a:gd name="connsiteX281" fmla="*/ 235219 w 1221976"/>
                        <a:gd name="connsiteY281" fmla="*/ 2350042 h 3874421"/>
                        <a:gd name="connsiteX282" fmla="*/ 254032 w 1221976"/>
                        <a:gd name="connsiteY282" fmla="*/ 2361662 h 3874421"/>
                        <a:gd name="connsiteX283" fmla="*/ 249521 w 1221976"/>
                        <a:gd name="connsiteY283" fmla="*/ 2345151 h 3874421"/>
                        <a:gd name="connsiteX284" fmla="*/ 266443 w 1221976"/>
                        <a:gd name="connsiteY284" fmla="*/ 2312550 h 3874421"/>
                        <a:gd name="connsiteX285" fmla="*/ 287270 w 1221976"/>
                        <a:gd name="connsiteY285" fmla="*/ 2306741 h 3874421"/>
                        <a:gd name="connsiteX286" fmla="*/ 358257 w 1221976"/>
                        <a:gd name="connsiteY286" fmla="*/ 2338017 h 3874421"/>
                        <a:gd name="connsiteX287" fmla="*/ 427068 w 1221976"/>
                        <a:gd name="connsiteY287" fmla="*/ 2444198 h 3874421"/>
                        <a:gd name="connsiteX288" fmla="*/ 438571 w 1221976"/>
                        <a:gd name="connsiteY288" fmla="*/ 2454782 h 3874421"/>
                        <a:gd name="connsiteX289" fmla="*/ 447167 w 1221976"/>
                        <a:gd name="connsiteY289" fmla="*/ 2448158 h 3874421"/>
                        <a:gd name="connsiteX290" fmla="*/ 442214 w 1221976"/>
                        <a:gd name="connsiteY290" fmla="*/ 2418842 h 3874421"/>
                        <a:gd name="connsiteX291" fmla="*/ 444587 w 1221976"/>
                        <a:gd name="connsiteY291" fmla="*/ 2406768 h 3874421"/>
                        <a:gd name="connsiteX292" fmla="*/ 457235 w 1221976"/>
                        <a:gd name="connsiteY292" fmla="*/ 2393703 h 3874421"/>
                        <a:gd name="connsiteX293" fmla="*/ 460342 w 1221976"/>
                        <a:gd name="connsiteY293" fmla="*/ 2315375 h 3874421"/>
                        <a:gd name="connsiteX294" fmla="*/ 467897 w 1221976"/>
                        <a:gd name="connsiteY294" fmla="*/ 2142092 h 3874421"/>
                        <a:gd name="connsiteX295" fmla="*/ 407359 w 1221976"/>
                        <a:gd name="connsiteY295" fmla="*/ 2073790 h 3874421"/>
                        <a:gd name="connsiteX296" fmla="*/ 338202 w 1221976"/>
                        <a:gd name="connsiteY296" fmla="*/ 2032935 h 3874421"/>
                        <a:gd name="connsiteX297" fmla="*/ 339713 w 1221976"/>
                        <a:gd name="connsiteY297" fmla="*/ 2031412 h 3874421"/>
                        <a:gd name="connsiteX298" fmla="*/ 339309 w 1221976"/>
                        <a:gd name="connsiteY298" fmla="*/ 2031244 h 3874421"/>
                        <a:gd name="connsiteX299" fmla="*/ 295483 w 1221976"/>
                        <a:gd name="connsiteY299" fmla="*/ 2073270 h 3874421"/>
                        <a:gd name="connsiteX300" fmla="*/ 240981 w 1221976"/>
                        <a:gd name="connsiteY300" fmla="*/ 2065946 h 3874421"/>
                        <a:gd name="connsiteX301" fmla="*/ 223645 w 1221976"/>
                        <a:gd name="connsiteY301" fmla="*/ 2040435 h 3874421"/>
                        <a:gd name="connsiteX302" fmla="*/ 228848 w 1221976"/>
                        <a:gd name="connsiteY302" fmla="*/ 2018107 h 3874421"/>
                        <a:gd name="connsiteX303" fmla="*/ 263595 w 1221976"/>
                        <a:gd name="connsiteY303" fmla="*/ 2004758 h 3874421"/>
                        <a:gd name="connsiteX304" fmla="*/ 264773 w 1221976"/>
                        <a:gd name="connsiteY304" fmla="*/ 1992274 h 3874421"/>
                        <a:gd name="connsiteX305" fmla="*/ 248920 w 1221976"/>
                        <a:gd name="connsiteY305" fmla="*/ 1986336 h 3874421"/>
                        <a:gd name="connsiteX306" fmla="*/ 121634 w 1221976"/>
                        <a:gd name="connsiteY306" fmla="*/ 1963481 h 3874421"/>
                        <a:gd name="connsiteX307" fmla="*/ 47986 w 1221976"/>
                        <a:gd name="connsiteY307" fmla="*/ 1883413 h 3874421"/>
                        <a:gd name="connsiteX308" fmla="*/ 90332 w 1221976"/>
                        <a:gd name="connsiteY308" fmla="*/ 1842143 h 3874421"/>
                        <a:gd name="connsiteX309" fmla="*/ 95644 w 1221976"/>
                        <a:gd name="connsiteY309" fmla="*/ 1842836 h 3874421"/>
                        <a:gd name="connsiteX310" fmla="*/ 67201 w 1221976"/>
                        <a:gd name="connsiteY310" fmla="*/ 1825270 h 3874421"/>
                        <a:gd name="connsiteX311" fmla="*/ 25022 w 1221976"/>
                        <a:gd name="connsiteY311" fmla="*/ 1736943 h 3874421"/>
                        <a:gd name="connsiteX312" fmla="*/ 117618 w 1221976"/>
                        <a:gd name="connsiteY312" fmla="*/ 1731856 h 3874421"/>
                        <a:gd name="connsiteX313" fmla="*/ 138445 w 1221976"/>
                        <a:gd name="connsiteY313" fmla="*/ 1744719 h 3874421"/>
                        <a:gd name="connsiteX314" fmla="*/ 133451 w 1221976"/>
                        <a:gd name="connsiteY314" fmla="*/ 1726441 h 3874421"/>
                        <a:gd name="connsiteX315" fmla="*/ 152185 w 1221976"/>
                        <a:gd name="connsiteY315" fmla="*/ 1690349 h 3874421"/>
                        <a:gd name="connsiteX316" fmla="*/ 175241 w 1221976"/>
                        <a:gd name="connsiteY316" fmla="*/ 1683918 h 3874421"/>
                        <a:gd name="connsiteX317" fmla="*/ 253830 w 1221976"/>
                        <a:gd name="connsiteY317" fmla="*/ 1718543 h 3874421"/>
                        <a:gd name="connsiteX318" fmla="*/ 330008 w 1221976"/>
                        <a:gd name="connsiteY318" fmla="*/ 1836093 h 3874421"/>
                        <a:gd name="connsiteX319" fmla="*/ 342744 w 1221976"/>
                        <a:gd name="connsiteY319" fmla="*/ 1847811 h 3874421"/>
                        <a:gd name="connsiteX320" fmla="*/ 352259 w 1221976"/>
                        <a:gd name="connsiteY320" fmla="*/ 1840477 h 3874421"/>
                        <a:gd name="connsiteX321" fmla="*/ 346776 w 1221976"/>
                        <a:gd name="connsiteY321" fmla="*/ 1808022 h 3874421"/>
                        <a:gd name="connsiteX322" fmla="*/ 349403 w 1221976"/>
                        <a:gd name="connsiteY322" fmla="*/ 1794656 h 3874421"/>
                        <a:gd name="connsiteX323" fmla="*/ 394303 w 1221976"/>
                        <a:gd name="connsiteY323" fmla="*/ 1781869 h 3874421"/>
                        <a:gd name="connsiteX324" fmla="*/ 427483 w 1221976"/>
                        <a:gd name="connsiteY324" fmla="*/ 1828699 h 3874421"/>
                        <a:gd name="connsiteX325" fmla="*/ 414287 w 1221976"/>
                        <a:gd name="connsiteY325" fmla="*/ 1895830 h 3874421"/>
                        <a:gd name="connsiteX326" fmla="*/ 437769 w 1221976"/>
                        <a:gd name="connsiteY326" fmla="*/ 1925239 h 3874421"/>
                        <a:gd name="connsiteX327" fmla="*/ 467705 w 1221976"/>
                        <a:gd name="connsiteY327" fmla="*/ 1947345 h 3874421"/>
                        <a:gd name="connsiteX328" fmla="*/ 476188 w 1221976"/>
                        <a:gd name="connsiteY328" fmla="*/ 1951905 h 3874421"/>
                        <a:gd name="connsiteX329" fmla="*/ 484329 w 1221976"/>
                        <a:gd name="connsiteY329" fmla="*/ 1765175 h 3874421"/>
                        <a:gd name="connsiteX330" fmla="*/ 494914 w 1221976"/>
                        <a:gd name="connsiteY330" fmla="*/ 1551584 h 3874421"/>
                        <a:gd name="connsiteX331" fmla="*/ 450357 w 1221976"/>
                        <a:gd name="connsiteY331" fmla="*/ 1511965 h 3874421"/>
                        <a:gd name="connsiteX332" fmla="*/ 351396 w 1221976"/>
                        <a:gd name="connsiteY332" fmla="*/ 1356145 h 3874421"/>
                        <a:gd name="connsiteX333" fmla="*/ 419094 w 1221976"/>
                        <a:gd name="connsiteY333" fmla="*/ 1312891 h 3874421"/>
                        <a:gd name="connsiteX334" fmla="*/ 458865 w 1221976"/>
                        <a:gd name="connsiteY334" fmla="*/ 1310113 h 3874421"/>
                        <a:gd name="connsiteX335" fmla="*/ 422353 w 1221976"/>
                        <a:gd name="connsiteY335" fmla="*/ 1289488 h 3874421"/>
                        <a:gd name="connsiteX336" fmla="*/ 227890 w 1221976"/>
                        <a:gd name="connsiteY336" fmla="*/ 1250498 h 3874421"/>
                        <a:gd name="connsiteX337" fmla="*/ 229230 w 1221976"/>
                        <a:gd name="connsiteY337" fmla="*/ 1247781 h 3874421"/>
                        <a:gd name="connsiteX338" fmla="*/ 221004 w 1221976"/>
                        <a:gd name="connsiteY338" fmla="*/ 1251407 h 3874421"/>
                        <a:gd name="connsiteX339" fmla="*/ 121662 w 1221976"/>
                        <a:gd name="connsiteY339" fmla="*/ 1231571 h 3874421"/>
                        <a:gd name="connsiteX340" fmla="*/ 123728 w 1221976"/>
                        <a:gd name="connsiteY340" fmla="*/ 1214611 h 3874421"/>
                        <a:gd name="connsiteX341" fmla="*/ 132791 w 1221976"/>
                        <a:gd name="connsiteY341" fmla="*/ 1204288 h 3874421"/>
                        <a:gd name="connsiteX342" fmla="*/ 128112 w 1221976"/>
                        <a:gd name="connsiteY342" fmla="*/ 1205081 h 3874421"/>
                        <a:gd name="connsiteX343" fmla="*/ 34057 w 1221976"/>
                        <a:gd name="connsiteY343" fmla="*/ 1111416 h 3874421"/>
                        <a:gd name="connsiteX344" fmla="*/ 123906 w 1221976"/>
                        <a:gd name="connsiteY344" fmla="*/ 1080176 h 3874421"/>
                        <a:gd name="connsiteX345" fmla="*/ 135322 w 1221976"/>
                        <a:gd name="connsiteY345" fmla="*/ 1066623 h 3874421"/>
                        <a:gd name="connsiteX346" fmla="*/ 120707 w 1221976"/>
                        <a:gd name="connsiteY346" fmla="*/ 1057405 h 3874421"/>
                        <a:gd name="connsiteX347" fmla="*/ 49351 w 1221976"/>
                        <a:gd name="connsiteY347" fmla="*/ 1062113 h 3874421"/>
                        <a:gd name="connsiteX348" fmla="*/ 27779 w 1221976"/>
                        <a:gd name="connsiteY348" fmla="*/ 1055542 h 3874421"/>
                        <a:gd name="connsiteX349" fmla="*/ 14 w 1221976"/>
                        <a:gd name="connsiteY349" fmla="*/ 1021819 h 3874421"/>
                        <a:gd name="connsiteX350" fmla="*/ 25527 w 1221976"/>
                        <a:gd name="connsiteY350" fmla="*/ 989854 h 3874421"/>
                        <a:gd name="connsiteX351" fmla="*/ 52276 w 1221976"/>
                        <a:gd name="connsiteY351" fmla="*/ 981425 h 3874421"/>
                        <a:gd name="connsiteX352" fmla="*/ 24289 w 1221976"/>
                        <a:gd name="connsiteY352" fmla="*/ 955061 h 3874421"/>
                        <a:gd name="connsiteX353" fmla="*/ 20132 w 1221976"/>
                        <a:gd name="connsiteY353" fmla="*/ 915486 h 3874421"/>
                        <a:gd name="connsiteX354" fmla="*/ 56484 w 1221976"/>
                        <a:gd name="connsiteY354" fmla="*/ 899299 h 3874421"/>
                        <a:gd name="connsiteX355" fmla="*/ 85043 w 1221976"/>
                        <a:gd name="connsiteY355" fmla="*/ 907872 h 3874421"/>
                        <a:gd name="connsiteX356" fmla="*/ 80363 w 1221976"/>
                        <a:gd name="connsiteY356" fmla="*/ 894874 h 3874421"/>
                        <a:gd name="connsiteX357" fmla="*/ 95290 w 1221976"/>
                        <a:gd name="connsiteY357" fmla="*/ 856797 h 3874421"/>
                        <a:gd name="connsiteX358" fmla="*/ 138377 w 1221976"/>
                        <a:gd name="connsiteY358" fmla="*/ 863980 h 3874421"/>
                        <a:gd name="connsiteX359" fmla="*/ 154180 w 1221976"/>
                        <a:gd name="connsiteY359" fmla="*/ 880548 h 3874421"/>
                        <a:gd name="connsiteX360" fmla="*/ 186221 w 1221976"/>
                        <a:gd name="connsiteY360" fmla="*/ 943932 h 3874421"/>
                        <a:gd name="connsiteX361" fmla="*/ 201032 w 1221976"/>
                        <a:gd name="connsiteY361" fmla="*/ 950430 h 3874421"/>
                        <a:gd name="connsiteX362" fmla="*/ 207540 w 1221976"/>
                        <a:gd name="connsiteY362" fmla="*/ 935316 h 3874421"/>
                        <a:gd name="connsiteX363" fmla="*/ 189253 w 1221976"/>
                        <a:gd name="connsiteY363" fmla="*/ 842609 h 3874421"/>
                        <a:gd name="connsiteX364" fmla="*/ 317396 w 1221976"/>
                        <a:gd name="connsiteY364" fmla="*/ 877230 h 3874421"/>
                        <a:gd name="connsiteX365" fmla="*/ 319049 w 1221976"/>
                        <a:gd name="connsiteY365" fmla="*/ 881679 h 3874421"/>
                        <a:gd name="connsiteX366" fmla="*/ 323458 w 1221976"/>
                        <a:gd name="connsiteY366" fmla="*/ 868668 h 3874421"/>
                        <a:gd name="connsiteX367" fmla="*/ 337112 w 1221976"/>
                        <a:gd name="connsiteY367" fmla="*/ 858400 h 3874421"/>
                        <a:gd name="connsiteX368" fmla="*/ 403963 w 1221976"/>
                        <a:gd name="connsiteY368" fmla="*/ 934514 h 3874421"/>
                        <a:gd name="connsiteX369" fmla="*/ 404911 w 1221976"/>
                        <a:gd name="connsiteY369" fmla="*/ 943221 h 3874421"/>
                        <a:gd name="connsiteX370" fmla="*/ 407746 w 1221976"/>
                        <a:gd name="connsiteY370" fmla="*/ 938977 h 3874421"/>
                        <a:gd name="connsiteX371" fmla="*/ 464031 w 1221976"/>
                        <a:gd name="connsiteY371" fmla="*/ 1021041 h 3874421"/>
                        <a:gd name="connsiteX372" fmla="*/ 518779 w 1221976"/>
                        <a:gd name="connsiteY372" fmla="*/ 1070028 h 3874421"/>
                        <a:gd name="connsiteX373" fmla="*/ 520617 w 1221976"/>
                        <a:gd name="connsiteY373" fmla="*/ 1032942 h 3874421"/>
                        <a:gd name="connsiteX374" fmla="*/ 523282 w 1221976"/>
                        <a:gd name="connsiteY374" fmla="*/ 988009 h 3874421"/>
                        <a:gd name="connsiteX375" fmla="*/ 491717 w 1221976"/>
                        <a:gd name="connsiteY375" fmla="*/ 921064 h 3874421"/>
                        <a:gd name="connsiteX376" fmla="*/ 434273 w 1221976"/>
                        <a:gd name="connsiteY376" fmla="*/ 840966 h 3874421"/>
                        <a:gd name="connsiteX377" fmla="*/ 412799 w 1221976"/>
                        <a:gd name="connsiteY377" fmla="*/ 820926 h 3874421"/>
                        <a:gd name="connsiteX378" fmla="*/ 408592 w 1221976"/>
                        <a:gd name="connsiteY378" fmla="*/ 818338 h 3874421"/>
                        <a:gd name="connsiteX379" fmla="*/ 389136 w 1221976"/>
                        <a:gd name="connsiteY379" fmla="*/ 798846 h 3874421"/>
                        <a:gd name="connsiteX380" fmla="*/ 368060 w 1221976"/>
                        <a:gd name="connsiteY380" fmla="*/ 779179 h 3874421"/>
                        <a:gd name="connsiteX381" fmla="*/ 369299 w 1221976"/>
                        <a:gd name="connsiteY381" fmla="*/ 778971 h 3874421"/>
                        <a:gd name="connsiteX382" fmla="*/ 369048 w 1221976"/>
                        <a:gd name="connsiteY382" fmla="*/ 778721 h 3874421"/>
                        <a:gd name="connsiteX383" fmla="*/ 351775 w 1221976"/>
                        <a:gd name="connsiteY383" fmla="*/ 702143 h 3874421"/>
                        <a:gd name="connsiteX384" fmla="*/ 422230 w 1221976"/>
                        <a:gd name="connsiteY384" fmla="*/ 667521 h 3874421"/>
                        <a:gd name="connsiteX385" fmla="*/ 426940 w 1221976"/>
                        <a:gd name="connsiteY385" fmla="*/ 668022 h 3874421"/>
                        <a:gd name="connsiteX386" fmla="*/ 367363 w 1221976"/>
                        <a:gd name="connsiteY386" fmla="*/ 621091 h 3874421"/>
                        <a:gd name="connsiteX387" fmla="*/ 279669 w 1221976"/>
                        <a:gd name="connsiteY387" fmla="*/ 581519 h 3874421"/>
                        <a:gd name="connsiteX388" fmla="*/ 261953 w 1221976"/>
                        <a:gd name="connsiteY388" fmla="*/ 580226 h 3874421"/>
                        <a:gd name="connsiteX389" fmla="*/ 193599 w 1221976"/>
                        <a:gd name="connsiteY389" fmla="*/ 542925 h 3874421"/>
                        <a:gd name="connsiteX390" fmla="*/ 305518 w 1221976"/>
                        <a:gd name="connsiteY390" fmla="*/ 502443 h 3874421"/>
                        <a:gd name="connsiteX391" fmla="*/ 312598 w 1221976"/>
                        <a:gd name="connsiteY391" fmla="*/ 503225 h 3874421"/>
                        <a:gd name="connsiteX392" fmla="*/ 310272 w 1221976"/>
                        <a:gd name="connsiteY392" fmla="*/ 500032 h 3874421"/>
                        <a:gd name="connsiteX393" fmla="*/ 240918 w 1221976"/>
                        <a:gd name="connsiteY393" fmla="*/ 449503 h 3874421"/>
                        <a:gd name="connsiteX394" fmla="*/ 238684 w 1221976"/>
                        <a:gd name="connsiteY394" fmla="*/ 449256 h 3874421"/>
                        <a:gd name="connsiteX395" fmla="*/ 193599 w 1221976"/>
                        <a:gd name="connsiteY395" fmla="*/ 411956 h 3874421"/>
                        <a:gd name="connsiteX396" fmla="*/ 215219 w 1221976"/>
                        <a:gd name="connsiteY396" fmla="*/ 383332 h 3874421"/>
                        <a:gd name="connsiteX397" fmla="*/ 217553 w 1221976"/>
                        <a:gd name="connsiteY397" fmla="*/ 382469 h 3874421"/>
                        <a:gd name="connsiteX398" fmla="*/ 212649 w 1221976"/>
                        <a:gd name="connsiteY398" fmla="*/ 366034 h 3874421"/>
                        <a:gd name="connsiteX399" fmla="*/ 280515 w 1221976"/>
                        <a:gd name="connsiteY399" fmla="*/ 320112 h 3874421"/>
                        <a:gd name="connsiteX400" fmla="*/ 319966 w 1221976"/>
                        <a:gd name="connsiteY400" fmla="*/ 331169 h 3874421"/>
                        <a:gd name="connsiteX401" fmla="*/ 342428 w 1221976"/>
                        <a:gd name="connsiteY401" fmla="*/ 324873 h 3874421"/>
                        <a:gd name="connsiteX402" fmla="*/ 404961 w 1221976"/>
                        <a:gd name="connsiteY402" fmla="*/ 352920 h 3874421"/>
                        <a:gd name="connsiteX403" fmla="*/ 405954 w 1221976"/>
                        <a:gd name="connsiteY403" fmla="*/ 356252 h 3874421"/>
                        <a:gd name="connsiteX404" fmla="*/ 407100 w 1221976"/>
                        <a:gd name="connsiteY404" fmla="*/ 354506 h 3874421"/>
                        <a:gd name="connsiteX405" fmla="*/ 461465 w 1221976"/>
                        <a:gd name="connsiteY405" fmla="*/ 422449 h 3874421"/>
                        <a:gd name="connsiteX406" fmla="*/ 478863 w 1221976"/>
                        <a:gd name="connsiteY406" fmla="*/ 433958 h 3874421"/>
                        <a:gd name="connsiteX407" fmla="*/ 465934 w 1221976"/>
                        <a:gd name="connsiteY407" fmla="*/ 376806 h 3874421"/>
                        <a:gd name="connsiteX408" fmla="*/ 425951 w 1221976"/>
                        <a:gd name="connsiteY408" fmla="*/ 299433 h 3874421"/>
                        <a:gd name="connsiteX409" fmla="*/ 428767 w 1221976"/>
                        <a:gd name="connsiteY409" fmla="*/ 299261 h 3874421"/>
                        <a:gd name="connsiteX410" fmla="*/ 422010 w 1221976"/>
                        <a:gd name="connsiteY410" fmla="*/ 294685 h 3874421"/>
                        <a:gd name="connsiteX411" fmla="*/ 391745 w 1221976"/>
                        <a:gd name="connsiteY411" fmla="*/ 211989 h 3874421"/>
                        <a:gd name="connsiteX412" fmla="*/ 406388 w 1221976"/>
                        <a:gd name="connsiteY412" fmla="*/ 206223 h 3874421"/>
                        <a:gd name="connsiteX413" fmla="*/ 418937 w 1221976"/>
                        <a:gd name="connsiteY413" fmla="*/ 208538 h 3874421"/>
                        <a:gd name="connsiteX414" fmla="*/ 416118 w 1221976"/>
                        <a:gd name="connsiteY414" fmla="*/ 205388 h 3874421"/>
                        <a:gd name="connsiteX415" fmla="*/ 447870 w 1221976"/>
                        <a:gd name="connsiteY415" fmla="*/ 94825 h 3874421"/>
                        <a:gd name="connsiteX416" fmla="*/ 514915 w 1221976"/>
                        <a:gd name="connsiteY416" fmla="*/ 148424 h 3874421"/>
                        <a:gd name="connsiteX417" fmla="*/ 531164 w 1221976"/>
                        <a:gd name="connsiteY417" fmla="*/ 151104 h 3874421"/>
                        <a:gd name="connsiteX418" fmla="*/ 531794 w 1221976"/>
                        <a:gd name="connsiteY418" fmla="*/ 136224 h 3874421"/>
                        <a:gd name="connsiteX419" fmla="*/ 494764 w 1221976"/>
                        <a:gd name="connsiteY419" fmla="*/ 84994 h 3874421"/>
                        <a:gd name="connsiteX420" fmla="*/ 490017 w 1221976"/>
                        <a:gd name="connsiteY420" fmla="*/ 66061 h 3874421"/>
                        <a:gd name="connsiteX421" fmla="*/ 504289 w 1221976"/>
                        <a:gd name="connsiteY421" fmla="*/ 30806 h 3874421"/>
                        <a:gd name="connsiteX422" fmla="*/ 541957 w 1221976"/>
                        <a:gd name="connsiteY422" fmla="*/ 36073 h 3874421"/>
                        <a:gd name="connsiteX423" fmla="*/ 561214 w 1221976"/>
                        <a:gd name="connsiteY423" fmla="*/ 52407 h 3874421"/>
                        <a:gd name="connsiteX424" fmla="*/ 569446 w 1221976"/>
                        <a:gd name="connsiteY424" fmla="*/ 20157 h 3874421"/>
                        <a:gd name="connsiteX425" fmla="*/ 599434 w 1221976"/>
                        <a:gd name="connsiteY425" fmla="*/ 0 h 38744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  <a:cxn ang="0">
                          <a:pos x="connsiteX266" y="connsiteY266"/>
                        </a:cxn>
                        <a:cxn ang="0">
                          <a:pos x="connsiteX267" y="connsiteY267"/>
                        </a:cxn>
                        <a:cxn ang="0">
                          <a:pos x="connsiteX268" y="connsiteY268"/>
                        </a:cxn>
                        <a:cxn ang="0">
                          <a:pos x="connsiteX269" y="connsiteY269"/>
                        </a:cxn>
                        <a:cxn ang="0">
                          <a:pos x="connsiteX270" y="connsiteY270"/>
                        </a:cxn>
                        <a:cxn ang="0">
                          <a:pos x="connsiteX271" y="connsiteY271"/>
                        </a:cxn>
                        <a:cxn ang="0">
                          <a:pos x="connsiteX272" y="connsiteY272"/>
                        </a:cxn>
                        <a:cxn ang="0">
                          <a:pos x="connsiteX273" y="connsiteY273"/>
                        </a:cxn>
                        <a:cxn ang="0">
                          <a:pos x="connsiteX274" y="connsiteY274"/>
                        </a:cxn>
                        <a:cxn ang="0">
                          <a:pos x="connsiteX275" y="connsiteY275"/>
                        </a:cxn>
                        <a:cxn ang="0">
                          <a:pos x="connsiteX276" y="connsiteY276"/>
                        </a:cxn>
                        <a:cxn ang="0">
                          <a:pos x="connsiteX277" y="connsiteY277"/>
                        </a:cxn>
                        <a:cxn ang="0">
                          <a:pos x="connsiteX278" y="connsiteY278"/>
                        </a:cxn>
                        <a:cxn ang="0">
                          <a:pos x="connsiteX279" y="connsiteY279"/>
                        </a:cxn>
                        <a:cxn ang="0">
                          <a:pos x="connsiteX280" y="connsiteY280"/>
                        </a:cxn>
                        <a:cxn ang="0">
                          <a:pos x="connsiteX281" y="connsiteY281"/>
                        </a:cxn>
                        <a:cxn ang="0">
                          <a:pos x="connsiteX282" y="connsiteY282"/>
                        </a:cxn>
                        <a:cxn ang="0">
                          <a:pos x="connsiteX283" y="connsiteY283"/>
                        </a:cxn>
                        <a:cxn ang="0">
                          <a:pos x="connsiteX284" y="connsiteY284"/>
                        </a:cxn>
                        <a:cxn ang="0">
                          <a:pos x="connsiteX285" y="connsiteY285"/>
                        </a:cxn>
                        <a:cxn ang="0">
                          <a:pos x="connsiteX286" y="connsiteY286"/>
                        </a:cxn>
                        <a:cxn ang="0">
                          <a:pos x="connsiteX287" y="connsiteY287"/>
                        </a:cxn>
                        <a:cxn ang="0">
                          <a:pos x="connsiteX288" y="connsiteY288"/>
                        </a:cxn>
                        <a:cxn ang="0">
                          <a:pos x="connsiteX289" y="connsiteY289"/>
                        </a:cxn>
                        <a:cxn ang="0">
                          <a:pos x="connsiteX290" y="connsiteY290"/>
                        </a:cxn>
                        <a:cxn ang="0">
                          <a:pos x="connsiteX291" y="connsiteY291"/>
                        </a:cxn>
                        <a:cxn ang="0">
                          <a:pos x="connsiteX292" y="connsiteY292"/>
                        </a:cxn>
                        <a:cxn ang="0">
                          <a:pos x="connsiteX293" y="connsiteY293"/>
                        </a:cxn>
                        <a:cxn ang="0">
                          <a:pos x="connsiteX294" y="connsiteY294"/>
                        </a:cxn>
                        <a:cxn ang="0">
                          <a:pos x="connsiteX295" y="connsiteY295"/>
                        </a:cxn>
                        <a:cxn ang="0">
                          <a:pos x="connsiteX296" y="connsiteY296"/>
                        </a:cxn>
                        <a:cxn ang="0">
                          <a:pos x="connsiteX297" y="connsiteY297"/>
                        </a:cxn>
                        <a:cxn ang="0">
                          <a:pos x="connsiteX298" y="connsiteY298"/>
                        </a:cxn>
                        <a:cxn ang="0">
                          <a:pos x="connsiteX299" y="connsiteY299"/>
                        </a:cxn>
                        <a:cxn ang="0">
                          <a:pos x="connsiteX300" y="connsiteY300"/>
                        </a:cxn>
                        <a:cxn ang="0">
                          <a:pos x="connsiteX301" y="connsiteY301"/>
                        </a:cxn>
                        <a:cxn ang="0">
                          <a:pos x="connsiteX302" y="connsiteY302"/>
                        </a:cxn>
                        <a:cxn ang="0">
                          <a:pos x="connsiteX303" y="connsiteY303"/>
                        </a:cxn>
                        <a:cxn ang="0">
                          <a:pos x="connsiteX304" y="connsiteY304"/>
                        </a:cxn>
                        <a:cxn ang="0">
                          <a:pos x="connsiteX305" y="connsiteY305"/>
                        </a:cxn>
                        <a:cxn ang="0">
                          <a:pos x="connsiteX306" y="connsiteY306"/>
                        </a:cxn>
                        <a:cxn ang="0">
                          <a:pos x="connsiteX307" y="connsiteY307"/>
                        </a:cxn>
                        <a:cxn ang="0">
                          <a:pos x="connsiteX308" y="connsiteY308"/>
                        </a:cxn>
                        <a:cxn ang="0">
                          <a:pos x="connsiteX309" y="connsiteY309"/>
                        </a:cxn>
                        <a:cxn ang="0">
                          <a:pos x="connsiteX310" y="connsiteY310"/>
                        </a:cxn>
                        <a:cxn ang="0">
                          <a:pos x="connsiteX311" y="connsiteY311"/>
                        </a:cxn>
                        <a:cxn ang="0">
                          <a:pos x="connsiteX312" y="connsiteY312"/>
                        </a:cxn>
                        <a:cxn ang="0">
                          <a:pos x="connsiteX313" y="connsiteY313"/>
                        </a:cxn>
                        <a:cxn ang="0">
                          <a:pos x="connsiteX314" y="connsiteY314"/>
                        </a:cxn>
                        <a:cxn ang="0">
                          <a:pos x="connsiteX315" y="connsiteY315"/>
                        </a:cxn>
                        <a:cxn ang="0">
                          <a:pos x="connsiteX316" y="connsiteY316"/>
                        </a:cxn>
                        <a:cxn ang="0">
                          <a:pos x="connsiteX317" y="connsiteY317"/>
                        </a:cxn>
                        <a:cxn ang="0">
                          <a:pos x="connsiteX318" y="connsiteY318"/>
                        </a:cxn>
                        <a:cxn ang="0">
                          <a:pos x="connsiteX319" y="connsiteY319"/>
                        </a:cxn>
                        <a:cxn ang="0">
                          <a:pos x="connsiteX320" y="connsiteY320"/>
                        </a:cxn>
                        <a:cxn ang="0">
                          <a:pos x="connsiteX321" y="connsiteY321"/>
                        </a:cxn>
                        <a:cxn ang="0">
                          <a:pos x="connsiteX322" y="connsiteY322"/>
                        </a:cxn>
                        <a:cxn ang="0">
                          <a:pos x="connsiteX323" y="connsiteY323"/>
                        </a:cxn>
                        <a:cxn ang="0">
                          <a:pos x="connsiteX324" y="connsiteY324"/>
                        </a:cxn>
                        <a:cxn ang="0">
                          <a:pos x="connsiteX325" y="connsiteY325"/>
                        </a:cxn>
                        <a:cxn ang="0">
                          <a:pos x="connsiteX326" y="connsiteY326"/>
                        </a:cxn>
                        <a:cxn ang="0">
                          <a:pos x="connsiteX327" y="connsiteY327"/>
                        </a:cxn>
                        <a:cxn ang="0">
                          <a:pos x="connsiteX328" y="connsiteY328"/>
                        </a:cxn>
                        <a:cxn ang="0">
                          <a:pos x="connsiteX329" y="connsiteY329"/>
                        </a:cxn>
                        <a:cxn ang="0">
                          <a:pos x="connsiteX330" y="connsiteY330"/>
                        </a:cxn>
                        <a:cxn ang="0">
                          <a:pos x="connsiteX331" y="connsiteY331"/>
                        </a:cxn>
                        <a:cxn ang="0">
                          <a:pos x="connsiteX332" y="connsiteY332"/>
                        </a:cxn>
                        <a:cxn ang="0">
                          <a:pos x="connsiteX333" y="connsiteY333"/>
                        </a:cxn>
                        <a:cxn ang="0">
                          <a:pos x="connsiteX334" y="connsiteY334"/>
                        </a:cxn>
                        <a:cxn ang="0">
                          <a:pos x="connsiteX335" y="connsiteY335"/>
                        </a:cxn>
                        <a:cxn ang="0">
                          <a:pos x="connsiteX336" y="connsiteY336"/>
                        </a:cxn>
                        <a:cxn ang="0">
                          <a:pos x="connsiteX337" y="connsiteY337"/>
                        </a:cxn>
                        <a:cxn ang="0">
                          <a:pos x="connsiteX338" y="connsiteY338"/>
                        </a:cxn>
                        <a:cxn ang="0">
                          <a:pos x="connsiteX339" y="connsiteY339"/>
                        </a:cxn>
                        <a:cxn ang="0">
                          <a:pos x="connsiteX340" y="connsiteY340"/>
                        </a:cxn>
                        <a:cxn ang="0">
                          <a:pos x="connsiteX341" y="connsiteY341"/>
                        </a:cxn>
                        <a:cxn ang="0">
                          <a:pos x="connsiteX342" y="connsiteY342"/>
                        </a:cxn>
                        <a:cxn ang="0">
                          <a:pos x="connsiteX343" y="connsiteY343"/>
                        </a:cxn>
                        <a:cxn ang="0">
                          <a:pos x="connsiteX344" y="connsiteY344"/>
                        </a:cxn>
                        <a:cxn ang="0">
                          <a:pos x="connsiteX345" y="connsiteY345"/>
                        </a:cxn>
                        <a:cxn ang="0">
                          <a:pos x="connsiteX346" y="connsiteY346"/>
                        </a:cxn>
                        <a:cxn ang="0">
                          <a:pos x="connsiteX347" y="connsiteY347"/>
                        </a:cxn>
                        <a:cxn ang="0">
                          <a:pos x="connsiteX348" y="connsiteY348"/>
                        </a:cxn>
                        <a:cxn ang="0">
                          <a:pos x="connsiteX349" y="connsiteY349"/>
                        </a:cxn>
                        <a:cxn ang="0">
                          <a:pos x="connsiteX350" y="connsiteY350"/>
                        </a:cxn>
                        <a:cxn ang="0">
                          <a:pos x="connsiteX351" y="connsiteY351"/>
                        </a:cxn>
                        <a:cxn ang="0">
                          <a:pos x="connsiteX352" y="connsiteY352"/>
                        </a:cxn>
                        <a:cxn ang="0">
                          <a:pos x="connsiteX353" y="connsiteY353"/>
                        </a:cxn>
                        <a:cxn ang="0">
                          <a:pos x="connsiteX354" y="connsiteY354"/>
                        </a:cxn>
                        <a:cxn ang="0">
                          <a:pos x="connsiteX355" y="connsiteY355"/>
                        </a:cxn>
                        <a:cxn ang="0">
                          <a:pos x="connsiteX356" y="connsiteY356"/>
                        </a:cxn>
                        <a:cxn ang="0">
                          <a:pos x="connsiteX357" y="connsiteY357"/>
                        </a:cxn>
                        <a:cxn ang="0">
                          <a:pos x="connsiteX358" y="connsiteY358"/>
                        </a:cxn>
                        <a:cxn ang="0">
                          <a:pos x="connsiteX359" y="connsiteY359"/>
                        </a:cxn>
                        <a:cxn ang="0">
                          <a:pos x="connsiteX360" y="connsiteY360"/>
                        </a:cxn>
                        <a:cxn ang="0">
                          <a:pos x="connsiteX361" y="connsiteY361"/>
                        </a:cxn>
                        <a:cxn ang="0">
                          <a:pos x="connsiteX362" y="connsiteY362"/>
                        </a:cxn>
                        <a:cxn ang="0">
                          <a:pos x="connsiteX363" y="connsiteY363"/>
                        </a:cxn>
                        <a:cxn ang="0">
                          <a:pos x="connsiteX364" y="connsiteY364"/>
                        </a:cxn>
                        <a:cxn ang="0">
                          <a:pos x="connsiteX365" y="connsiteY365"/>
                        </a:cxn>
                        <a:cxn ang="0">
                          <a:pos x="connsiteX366" y="connsiteY366"/>
                        </a:cxn>
                        <a:cxn ang="0">
                          <a:pos x="connsiteX367" y="connsiteY367"/>
                        </a:cxn>
                        <a:cxn ang="0">
                          <a:pos x="connsiteX368" y="connsiteY368"/>
                        </a:cxn>
                        <a:cxn ang="0">
                          <a:pos x="connsiteX369" y="connsiteY369"/>
                        </a:cxn>
                        <a:cxn ang="0">
                          <a:pos x="connsiteX370" y="connsiteY370"/>
                        </a:cxn>
                        <a:cxn ang="0">
                          <a:pos x="connsiteX371" y="connsiteY371"/>
                        </a:cxn>
                        <a:cxn ang="0">
                          <a:pos x="connsiteX372" y="connsiteY372"/>
                        </a:cxn>
                        <a:cxn ang="0">
                          <a:pos x="connsiteX373" y="connsiteY373"/>
                        </a:cxn>
                        <a:cxn ang="0">
                          <a:pos x="connsiteX374" y="connsiteY374"/>
                        </a:cxn>
                        <a:cxn ang="0">
                          <a:pos x="connsiteX375" y="connsiteY375"/>
                        </a:cxn>
                        <a:cxn ang="0">
                          <a:pos x="connsiteX376" y="connsiteY376"/>
                        </a:cxn>
                        <a:cxn ang="0">
                          <a:pos x="connsiteX377" y="connsiteY377"/>
                        </a:cxn>
                        <a:cxn ang="0">
                          <a:pos x="connsiteX378" y="connsiteY378"/>
                        </a:cxn>
                        <a:cxn ang="0">
                          <a:pos x="connsiteX379" y="connsiteY379"/>
                        </a:cxn>
                        <a:cxn ang="0">
                          <a:pos x="connsiteX380" y="connsiteY380"/>
                        </a:cxn>
                        <a:cxn ang="0">
                          <a:pos x="connsiteX381" y="connsiteY381"/>
                        </a:cxn>
                        <a:cxn ang="0">
                          <a:pos x="connsiteX382" y="connsiteY382"/>
                        </a:cxn>
                        <a:cxn ang="0">
                          <a:pos x="connsiteX383" y="connsiteY383"/>
                        </a:cxn>
                        <a:cxn ang="0">
                          <a:pos x="connsiteX384" y="connsiteY384"/>
                        </a:cxn>
                        <a:cxn ang="0">
                          <a:pos x="connsiteX385" y="connsiteY385"/>
                        </a:cxn>
                        <a:cxn ang="0">
                          <a:pos x="connsiteX386" y="connsiteY386"/>
                        </a:cxn>
                        <a:cxn ang="0">
                          <a:pos x="connsiteX387" y="connsiteY387"/>
                        </a:cxn>
                        <a:cxn ang="0">
                          <a:pos x="connsiteX388" y="connsiteY388"/>
                        </a:cxn>
                        <a:cxn ang="0">
                          <a:pos x="connsiteX389" y="connsiteY389"/>
                        </a:cxn>
                        <a:cxn ang="0">
                          <a:pos x="connsiteX390" y="connsiteY390"/>
                        </a:cxn>
                        <a:cxn ang="0">
                          <a:pos x="connsiteX391" y="connsiteY391"/>
                        </a:cxn>
                        <a:cxn ang="0">
                          <a:pos x="connsiteX392" y="connsiteY392"/>
                        </a:cxn>
                        <a:cxn ang="0">
                          <a:pos x="connsiteX393" y="connsiteY393"/>
                        </a:cxn>
                        <a:cxn ang="0">
                          <a:pos x="connsiteX394" y="connsiteY394"/>
                        </a:cxn>
                        <a:cxn ang="0">
                          <a:pos x="connsiteX395" y="connsiteY395"/>
                        </a:cxn>
                        <a:cxn ang="0">
                          <a:pos x="connsiteX396" y="connsiteY396"/>
                        </a:cxn>
                        <a:cxn ang="0">
                          <a:pos x="connsiteX397" y="connsiteY397"/>
                        </a:cxn>
                        <a:cxn ang="0">
                          <a:pos x="connsiteX398" y="connsiteY398"/>
                        </a:cxn>
                        <a:cxn ang="0">
                          <a:pos x="connsiteX399" y="connsiteY399"/>
                        </a:cxn>
                        <a:cxn ang="0">
                          <a:pos x="connsiteX400" y="connsiteY400"/>
                        </a:cxn>
                        <a:cxn ang="0">
                          <a:pos x="connsiteX401" y="connsiteY401"/>
                        </a:cxn>
                        <a:cxn ang="0">
                          <a:pos x="connsiteX402" y="connsiteY402"/>
                        </a:cxn>
                        <a:cxn ang="0">
                          <a:pos x="connsiteX403" y="connsiteY403"/>
                        </a:cxn>
                        <a:cxn ang="0">
                          <a:pos x="connsiteX404" y="connsiteY404"/>
                        </a:cxn>
                        <a:cxn ang="0">
                          <a:pos x="connsiteX405" y="connsiteY405"/>
                        </a:cxn>
                        <a:cxn ang="0">
                          <a:pos x="connsiteX406" y="connsiteY406"/>
                        </a:cxn>
                        <a:cxn ang="0">
                          <a:pos x="connsiteX407" y="connsiteY407"/>
                        </a:cxn>
                        <a:cxn ang="0">
                          <a:pos x="connsiteX408" y="connsiteY408"/>
                        </a:cxn>
                        <a:cxn ang="0">
                          <a:pos x="connsiteX409" y="connsiteY409"/>
                        </a:cxn>
                        <a:cxn ang="0">
                          <a:pos x="connsiteX410" y="connsiteY410"/>
                        </a:cxn>
                        <a:cxn ang="0">
                          <a:pos x="connsiteX411" y="connsiteY411"/>
                        </a:cxn>
                        <a:cxn ang="0">
                          <a:pos x="connsiteX412" y="connsiteY412"/>
                        </a:cxn>
                        <a:cxn ang="0">
                          <a:pos x="connsiteX413" y="connsiteY413"/>
                        </a:cxn>
                        <a:cxn ang="0">
                          <a:pos x="connsiteX414" y="connsiteY414"/>
                        </a:cxn>
                        <a:cxn ang="0">
                          <a:pos x="connsiteX415" y="connsiteY415"/>
                        </a:cxn>
                        <a:cxn ang="0">
                          <a:pos x="connsiteX416" y="connsiteY416"/>
                        </a:cxn>
                        <a:cxn ang="0">
                          <a:pos x="connsiteX417" y="connsiteY417"/>
                        </a:cxn>
                        <a:cxn ang="0">
                          <a:pos x="connsiteX418" y="connsiteY418"/>
                        </a:cxn>
                        <a:cxn ang="0">
                          <a:pos x="connsiteX419" y="connsiteY419"/>
                        </a:cxn>
                        <a:cxn ang="0">
                          <a:pos x="connsiteX420" y="connsiteY420"/>
                        </a:cxn>
                        <a:cxn ang="0">
                          <a:pos x="connsiteX421" y="connsiteY421"/>
                        </a:cxn>
                        <a:cxn ang="0">
                          <a:pos x="connsiteX422" y="connsiteY422"/>
                        </a:cxn>
                        <a:cxn ang="0">
                          <a:pos x="connsiteX423" y="connsiteY423"/>
                        </a:cxn>
                        <a:cxn ang="0">
                          <a:pos x="connsiteX424" y="connsiteY424"/>
                        </a:cxn>
                        <a:cxn ang="0">
                          <a:pos x="connsiteX425" y="connsiteY425"/>
                        </a:cxn>
                      </a:cxnLst>
                      <a:rect l="l" t="t" r="r" b="b"/>
                      <a:pathLst>
                        <a:path w="1221976" h="3874421">
                          <a:moveTo>
                            <a:pt x="599434" y="0"/>
                          </a:moveTo>
                          <a:cubicBezTo>
                            <a:pt x="611145" y="0"/>
                            <a:pt x="622830" y="8786"/>
                            <a:pt x="629421" y="20157"/>
                          </a:cubicBezTo>
                          <a:cubicBezTo>
                            <a:pt x="636012" y="31527"/>
                            <a:pt x="633679" y="36830"/>
                            <a:pt x="635807" y="45167"/>
                          </a:cubicBezTo>
                          <a:lnTo>
                            <a:pt x="644112" y="36073"/>
                          </a:lnTo>
                          <a:cubicBezTo>
                            <a:pt x="657986" y="27393"/>
                            <a:pt x="671637" y="24951"/>
                            <a:pt x="681779" y="30806"/>
                          </a:cubicBezTo>
                          <a:cubicBezTo>
                            <a:pt x="691922" y="36662"/>
                            <a:pt x="696633" y="49706"/>
                            <a:pt x="696052" y="66061"/>
                          </a:cubicBezTo>
                          <a:lnTo>
                            <a:pt x="690047" y="84996"/>
                          </a:lnTo>
                          <a:lnTo>
                            <a:pt x="653839" y="136224"/>
                          </a:lnTo>
                          <a:cubicBezTo>
                            <a:pt x="651201" y="141070"/>
                            <a:pt x="650990" y="145390"/>
                            <a:pt x="655496" y="150079"/>
                          </a:cubicBezTo>
                          <a:cubicBezTo>
                            <a:pt x="660001" y="154769"/>
                            <a:pt x="667239" y="151937"/>
                            <a:pt x="670719" y="148424"/>
                          </a:cubicBezTo>
                          <a:cubicBezTo>
                            <a:pt x="692808" y="130558"/>
                            <a:pt x="715980" y="83439"/>
                            <a:pt x="736985" y="94825"/>
                          </a:cubicBezTo>
                          <a:cubicBezTo>
                            <a:pt x="776578" y="117684"/>
                            <a:pt x="790794" y="167185"/>
                            <a:pt x="768737" y="205388"/>
                          </a:cubicBezTo>
                          <a:lnTo>
                            <a:pt x="765918" y="208538"/>
                          </a:lnTo>
                          <a:lnTo>
                            <a:pt x="778467" y="206223"/>
                          </a:lnTo>
                          <a:cubicBezTo>
                            <a:pt x="784461" y="206501"/>
                            <a:pt x="789490" y="208369"/>
                            <a:pt x="793110" y="211989"/>
                          </a:cubicBezTo>
                          <a:cubicBezTo>
                            <a:pt x="807588" y="226467"/>
                            <a:pt x="794038" y="263491"/>
                            <a:pt x="762845" y="294685"/>
                          </a:cubicBezTo>
                          <a:lnTo>
                            <a:pt x="756263" y="299145"/>
                          </a:lnTo>
                          <a:lnTo>
                            <a:pt x="761006" y="299432"/>
                          </a:lnTo>
                          <a:cubicBezTo>
                            <a:pt x="744333" y="323544"/>
                            <a:pt x="730940" y="349575"/>
                            <a:pt x="721023" y="376806"/>
                          </a:cubicBezTo>
                          <a:lnTo>
                            <a:pt x="703600" y="453827"/>
                          </a:lnTo>
                          <a:lnTo>
                            <a:pt x="751032" y="422449"/>
                          </a:lnTo>
                          <a:cubicBezTo>
                            <a:pt x="772353" y="402973"/>
                            <a:pt x="790640" y="380174"/>
                            <a:pt x="805397" y="354506"/>
                          </a:cubicBezTo>
                          <a:lnTo>
                            <a:pt x="806543" y="356252"/>
                          </a:lnTo>
                          <a:lnTo>
                            <a:pt x="807536" y="352920"/>
                          </a:lnTo>
                          <a:cubicBezTo>
                            <a:pt x="817839" y="336439"/>
                            <a:pt x="841958" y="324874"/>
                            <a:pt x="870069" y="324873"/>
                          </a:cubicBezTo>
                          <a:lnTo>
                            <a:pt x="892531" y="331169"/>
                          </a:lnTo>
                          <a:lnTo>
                            <a:pt x="931982" y="320112"/>
                          </a:lnTo>
                          <a:cubicBezTo>
                            <a:pt x="969463" y="320112"/>
                            <a:pt x="999848" y="340672"/>
                            <a:pt x="999848" y="366034"/>
                          </a:cubicBezTo>
                          <a:lnTo>
                            <a:pt x="994944" y="382469"/>
                          </a:lnTo>
                          <a:lnTo>
                            <a:pt x="997278" y="383332"/>
                          </a:lnTo>
                          <a:cubicBezTo>
                            <a:pt x="1010636" y="390658"/>
                            <a:pt x="1018899" y="400777"/>
                            <a:pt x="1018898" y="411956"/>
                          </a:cubicBezTo>
                          <a:cubicBezTo>
                            <a:pt x="1018899" y="428724"/>
                            <a:pt x="1000307" y="443110"/>
                            <a:pt x="973813" y="449256"/>
                          </a:cubicBezTo>
                          <a:lnTo>
                            <a:pt x="971579" y="449503"/>
                          </a:lnTo>
                          <a:lnTo>
                            <a:pt x="902225" y="500032"/>
                          </a:lnTo>
                          <a:lnTo>
                            <a:pt x="899899" y="503225"/>
                          </a:lnTo>
                          <a:lnTo>
                            <a:pt x="906979" y="502443"/>
                          </a:lnTo>
                          <a:cubicBezTo>
                            <a:pt x="968790" y="502443"/>
                            <a:pt x="1018899" y="520567"/>
                            <a:pt x="1018898" y="542925"/>
                          </a:cubicBezTo>
                          <a:cubicBezTo>
                            <a:pt x="1018898" y="559694"/>
                            <a:pt x="990713" y="574080"/>
                            <a:pt x="950544" y="580226"/>
                          </a:cubicBezTo>
                          <a:lnTo>
                            <a:pt x="932828" y="581519"/>
                          </a:lnTo>
                          <a:lnTo>
                            <a:pt x="845134" y="621091"/>
                          </a:lnTo>
                          <a:lnTo>
                            <a:pt x="784513" y="668845"/>
                          </a:lnTo>
                          <a:lnTo>
                            <a:pt x="796944" y="667524"/>
                          </a:lnTo>
                          <a:cubicBezTo>
                            <a:pt x="830851" y="668792"/>
                            <a:pt x="857015" y="680432"/>
                            <a:pt x="867399" y="702145"/>
                          </a:cubicBezTo>
                          <a:cubicBezTo>
                            <a:pt x="877783" y="723858"/>
                            <a:pt x="870422" y="751532"/>
                            <a:pt x="850126" y="778723"/>
                          </a:cubicBezTo>
                          <a:lnTo>
                            <a:pt x="849875" y="778973"/>
                          </a:lnTo>
                          <a:lnTo>
                            <a:pt x="851114" y="779182"/>
                          </a:lnTo>
                          <a:lnTo>
                            <a:pt x="830038" y="798848"/>
                          </a:lnTo>
                          <a:lnTo>
                            <a:pt x="810582" y="818340"/>
                          </a:lnTo>
                          <a:lnTo>
                            <a:pt x="806375" y="820928"/>
                          </a:lnTo>
                          <a:lnTo>
                            <a:pt x="784901" y="840968"/>
                          </a:lnTo>
                          <a:cubicBezTo>
                            <a:pt x="763984" y="864967"/>
                            <a:pt x="744530" y="892018"/>
                            <a:pt x="727457" y="921066"/>
                          </a:cubicBezTo>
                          <a:cubicBezTo>
                            <a:pt x="710383" y="950114"/>
                            <a:pt x="696213" y="980272"/>
                            <a:pt x="685421" y="1010221"/>
                          </a:cubicBezTo>
                          <a:lnTo>
                            <a:pt x="678914" y="1036493"/>
                          </a:lnTo>
                          <a:lnTo>
                            <a:pt x="681256" y="1089059"/>
                          </a:lnTo>
                          <a:lnTo>
                            <a:pt x="683234" y="1087891"/>
                          </a:lnTo>
                          <a:cubicBezTo>
                            <a:pt x="738359" y="1049193"/>
                            <a:pt x="783674" y="997959"/>
                            <a:pt x="814232" y="938978"/>
                          </a:cubicBezTo>
                          <a:lnTo>
                            <a:pt x="817066" y="943221"/>
                          </a:lnTo>
                          <a:lnTo>
                            <a:pt x="818015" y="934514"/>
                          </a:lnTo>
                          <a:cubicBezTo>
                            <a:pt x="832615" y="887415"/>
                            <a:pt x="862544" y="853338"/>
                            <a:pt x="884865" y="858400"/>
                          </a:cubicBezTo>
                          <a:cubicBezTo>
                            <a:pt x="890445" y="859665"/>
                            <a:pt x="895022" y="863257"/>
                            <a:pt x="898519" y="868668"/>
                          </a:cubicBezTo>
                          <a:lnTo>
                            <a:pt x="902928" y="881679"/>
                          </a:lnTo>
                          <a:lnTo>
                            <a:pt x="904581" y="877231"/>
                          </a:lnTo>
                          <a:cubicBezTo>
                            <a:pt x="931129" y="834559"/>
                            <a:pt x="988500" y="819060"/>
                            <a:pt x="1032723" y="842609"/>
                          </a:cubicBezTo>
                          <a:cubicBezTo>
                            <a:pt x="1055440" y="855534"/>
                            <a:pt x="1020532" y="904414"/>
                            <a:pt x="1014436" y="935316"/>
                          </a:cubicBezTo>
                          <a:cubicBezTo>
                            <a:pt x="1012774" y="940590"/>
                            <a:pt x="1013814" y="948963"/>
                            <a:pt x="1020945" y="950431"/>
                          </a:cubicBezTo>
                          <a:cubicBezTo>
                            <a:pt x="1028075" y="951899"/>
                            <a:pt x="1032303" y="949197"/>
                            <a:pt x="1035756" y="943932"/>
                          </a:cubicBezTo>
                          <a:lnTo>
                            <a:pt x="1067796" y="880549"/>
                          </a:lnTo>
                          <a:lnTo>
                            <a:pt x="1083599" y="863980"/>
                          </a:lnTo>
                          <a:cubicBezTo>
                            <a:pt x="1099722" y="853952"/>
                            <a:pt x="1115357" y="850764"/>
                            <a:pt x="1126686" y="856797"/>
                          </a:cubicBezTo>
                          <a:cubicBezTo>
                            <a:pt x="1138014" y="862830"/>
                            <a:pt x="1142889" y="876939"/>
                            <a:pt x="1141613" y="894874"/>
                          </a:cubicBezTo>
                          <a:lnTo>
                            <a:pt x="1136933" y="907873"/>
                          </a:lnTo>
                          <a:cubicBezTo>
                            <a:pt x="1146453" y="905014"/>
                            <a:pt x="1150530" y="899768"/>
                            <a:pt x="1165493" y="899299"/>
                          </a:cubicBezTo>
                          <a:cubicBezTo>
                            <a:pt x="1180456" y="898831"/>
                            <a:pt x="1195558" y="904598"/>
                            <a:pt x="1201844" y="915487"/>
                          </a:cubicBezTo>
                          <a:cubicBezTo>
                            <a:pt x="1208131" y="926375"/>
                            <a:pt x="1206156" y="943345"/>
                            <a:pt x="1197687" y="955062"/>
                          </a:cubicBezTo>
                          <a:cubicBezTo>
                            <a:pt x="1189218" y="966778"/>
                            <a:pt x="1179030" y="972637"/>
                            <a:pt x="1169700" y="981425"/>
                          </a:cubicBezTo>
                          <a:lnTo>
                            <a:pt x="1196450" y="989854"/>
                          </a:lnTo>
                          <a:cubicBezTo>
                            <a:pt x="1212620" y="997717"/>
                            <a:pt x="1222401" y="1008993"/>
                            <a:pt x="1221962" y="1021820"/>
                          </a:cubicBezTo>
                          <a:cubicBezTo>
                            <a:pt x="1221522" y="1034646"/>
                            <a:pt x="1210944" y="1046594"/>
                            <a:pt x="1194198" y="1055543"/>
                          </a:cubicBezTo>
                          <a:lnTo>
                            <a:pt x="1172625" y="1062113"/>
                          </a:lnTo>
                          <a:lnTo>
                            <a:pt x="1101269" y="1057405"/>
                          </a:lnTo>
                          <a:cubicBezTo>
                            <a:pt x="1087152" y="1058389"/>
                            <a:pt x="1088149" y="1062294"/>
                            <a:pt x="1086655" y="1066623"/>
                          </a:cubicBezTo>
                          <a:cubicBezTo>
                            <a:pt x="1085161" y="1070953"/>
                            <a:pt x="1092879" y="1080131"/>
                            <a:pt x="1098071" y="1080176"/>
                          </a:cubicBezTo>
                          <a:cubicBezTo>
                            <a:pt x="1128021" y="1090590"/>
                            <a:pt x="1187722" y="1077110"/>
                            <a:pt x="1187919" y="1111417"/>
                          </a:cubicBezTo>
                          <a:cubicBezTo>
                            <a:pt x="1186202" y="1161490"/>
                            <a:pt x="1144094" y="1203425"/>
                            <a:pt x="1093865" y="1205081"/>
                          </a:cubicBezTo>
                          <a:lnTo>
                            <a:pt x="1089186" y="1204288"/>
                          </a:lnTo>
                          <a:lnTo>
                            <a:pt x="1098249" y="1214612"/>
                          </a:lnTo>
                          <a:cubicBezTo>
                            <a:pt x="1101187" y="1220346"/>
                            <a:pt x="1102009" y="1226105"/>
                            <a:pt x="1100315" y="1231571"/>
                          </a:cubicBezTo>
                          <a:cubicBezTo>
                            <a:pt x="1093539" y="1253431"/>
                            <a:pt x="1049062" y="1262313"/>
                            <a:pt x="1000973" y="1251407"/>
                          </a:cubicBezTo>
                          <a:lnTo>
                            <a:pt x="992747" y="1247781"/>
                          </a:lnTo>
                          <a:lnTo>
                            <a:pt x="994087" y="1250498"/>
                          </a:lnTo>
                          <a:cubicBezTo>
                            <a:pt x="927729" y="1247471"/>
                            <a:pt x="860701" y="1261098"/>
                            <a:pt x="799625" y="1289488"/>
                          </a:cubicBezTo>
                          <a:lnTo>
                            <a:pt x="763404" y="1309948"/>
                          </a:lnTo>
                          <a:lnTo>
                            <a:pt x="805536" y="1312891"/>
                          </a:lnTo>
                          <a:cubicBezTo>
                            <a:pt x="833621" y="1321033"/>
                            <a:pt x="857607" y="1335310"/>
                            <a:pt x="873234" y="1356145"/>
                          </a:cubicBezTo>
                          <a:cubicBezTo>
                            <a:pt x="912301" y="1408234"/>
                            <a:pt x="809530" y="1477280"/>
                            <a:pt x="720402" y="1559864"/>
                          </a:cubicBezTo>
                          <a:lnTo>
                            <a:pt x="703009" y="1577447"/>
                          </a:lnTo>
                          <a:lnTo>
                            <a:pt x="709950" y="1733276"/>
                          </a:lnTo>
                          <a:lnTo>
                            <a:pt x="719471" y="1985327"/>
                          </a:lnTo>
                          <a:lnTo>
                            <a:pt x="728110" y="1980683"/>
                          </a:lnTo>
                          <a:cubicBezTo>
                            <a:pt x="739041" y="1973952"/>
                            <a:pt x="749183" y="1966642"/>
                            <a:pt x="758047" y="1958577"/>
                          </a:cubicBezTo>
                          <a:lnTo>
                            <a:pt x="781528" y="1929168"/>
                          </a:lnTo>
                          <a:lnTo>
                            <a:pt x="768333" y="1862037"/>
                          </a:lnTo>
                          <a:cubicBezTo>
                            <a:pt x="765096" y="1845575"/>
                            <a:pt x="779952" y="1824609"/>
                            <a:pt x="801513" y="1815207"/>
                          </a:cubicBezTo>
                          <a:cubicBezTo>
                            <a:pt x="823074" y="1805808"/>
                            <a:pt x="843176" y="1811532"/>
                            <a:pt x="846412" y="1827994"/>
                          </a:cubicBezTo>
                          <a:lnTo>
                            <a:pt x="849039" y="1841360"/>
                          </a:lnTo>
                          <a:lnTo>
                            <a:pt x="843556" y="1873815"/>
                          </a:lnTo>
                          <a:lnTo>
                            <a:pt x="853072" y="1881149"/>
                          </a:lnTo>
                          <a:lnTo>
                            <a:pt x="865807" y="1869431"/>
                          </a:lnTo>
                          <a:lnTo>
                            <a:pt x="941985" y="1751881"/>
                          </a:lnTo>
                          <a:cubicBezTo>
                            <a:pt x="963997" y="1728675"/>
                            <a:pt x="995097" y="1715773"/>
                            <a:pt x="1020574" y="1717256"/>
                          </a:cubicBezTo>
                          <a:cubicBezTo>
                            <a:pt x="1029065" y="1717751"/>
                            <a:pt x="1036933" y="1719845"/>
                            <a:pt x="1043630" y="1723687"/>
                          </a:cubicBezTo>
                          <a:cubicBezTo>
                            <a:pt x="1057025" y="1731374"/>
                            <a:pt x="1063203" y="1744603"/>
                            <a:pt x="1062364" y="1759779"/>
                          </a:cubicBezTo>
                          <a:lnTo>
                            <a:pt x="1057370" y="1778057"/>
                          </a:lnTo>
                          <a:lnTo>
                            <a:pt x="1078197" y="1765194"/>
                          </a:lnTo>
                          <a:cubicBezTo>
                            <a:pt x="1115415" y="1742208"/>
                            <a:pt x="1156871" y="1744485"/>
                            <a:pt x="1170793" y="1770281"/>
                          </a:cubicBezTo>
                          <a:cubicBezTo>
                            <a:pt x="1184716" y="1796077"/>
                            <a:pt x="1165831" y="1835622"/>
                            <a:pt x="1128614" y="1858608"/>
                          </a:cubicBezTo>
                          <a:lnTo>
                            <a:pt x="1100171" y="1876174"/>
                          </a:lnTo>
                          <a:lnTo>
                            <a:pt x="1105483" y="1875481"/>
                          </a:lnTo>
                          <a:cubicBezTo>
                            <a:pt x="1131039" y="1876801"/>
                            <a:pt x="1148541" y="1892372"/>
                            <a:pt x="1147829" y="1916751"/>
                          </a:cubicBezTo>
                          <a:cubicBezTo>
                            <a:pt x="1146879" y="1949254"/>
                            <a:pt x="1113907" y="1985100"/>
                            <a:pt x="1074181" y="1996819"/>
                          </a:cubicBezTo>
                          <a:lnTo>
                            <a:pt x="946896" y="2019674"/>
                          </a:lnTo>
                          <a:lnTo>
                            <a:pt x="931042" y="2025612"/>
                          </a:lnTo>
                          <a:lnTo>
                            <a:pt x="932220" y="2038096"/>
                          </a:lnTo>
                          <a:lnTo>
                            <a:pt x="966967" y="2051445"/>
                          </a:lnTo>
                          <a:lnTo>
                            <a:pt x="972170" y="2073773"/>
                          </a:lnTo>
                          <a:cubicBezTo>
                            <a:pt x="969982" y="2082457"/>
                            <a:pt x="964029" y="2091647"/>
                            <a:pt x="954834" y="2099284"/>
                          </a:cubicBezTo>
                          <a:cubicBezTo>
                            <a:pt x="936444" y="2114558"/>
                            <a:pt x="912042" y="2117837"/>
                            <a:pt x="900332" y="2106608"/>
                          </a:cubicBezTo>
                          <a:lnTo>
                            <a:pt x="856506" y="2064582"/>
                          </a:lnTo>
                          <a:lnTo>
                            <a:pt x="856102" y="2064750"/>
                          </a:lnTo>
                          <a:lnTo>
                            <a:pt x="857613" y="2066273"/>
                          </a:lnTo>
                          <a:cubicBezTo>
                            <a:pt x="809136" y="2075189"/>
                            <a:pt x="765223" y="2129558"/>
                            <a:pt x="726961" y="2176509"/>
                          </a:cubicBezTo>
                          <a:lnTo>
                            <a:pt x="726704" y="2176792"/>
                          </a:lnTo>
                          <a:lnTo>
                            <a:pt x="730580" y="2279387"/>
                          </a:lnTo>
                          <a:lnTo>
                            <a:pt x="734681" y="2403798"/>
                          </a:lnTo>
                          <a:lnTo>
                            <a:pt x="737556" y="2406768"/>
                          </a:lnTo>
                          <a:lnTo>
                            <a:pt x="739929" y="2418842"/>
                          </a:lnTo>
                          <a:lnTo>
                            <a:pt x="735952" y="2442380"/>
                          </a:lnTo>
                          <a:lnTo>
                            <a:pt x="736173" y="2449080"/>
                          </a:lnTo>
                          <a:lnTo>
                            <a:pt x="743572" y="2454782"/>
                          </a:lnTo>
                          <a:lnTo>
                            <a:pt x="755076" y="2444198"/>
                          </a:lnTo>
                          <a:lnTo>
                            <a:pt x="823886" y="2338017"/>
                          </a:lnTo>
                          <a:cubicBezTo>
                            <a:pt x="843769" y="2317055"/>
                            <a:pt x="871861" y="2305401"/>
                            <a:pt x="894874" y="2306741"/>
                          </a:cubicBezTo>
                          <a:cubicBezTo>
                            <a:pt x="902544" y="2307188"/>
                            <a:pt x="909651" y="2309079"/>
                            <a:pt x="915700" y="2312550"/>
                          </a:cubicBezTo>
                          <a:cubicBezTo>
                            <a:pt x="927799" y="2319493"/>
                            <a:pt x="933380" y="2331443"/>
                            <a:pt x="932622" y="2345151"/>
                          </a:cubicBezTo>
                          <a:lnTo>
                            <a:pt x="928111" y="2361662"/>
                          </a:lnTo>
                          <a:lnTo>
                            <a:pt x="946924" y="2350042"/>
                          </a:lnTo>
                          <a:cubicBezTo>
                            <a:pt x="980542" y="2329280"/>
                            <a:pt x="1017988" y="2331336"/>
                            <a:pt x="1030564" y="2354637"/>
                          </a:cubicBezTo>
                          <a:cubicBezTo>
                            <a:pt x="1043141" y="2377938"/>
                            <a:pt x="1026082" y="2413659"/>
                            <a:pt x="992465" y="2434421"/>
                          </a:cubicBezTo>
                          <a:lnTo>
                            <a:pt x="966772" y="2450288"/>
                          </a:lnTo>
                          <a:lnTo>
                            <a:pt x="971571" y="2449663"/>
                          </a:lnTo>
                          <a:cubicBezTo>
                            <a:pt x="994655" y="2450855"/>
                            <a:pt x="1010464" y="2464920"/>
                            <a:pt x="1009821" y="2486941"/>
                          </a:cubicBezTo>
                          <a:cubicBezTo>
                            <a:pt x="1008963" y="2516300"/>
                            <a:pt x="979180" y="2548680"/>
                            <a:pt x="943296" y="2559265"/>
                          </a:cubicBezTo>
                          <a:lnTo>
                            <a:pt x="828321" y="2579909"/>
                          </a:lnTo>
                          <a:lnTo>
                            <a:pt x="814001" y="2585274"/>
                          </a:lnTo>
                          <a:lnTo>
                            <a:pt x="815065" y="2596550"/>
                          </a:lnTo>
                          <a:lnTo>
                            <a:pt x="846452" y="2608608"/>
                          </a:lnTo>
                          <a:lnTo>
                            <a:pt x="851152" y="2628776"/>
                          </a:lnTo>
                          <a:cubicBezTo>
                            <a:pt x="849175" y="2636620"/>
                            <a:pt x="843798" y="2644921"/>
                            <a:pt x="835492" y="2651820"/>
                          </a:cubicBezTo>
                          <a:cubicBezTo>
                            <a:pt x="818880" y="2665617"/>
                            <a:pt x="796838" y="2668579"/>
                            <a:pt x="786262" y="2658435"/>
                          </a:cubicBezTo>
                          <a:lnTo>
                            <a:pt x="746674" y="2620474"/>
                          </a:lnTo>
                          <a:lnTo>
                            <a:pt x="746309" y="2620626"/>
                          </a:lnTo>
                          <a:lnTo>
                            <a:pt x="747674" y="2622002"/>
                          </a:lnTo>
                          <a:lnTo>
                            <a:pt x="741984" y="2625363"/>
                          </a:lnTo>
                          <a:lnTo>
                            <a:pt x="742947" y="2654589"/>
                          </a:lnTo>
                          <a:cubicBezTo>
                            <a:pt x="745637" y="2742448"/>
                            <a:pt x="748002" y="2825127"/>
                            <a:pt x="749992" y="2900992"/>
                          </a:cubicBezTo>
                          <a:lnTo>
                            <a:pt x="750452" y="2920694"/>
                          </a:lnTo>
                          <a:lnTo>
                            <a:pt x="765776" y="2924235"/>
                          </a:lnTo>
                          <a:cubicBezTo>
                            <a:pt x="772283" y="2930612"/>
                            <a:pt x="773048" y="2939971"/>
                            <a:pt x="769024" y="2949946"/>
                          </a:cubicBezTo>
                          <a:lnTo>
                            <a:pt x="761237" y="2960389"/>
                          </a:lnTo>
                          <a:lnTo>
                            <a:pt x="751503" y="2965718"/>
                          </a:lnTo>
                          <a:lnTo>
                            <a:pt x="751944" y="2984649"/>
                          </a:lnTo>
                          <a:lnTo>
                            <a:pt x="764598" y="2978607"/>
                          </a:lnTo>
                          <a:cubicBezTo>
                            <a:pt x="775502" y="2973401"/>
                            <a:pt x="786036" y="2970896"/>
                            <a:pt x="795096" y="2979194"/>
                          </a:cubicBezTo>
                          <a:cubicBezTo>
                            <a:pt x="820497" y="3004091"/>
                            <a:pt x="820585" y="3038613"/>
                            <a:pt x="795291" y="3056302"/>
                          </a:cubicBezTo>
                          <a:lnTo>
                            <a:pt x="792438" y="3057490"/>
                          </a:lnTo>
                          <a:lnTo>
                            <a:pt x="802580" y="3059458"/>
                          </a:lnTo>
                          <a:cubicBezTo>
                            <a:pt x="807122" y="3061254"/>
                            <a:pt x="810575" y="3063776"/>
                            <a:pt x="812563" y="3067000"/>
                          </a:cubicBezTo>
                          <a:cubicBezTo>
                            <a:pt x="816538" y="3073448"/>
                            <a:pt x="813900" y="3081487"/>
                            <a:pt x="806420" y="3089274"/>
                          </a:cubicBezTo>
                          <a:lnTo>
                            <a:pt x="795511" y="3095709"/>
                          </a:lnTo>
                          <a:lnTo>
                            <a:pt x="794424" y="3102346"/>
                          </a:lnTo>
                          <a:lnTo>
                            <a:pt x="786637" y="3112789"/>
                          </a:lnTo>
                          <a:lnTo>
                            <a:pt x="755129" y="3130037"/>
                          </a:lnTo>
                          <a:lnTo>
                            <a:pt x="755144" y="3131072"/>
                          </a:lnTo>
                          <a:lnTo>
                            <a:pt x="782394" y="3131596"/>
                          </a:lnTo>
                          <a:lnTo>
                            <a:pt x="784012" y="3133866"/>
                          </a:lnTo>
                          <a:lnTo>
                            <a:pt x="789998" y="3131007"/>
                          </a:lnTo>
                          <a:cubicBezTo>
                            <a:pt x="800902" y="3125801"/>
                            <a:pt x="811435" y="3123296"/>
                            <a:pt x="820496" y="3131594"/>
                          </a:cubicBezTo>
                          <a:cubicBezTo>
                            <a:pt x="845897" y="3156491"/>
                            <a:pt x="845985" y="3191013"/>
                            <a:pt x="820691" y="3208702"/>
                          </a:cubicBezTo>
                          <a:lnTo>
                            <a:pt x="817838" y="3209890"/>
                          </a:lnTo>
                          <a:lnTo>
                            <a:pt x="827980" y="3211858"/>
                          </a:lnTo>
                          <a:cubicBezTo>
                            <a:pt x="832522" y="3213655"/>
                            <a:pt x="835975" y="3216176"/>
                            <a:pt x="837963" y="3219400"/>
                          </a:cubicBezTo>
                          <a:lnTo>
                            <a:pt x="838787" y="3226565"/>
                          </a:lnTo>
                          <a:lnTo>
                            <a:pt x="839545" y="3226844"/>
                          </a:lnTo>
                          <a:cubicBezTo>
                            <a:pt x="864948" y="3251741"/>
                            <a:pt x="865035" y="3286263"/>
                            <a:pt x="839742" y="3303953"/>
                          </a:cubicBezTo>
                          <a:lnTo>
                            <a:pt x="836887" y="3305140"/>
                          </a:lnTo>
                          <a:lnTo>
                            <a:pt x="847030" y="3307107"/>
                          </a:lnTo>
                          <a:cubicBezTo>
                            <a:pt x="851572" y="3308905"/>
                            <a:pt x="855025" y="3311425"/>
                            <a:pt x="857012" y="3314650"/>
                          </a:cubicBezTo>
                          <a:cubicBezTo>
                            <a:pt x="864963" y="3327546"/>
                            <a:pt x="846459" y="3346809"/>
                            <a:pt x="815683" y="3357679"/>
                          </a:cubicBezTo>
                          <a:lnTo>
                            <a:pt x="810246" y="3358561"/>
                          </a:lnTo>
                          <a:lnTo>
                            <a:pt x="809966" y="3358876"/>
                          </a:lnTo>
                          <a:lnTo>
                            <a:pt x="811618" y="3359552"/>
                          </a:lnTo>
                          <a:lnTo>
                            <a:pt x="807510" y="3362752"/>
                          </a:lnTo>
                          <a:lnTo>
                            <a:pt x="815278" y="3364260"/>
                          </a:lnTo>
                          <a:cubicBezTo>
                            <a:pt x="819820" y="3366057"/>
                            <a:pt x="823273" y="3368578"/>
                            <a:pt x="825261" y="3371802"/>
                          </a:cubicBezTo>
                          <a:lnTo>
                            <a:pt x="826085" y="3378967"/>
                          </a:lnTo>
                          <a:lnTo>
                            <a:pt x="826843" y="3379246"/>
                          </a:lnTo>
                          <a:cubicBezTo>
                            <a:pt x="852246" y="3404143"/>
                            <a:pt x="852333" y="3438665"/>
                            <a:pt x="827040" y="3456355"/>
                          </a:cubicBezTo>
                          <a:lnTo>
                            <a:pt x="824185" y="3457542"/>
                          </a:lnTo>
                          <a:lnTo>
                            <a:pt x="834328" y="3459509"/>
                          </a:lnTo>
                          <a:cubicBezTo>
                            <a:pt x="838870" y="3461307"/>
                            <a:pt x="842323" y="3463827"/>
                            <a:pt x="844310" y="3467052"/>
                          </a:cubicBezTo>
                          <a:cubicBezTo>
                            <a:pt x="852261" y="3479948"/>
                            <a:pt x="833757" y="3499211"/>
                            <a:pt x="802981" y="3510081"/>
                          </a:cubicBezTo>
                          <a:lnTo>
                            <a:pt x="796792" y="3511085"/>
                          </a:lnTo>
                          <a:lnTo>
                            <a:pt x="798916" y="3511954"/>
                          </a:lnTo>
                          <a:cubicBezTo>
                            <a:pt x="780839" y="3522372"/>
                            <a:pt x="764861" y="3534869"/>
                            <a:pt x="751289" y="3549051"/>
                          </a:cubicBezTo>
                          <a:lnTo>
                            <a:pt x="740410" y="3564525"/>
                          </a:lnTo>
                          <a:lnTo>
                            <a:pt x="740257" y="3566519"/>
                          </a:lnTo>
                          <a:cubicBezTo>
                            <a:pt x="715797" y="3755445"/>
                            <a:pt x="665733" y="3873633"/>
                            <a:pt x="583568" y="3874419"/>
                          </a:cubicBezTo>
                          <a:cubicBezTo>
                            <a:pt x="521944" y="3875009"/>
                            <a:pt x="481195" y="3788124"/>
                            <a:pt x="456492" y="3669625"/>
                          </a:cubicBezTo>
                          <a:lnTo>
                            <a:pt x="437661" y="3547225"/>
                          </a:lnTo>
                          <a:lnTo>
                            <a:pt x="392376" y="3511953"/>
                          </a:lnTo>
                          <a:lnTo>
                            <a:pt x="394500" y="3511084"/>
                          </a:lnTo>
                          <a:lnTo>
                            <a:pt x="388311" y="3510080"/>
                          </a:lnTo>
                          <a:cubicBezTo>
                            <a:pt x="357535" y="3499210"/>
                            <a:pt x="339032" y="3479947"/>
                            <a:pt x="346982" y="3467051"/>
                          </a:cubicBezTo>
                          <a:cubicBezTo>
                            <a:pt x="348969" y="3463826"/>
                            <a:pt x="352422" y="3461306"/>
                            <a:pt x="356964" y="3459508"/>
                          </a:cubicBezTo>
                          <a:lnTo>
                            <a:pt x="367107" y="3457541"/>
                          </a:lnTo>
                          <a:lnTo>
                            <a:pt x="364252" y="3456354"/>
                          </a:lnTo>
                          <a:cubicBezTo>
                            <a:pt x="338959" y="3438664"/>
                            <a:pt x="339046" y="3404142"/>
                            <a:pt x="364449" y="3379245"/>
                          </a:cubicBezTo>
                          <a:lnTo>
                            <a:pt x="365207" y="3378966"/>
                          </a:lnTo>
                          <a:lnTo>
                            <a:pt x="366031" y="3371801"/>
                          </a:lnTo>
                          <a:cubicBezTo>
                            <a:pt x="368019" y="3368577"/>
                            <a:pt x="371472" y="3366056"/>
                            <a:pt x="376014" y="3364259"/>
                          </a:cubicBezTo>
                          <a:lnTo>
                            <a:pt x="386156" y="3362291"/>
                          </a:lnTo>
                          <a:lnTo>
                            <a:pt x="383303" y="3361103"/>
                          </a:lnTo>
                          <a:lnTo>
                            <a:pt x="371416" y="3347713"/>
                          </a:lnTo>
                          <a:lnTo>
                            <a:pt x="353125" y="3336924"/>
                          </a:lnTo>
                          <a:cubicBezTo>
                            <a:pt x="345646" y="3329138"/>
                            <a:pt x="343008" y="3321098"/>
                            <a:pt x="346983" y="3314650"/>
                          </a:cubicBezTo>
                          <a:cubicBezTo>
                            <a:pt x="348970" y="3311425"/>
                            <a:pt x="352423" y="3308905"/>
                            <a:pt x="356965" y="3307107"/>
                          </a:cubicBezTo>
                          <a:lnTo>
                            <a:pt x="367108" y="3305140"/>
                          </a:lnTo>
                          <a:lnTo>
                            <a:pt x="364253" y="3303953"/>
                          </a:lnTo>
                          <a:cubicBezTo>
                            <a:pt x="338960" y="3286263"/>
                            <a:pt x="339047" y="3251741"/>
                            <a:pt x="364450" y="3226844"/>
                          </a:cubicBezTo>
                          <a:lnTo>
                            <a:pt x="365208" y="3226565"/>
                          </a:lnTo>
                          <a:lnTo>
                            <a:pt x="366032" y="3219400"/>
                          </a:lnTo>
                          <a:cubicBezTo>
                            <a:pt x="368020" y="3216176"/>
                            <a:pt x="371473" y="3213655"/>
                            <a:pt x="376015" y="3211858"/>
                          </a:cubicBezTo>
                          <a:lnTo>
                            <a:pt x="386157" y="3209890"/>
                          </a:lnTo>
                          <a:lnTo>
                            <a:pt x="383304" y="3208702"/>
                          </a:lnTo>
                          <a:cubicBezTo>
                            <a:pt x="358010" y="3191013"/>
                            <a:pt x="358098" y="3156491"/>
                            <a:pt x="383499" y="3131594"/>
                          </a:cubicBezTo>
                          <a:cubicBezTo>
                            <a:pt x="392560" y="3123296"/>
                            <a:pt x="403093" y="3125801"/>
                            <a:pt x="413997" y="3131007"/>
                          </a:cubicBezTo>
                          <a:lnTo>
                            <a:pt x="414984" y="3131478"/>
                          </a:lnTo>
                          <a:lnTo>
                            <a:pt x="430241" y="3131184"/>
                          </a:lnTo>
                          <a:lnTo>
                            <a:pt x="430602" y="3120039"/>
                          </a:lnTo>
                          <a:lnTo>
                            <a:pt x="417358" y="3112789"/>
                          </a:lnTo>
                          <a:lnTo>
                            <a:pt x="409571" y="3102346"/>
                          </a:lnTo>
                          <a:lnTo>
                            <a:pt x="408484" y="3095709"/>
                          </a:lnTo>
                          <a:lnTo>
                            <a:pt x="397575" y="3089274"/>
                          </a:lnTo>
                          <a:cubicBezTo>
                            <a:pt x="390095" y="3081487"/>
                            <a:pt x="387457" y="3073448"/>
                            <a:pt x="391432" y="3067000"/>
                          </a:cubicBezTo>
                          <a:cubicBezTo>
                            <a:pt x="393420" y="3063776"/>
                            <a:pt x="396873" y="3061254"/>
                            <a:pt x="401415" y="3059458"/>
                          </a:cubicBezTo>
                          <a:lnTo>
                            <a:pt x="411557" y="3057490"/>
                          </a:lnTo>
                          <a:lnTo>
                            <a:pt x="408704" y="3056302"/>
                          </a:lnTo>
                          <a:cubicBezTo>
                            <a:pt x="383410" y="3038613"/>
                            <a:pt x="383498" y="3004091"/>
                            <a:pt x="408899" y="2979194"/>
                          </a:cubicBezTo>
                          <a:lnTo>
                            <a:pt x="435179" y="2978688"/>
                          </a:lnTo>
                          <a:lnTo>
                            <a:pt x="436062" y="2951409"/>
                          </a:lnTo>
                          <a:lnTo>
                            <a:pt x="434971" y="2949946"/>
                          </a:lnTo>
                          <a:cubicBezTo>
                            <a:pt x="432959" y="2944958"/>
                            <a:pt x="432145" y="2940125"/>
                            <a:pt x="432646" y="2935741"/>
                          </a:cubicBezTo>
                          <a:lnTo>
                            <a:pt x="436877" y="2927005"/>
                          </a:lnTo>
                          <a:lnTo>
                            <a:pt x="445478" y="2690080"/>
                          </a:lnTo>
                          <a:lnTo>
                            <a:pt x="447865" y="2629915"/>
                          </a:lnTo>
                          <a:lnTo>
                            <a:pt x="434469" y="2622002"/>
                          </a:lnTo>
                          <a:lnTo>
                            <a:pt x="435834" y="2620626"/>
                          </a:lnTo>
                          <a:lnTo>
                            <a:pt x="435469" y="2620474"/>
                          </a:lnTo>
                          <a:lnTo>
                            <a:pt x="395882" y="2658435"/>
                          </a:lnTo>
                          <a:cubicBezTo>
                            <a:pt x="385305" y="2668579"/>
                            <a:pt x="363263" y="2665617"/>
                            <a:pt x="346651" y="2651820"/>
                          </a:cubicBezTo>
                          <a:cubicBezTo>
                            <a:pt x="338345" y="2644921"/>
                            <a:pt x="332968" y="2636620"/>
                            <a:pt x="330991" y="2628776"/>
                          </a:cubicBezTo>
                          <a:lnTo>
                            <a:pt x="335691" y="2608608"/>
                          </a:lnTo>
                          <a:lnTo>
                            <a:pt x="367078" y="2596550"/>
                          </a:lnTo>
                          <a:lnTo>
                            <a:pt x="368142" y="2585274"/>
                          </a:lnTo>
                          <a:lnTo>
                            <a:pt x="353822" y="2579909"/>
                          </a:lnTo>
                          <a:lnTo>
                            <a:pt x="238847" y="2559265"/>
                          </a:lnTo>
                          <a:cubicBezTo>
                            <a:pt x="202963" y="2548680"/>
                            <a:pt x="173180" y="2516300"/>
                            <a:pt x="172322" y="2486941"/>
                          </a:cubicBezTo>
                          <a:cubicBezTo>
                            <a:pt x="171679" y="2464920"/>
                            <a:pt x="187488" y="2450855"/>
                            <a:pt x="210572" y="2449663"/>
                          </a:cubicBezTo>
                          <a:lnTo>
                            <a:pt x="215371" y="2450288"/>
                          </a:lnTo>
                          <a:lnTo>
                            <a:pt x="189678" y="2434421"/>
                          </a:lnTo>
                          <a:cubicBezTo>
                            <a:pt x="156061" y="2413659"/>
                            <a:pt x="139003" y="2377938"/>
                            <a:pt x="151579" y="2354637"/>
                          </a:cubicBezTo>
                          <a:cubicBezTo>
                            <a:pt x="164155" y="2331336"/>
                            <a:pt x="201601" y="2329280"/>
                            <a:pt x="235219" y="2350042"/>
                          </a:cubicBezTo>
                          <a:lnTo>
                            <a:pt x="254032" y="2361662"/>
                          </a:lnTo>
                          <a:lnTo>
                            <a:pt x="249521" y="2345151"/>
                          </a:lnTo>
                          <a:cubicBezTo>
                            <a:pt x="248763" y="2331443"/>
                            <a:pt x="254344" y="2319493"/>
                            <a:pt x="266443" y="2312550"/>
                          </a:cubicBezTo>
                          <a:cubicBezTo>
                            <a:pt x="272492" y="2309079"/>
                            <a:pt x="279600" y="2307188"/>
                            <a:pt x="287270" y="2306741"/>
                          </a:cubicBezTo>
                          <a:cubicBezTo>
                            <a:pt x="310282" y="2305401"/>
                            <a:pt x="338374" y="2317055"/>
                            <a:pt x="358257" y="2338017"/>
                          </a:cubicBezTo>
                          <a:lnTo>
                            <a:pt x="427068" y="2444198"/>
                          </a:lnTo>
                          <a:lnTo>
                            <a:pt x="438571" y="2454782"/>
                          </a:lnTo>
                          <a:lnTo>
                            <a:pt x="447167" y="2448158"/>
                          </a:lnTo>
                          <a:lnTo>
                            <a:pt x="442214" y="2418842"/>
                          </a:lnTo>
                          <a:lnTo>
                            <a:pt x="444587" y="2406768"/>
                          </a:lnTo>
                          <a:lnTo>
                            <a:pt x="457235" y="2393703"/>
                          </a:lnTo>
                          <a:lnTo>
                            <a:pt x="460342" y="2315375"/>
                          </a:lnTo>
                          <a:lnTo>
                            <a:pt x="467897" y="2142092"/>
                          </a:lnTo>
                          <a:lnTo>
                            <a:pt x="407359" y="2073790"/>
                          </a:lnTo>
                          <a:cubicBezTo>
                            <a:pt x="385538" y="2053214"/>
                            <a:pt x="362441" y="2037393"/>
                            <a:pt x="338202" y="2032935"/>
                          </a:cubicBezTo>
                          <a:lnTo>
                            <a:pt x="339713" y="2031412"/>
                          </a:lnTo>
                          <a:lnTo>
                            <a:pt x="339309" y="2031244"/>
                          </a:lnTo>
                          <a:lnTo>
                            <a:pt x="295483" y="2073270"/>
                          </a:lnTo>
                          <a:cubicBezTo>
                            <a:pt x="283773" y="2084499"/>
                            <a:pt x="259371" y="2081220"/>
                            <a:pt x="240981" y="2065946"/>
                          </a:cubicBezTo>
                          <a:cubicBezTo>
                            <a:pt x="231786" y="2058309"/>
                            <a:pt x="225833" y="2049119"/>
                            <a:pt x="223645" y="2040435"/>
                          </a:cubicBezTo>
                          <a:lnTo>
                            <a:pt x="228848" y="2018107"/>
                          </a:lnTo>
                          <a:lnTo>
                            <a:pt x="263595" y="2004758"/>
                          </a:lnTo>
                          <a:lnTo>
                            <a:pt x="264773" y="1992274"/>
                          </a:lnTo>
                          <a:lnTo>
                            <a:pt x="248920" y="1986336"/>
                          </a:lnTo>
                          <a:lnTo>
                            <a:pt x="121634" y="1963481"/>
                          </a:lnTo>
                          <a:cubicBezTo>
                            <a:pt x="81908" y="1951762"/>
                            <a:pt x="48936" y="1915916"/>
                            <a:pt x="47986" y="1883413"/>
                          </a:cubicBezTo>
                          <a:cubicBezTo>
                            <a:pt x="47274" y="1859034"/>
                            <a:pt x="64776" y="1843463"/>
                            <a:pt x="90332" y="1842143"/>
                          </a:cubicBezTo>
                          <a:lnTo>
                            <a:pt x="95644" y="1842836"/>
                          </a:lnTo>
                          <a:lnTo>
                            <a:pt x="67201" y="1825270"/>
                          </a:lnTo>
                          <a:cubicBezTo>
                            <a:pt x="29984" y="1802284"/>
                            <a:pt x="11099" y="1762739"/>
                            <a:pt x="25022" y="1736943"/>
                          </a:cubicBezTo>
                          <a:cubicBezTo>
                            <a:pt x="38944" y="1711147"/>
                            <a:pt x="80400" y="1708870"/>
                            <a:pt x="117618" y="1731856"/>
                          </a:cubicBezTo>
                          <a:lnTo>
                            <a:pt x="138445" y="1744719"/>
                          </a:lnTo>
                          <a:lnTo>
                            <a:pt x="133451" y="1726441"/>
                          </a:lnTo>
                          <a:cubicBezTo>
                            <a:pt x="132612" y="1711265"/>
                            <a:pt x="138790" y="1698036"/>
                            <a:pt x="152185" y="1690349"/>
                          </a:cubicBezTo>
                          <a:cubicBezTo>
                            <a:pt x="158882" y="1686507"/>
                            <a:pt x="166750" y="1684413"/>
                            <a:pt x="175241" y="1683918"/>
                          </a:cubicBezTo>
                          <a:cubicBezTo>
                            <a:pt x="200718" y="1682435"/>
                            <a:pt x="231818" y="1695337"/>
                            <a:pt x="253830" y="1718543"/>
                          </a:cubicBezTo>
                          <a:lnTo>
                            <a:pt x="330008" y="1836093"/>
                          </a:lnTo>
                          <a:lnTo>
                            <a:pt x="342744" y="1847811"/>
                          </a:lnTo>
                          <a:lnTo>
                            <a:pt x="352259" y="1840477"/>
                          </a:lnTo>
                          <a:lnTo>
                            <a:pt x="346776" y="1808022"/>
                          </a:lnTo>
                          <a:lnTo>
                            <a:pt x="349403" y="1794656"/>
                          </a:lnTo>
                          <a:cubicBezTo>
                            <a:pt x="352639" y="1778194"/>
                            <a:pt x="372741" y="1772470"/>
                            <a:pt x="394303" y="1781869"/>
                          </a:cubicBezTo>
                          <a:cubicBezTo>
                            <a:pt x="415863" y="1791271"/>
                            <a:pt x="430719" y="1812237"/>
                            <a:pt x="427483" y="1828699"/>
                          </a:cubicBezTo>
                          <a:lnTo>
                            <a:pt x="414287" y="1895830"/>
                          </a:lnTo>
                          <a:lnTo>
                            <a:pt x="437769" y="1925239"/>
                          </a:lnTo>
                          <a:cubicBezTo>
                            <a:pt x="446632" y="1933304"/>
                            <a:pt x="456775" y="1940614"/>
                            <a:pt x="467705" y="1947345"/>
                          </a:cubicBezTo>
                          <a:lnTo>
                            <a:pt x="476188" y="1951905"/>
                          </a:lnTo>
                          <a:lnTo>
                            <a:pt x="484329" y="1765175"/>
                          </a:lnTo>
                          <a:lnTo>
                            <a:pt x="494914" y="1551584"/>
                          </a:lnTo>
                          <a:lnTo>
                            <a:pt x="450357" y="1511965"/>
                          </a:lnTo>
                          <a:cubicBezTo>
                            <a:pt x="379664" y="1450340"/>
                            <a:pt x="320141" y="1397816"/>
                            <a:pt x="351396" y="1356145"/>
                          </a:cubicBezTo>
                          <a:cubicBezTo>
                            <a:pt x="367023" y="1335310"/>
                            <a:pt x="391009" y="1321033"/>
                            <a:pt x="419094" y="1312891"/>
                          </a:cubicBezTo>
                          <a:lnTo>
                            <a:pt x="458865" y="1310113"/>
                          </a:lnTo>
                          <a:lnTo>
                            <a:pt x="422353" y="1289488"/>
                          </a:lnTo>
                          <a:cubicBezTo>
                            <a:pt x="361276" y="1261098"/>
                            <a:pt x="294248" y="1247471"/>
                            <a:pt x="227890" y="1250498"/>
                          </a:cubicBezTo>
                          <a:lnTo>
                            <a:pt x="229230" y="1247781"/>
                          </a:lnTo>
                          <a:lnTo>
                            <a:pt x="221004" y="1251407"/>
                          </a:lnTo>
                          <a:cubicBezTo>
                            <a:pt x="172915" y="1262313"/>
                            <a:pt x="128438" y="1253431"/>
                            <a:pt x="121662" y="1231571"/>
                          </a:cubicBezTo>
                          <a:cubicBezTo>
                            <a:pt x="119967" y="1226105"/>
                            <a:pt x="120790" y="1220346"/>
                            <a:pt x="123728" y="1214611"/>
                          </a:cubicBezTo>
                          <a:lnTo>
                            <a:pt x="132791" y="1204288"/>
                          </a:lnTo>
                          <a:lnTo>
                            <a:pt x="128112" y="1205081"/>
                          </a:lnTo>
                          <a:cubicBezTo>
                            <a:pt x="77883" y="1203424"/>
                            <a:pt x="35774" y="1161490"/>
                            <a:pt x="34057" y="1111416"/>
                          </a:cubicBezTo>
                          <a:cubicBezTo>
                            <a:pt x="34255" y="1077109"/>
                            <a:pt x="93956" y="1090589"/>
                            <a:pt x="123906" y="1080176"/>
                          </a:cubicBezTo>
                          <a:cubicBezTo>
                            <a:pt x="129098" y="1080131"/>
                            <a:pt x="136816" y="1070953"/>
                            <a:pt x="135322" y="1066623"/>
                          </a:cubicBezTo>
                          <a:cubicBezTo>
                            <a:pt x="133827" y="1062294"/>
                            <a:pt x="134825" y="1058388"/>
                            <a:pt x="120707" y="1057405"/>
                          </a:cubicBezTo>
                          <a:lnTo>
                            <a:pt x="49351" y="1062113"/>
                          </a:lnTo>
                          <a:lnTo>
                            <a:pt x="27779" y="1055542"/>
                          </a:lnTo>
                          <a:cubicBezTo>
                            <a:pt x="11032" y="1046594"/>
                            <a:pt x="455" y="1034646"/>
                            <a:pt x="14" y="1021819"/>
                          </a:cubicBezTo>
                          <a:cubicBezTo>
                            <a:pt x="-425" y="1008993"/>
                            <a:pt x="9357" y="997717"/>
                            <a:pt x="25527" y="989854"/>
                          </a:cubicBezTo>
                          <a:lnTo>
                            <a:pt x="52276" y="981425"/>
                          </a:lnTo>
                          <a:cubicBezTo>
                            <a:pt x="42947" y="972637"/>
                            <a:pt x="32758" y="966778"/>
                            <a:pt x="24289" y="955061"/>
                          </a:cubicBezTo>
                          <a:cubicBezTo>
                            <a:pt x="15820" y="943344"/>
                            <a:pt x="13845" y="926375"/>
                            <a:pt x="20132" y="915486"/>
                          </a:cubicBezTo>
                          <a:cubicBezTo>
                            <a:pt x="26418" y="904598"/>
                            <a:pt x="41520" y="898830"/>
                            <a:pt x="56484" y="899299"/>
                          </a:cubicBezTo>
                          <a:cubicBezTo>
                            <a:pt x="71447" y="899767"/>
                            <a:pt x="75523" y="905014"/>
                            <a:pt x="85043" y="907872"/>
                          </a:cubicBezTo>
                          <a:lnTo>
                            <a:pt x="80363" y="894874"/>
                          </a:lnTo>
                          <a:cubicBezTo>
                            <a:pt x="79088" y="876939"/>
                            <a:pt x="83962" y="862830"/>
                            <a:pt x="95290" y="856797"/>
                          </a:cubicBezTo>
                          <a:cubicBezTo>
                            <a:pt x="106619" y="850764"/>
                            <a:pt x="122255" y="853951"/>
                            <a:pt x="138377" y="863980"/>
                          </a:cubicBezTo>
                          <a:lnTo>
                            <a:pt x="154180" y="880548"/>
                          </a:lnTo>
                          <a:lnTo>
                            <a:pt x="186221" y="943932"/>
                          </a:lnTo>
                          <a:cubicBezTo>
                            <a:pt x="189674" y="949197"/>
                            <a:pt x="193901" y="951898"/>
                            <a:pt x="201032" y="950430"/>
                          </a:cubicBezTo>
                          <a:cubicBezTo>
                            <a:pt x="208163" y="948962"/>
                            <a:pt x="209203" y="940590"/>
                            <a:pt x="207540" y="935316"/>
                          </a:cubicBezTo>
                          <a:cubicBezTo>
                            <a:pt x="201445" y="904413"/>
                            <a:pt x="166536" y="855533"/>
                            <a:pt x="189253" y="842609"/>
                          </a:cubicBezTo>
                          <a:cubicBezTo>
                            <a:pt x="233477" y="819059"/>
                            <a:pt x="290848" y="834559"/>
                            <a:pt x="317396" y="877230"/>
                          </a:cubicBezTo>
                          <a:lnTo>
                            <a:pt x="319049" y="881679"/>
                          </a:lnTo>
                          <a:lnTo>
                            <a:pt x="323458" y="868668"/>
                          </a:lnTo>
                          <a:cubicBezTo>
                            <a:pt x="326955" y="863256"/>
                            <a:pt x="331532" y="859665"/>
                            <a:pt x="337112" y="858400"/>
                          </a:cubicBezTo>
                          <a:cubicBezTo>
                            <a:pt x="359432" y="853338"/>
                            <a:pt x="389363" y="887415"/>
                            <a:pt x="403963" y="934514"/>
                          </a:cubicBezTo>
                          <a:lnTo>
                            <a:pt x="404911" y="943221"/>
                          </a:lnTo>
                          <a:lnTo>
                            <a:pt x="407746" y="938977"/>
                          </a:lnTo>
                          <a:cubicBezTo>
                            <a:pt x="423024" y="968468"/>
                            <a:pt x="441992" y="996022"/>
                            <a:pt x="464031" y="1021041"/>
                          </a:cubicBezTo>
                          <a:lnTo>
                            <a:pt x="518779" y="1070028"/>
                          </a:lnTo>
                          <a:lnTo>
                            <a:pt x="520617" y="1032942"/>
                          </a:lnTo>
                          <a:lnTo>
                            <a:pt x="523282" y="988009"/>
                          </a:lnTo>
                          <a:lnTo>
                            <a:pt x="491717" y="921064"/>
                          </a:lnTo>
                          <a:cubicBezTo>
                            <a:pt x="474644" y="892016"/>
                            <a:pt x="455190" y="864965"/>
                            <a:pt x="434273" y="840966"/>
                          </a:cubicBezTo>
                          <a:lnTo>
                            <a:pt x="412799" y="820926"/>
                          </a:lnTo>
                          <a:lnTo>
                            <a:pt x="408592" y="818338"/>
                          </a:lnTo>
                          <a:lnTo>
                            <a:pt x="389136" y="798846"/>
                          </a:lnTo>
                          <a:lnTo>
                            <a:pt x="368060" y="779179"/>
                          </a:lnTo>
                          <a:lnTo>
                            <a:pt x="369299" y="778971"/>
                          </a:lnTo>
                          <a:lnTo>
                            <a:pt x="369048" y="778721"/>
                          </a:lnTo>
                          <a:cubicBezTo>
                            <a:pt x="348752" y="751530"/>
                            <a:pt x="341391" y="723856"/>
                            <a:pt x="351775" y="702143"/>
                          </a:cubicBezTo>
                          <a:cubicBezTo>
                            <a:pt x="362159" y="680430"/>
                            <a:pt x="388323" y="668790"/>
                            <a:pt x="422230" y="667521"/>
                          </a:cubicBezTo>
                          <a:lnTo>
                            <a:pt x="426940" y="668022"/>
                          </a:lnTo>
                          <a:lnTo>
                            <a:pt x="367363" y="621091"/>
                          </a:lnTo>
                          <a:lnTo>
                            <a:pt x="279669" y="581519"/>
                          </a:lnTo>
                          <a:lnTo>
                            <a:pt x="261953" y="580226"/>
                          </a:lnTo>
                          <a:cubicBezTo>
                            <a:pt x="221784" y="574080"/>
                            <a:pt x="193599" y="559694"/>
                            <a:pt x="193599" y="542925"/>
                          </a:cubicBezTo>
                          <a:cubicBezTo>
                            <a:pt x="193598" y="520567"/>
                            <a:pt x="243707" y="502443"/>
                            <a:pt x="305518" y="502443"/>
                          </a:cubicBezTo>
                          <a:lnTo>
                            <a:pt x="312598" y="503225"/>
                          </a:lnTo>
                          <a:lnTo>
                            <a:pt x="310272" y="500032"/>
                          </a:lnTo>
                          <a:lnTo>
                            <a:pt x="240918" y="449503"/>
                          </a:lnTo>
                          <a:lnTo>
                            <a:pt x="238684" y="449256"/>
                          </a:lnTo>
                          <a:cubicBezTo>
                            <a:pt x="212190" y="443110"/>
                            <a:pt x="193598" y="428724"/>
                            <a:pt x="193599" y="411956"/>
                          </a:cubicBezTo>
                          <a:cubicBezTo>
                            <a:pt x="193598" y="400777"/>
                            <a:pt x="201861" y="390658"/>
                            <a:pt x="215219" y="383332"/>
                          </a:cubicBezTo>
                          <a:lnTo>
                            <a:pt x="217553" y="382469"/>
                          </a:lnTo>
                          <a:lnTo>
                            <a:pt x="212649" y="366034"/>
                          </a:lnTo>
                          <a:cubicBezTo>
                            <a:pt x="212649" y="340672"/>
                            <a:pt x="243034" y="320112"/>
                            <a:pt x="280515" y="320112"/>
                          </a:cubicBezTo>
                          <a:lnTo>
                            <a:pt x="319966" y="331169"/>
                          </a:lnTo>
                          <a:lnTo>
                            <a:pt x="342428" y="324873"/>
                          </a:lnTo>
                          <a:cubicBezTo>
                            <a:pt x="370539" y="324874"/>
                            <a:pt x="394658" y="336439"/>
                            <a:pt x="404961" y="352920"/>
                          </a:cubicBezTo>
                          <a:lnTo>
                            <a:pt x="405954" y="356252"/>
                          </a:lnTo>
                          <a:lnTo>
                            <a:pt x="407100" y="354506"/>
                          </a:lnTo>
                          <a:cubicBezTo>
                            <a:pt x="421857" y="380174"/>
                            <a:pt x="440144" y="402973"/>
                            <a:pt x="461465" y="422449"/>
                          </a:cubicBezTo>
                          <a:lnTo>
                            <a:pt x="478863" y="433958"/>
                          </a:lnTo>
                          <a:lnTo>
                            <a:pt x="465934" y="376806"/>
                          </a:lnTo>
                          <a:cubicBezTo>
                            <a:pt x="456017" y="349576"/>
                            <a:pt x="442624" y="323545"/>
                            <a:pt x="425951" y="299433"/>
                          </a:cubicBezTo>
                          <a:lnTo>
                            <a:pt x="428767" y="299261"/>
                          </a:lnTo>
                          <a:lnTo>
                            <a:pt x="422010" y="294685"/>
                          </a:lnTo>
                          <a:cubicBezTo>
                            <a:pt x="390817" y="263491"/>
                            <a:pt x="377267" y="226467"/>
                            <a:pt x="391745" y="211989"/>
                          </a:cubicBezTo>
                          <a:cubicBezTo>
                            <a:pt x="395366" y="208369"/>
                            <a:pt x="400394" y="206501"/>
                            <a:pt x="406388" y="206223"/>
                          </a:cubicBezTo>
                          <a:lnTo>
                            <a:pt x="418937" y="208538"/>
                          </a:lnTo>
                          <a:lnTo>
                            <a:pt x="416118" y="205388"/>
                          </a:lnTo>
                          <a:cubicBezTo>
                            <a:pt x="394061" y="167185"/>
                            <a:pt x="408277" y="117684"/>
                            <a:pt x="447870" y="94825"/>
                          </a:cubicBezTo>
                          <a:cubicBezTo>
                            <a:pt x="475636" y="80188"/>
                            <a:pt x="492566" y="130558"/>
                            <a:pt x="514915" y="148424"/>
                          </a:cubicBezTo>
                          <a:cubicBezTo>
                            <a:pt x="517369" y="152280"/>
                            <a:pt x="528368" y="154086"/>
                            <a:pt x="531164" y="151104"/>
                          </a:cubicBezTo>
                          <a:cubicBezTo>
                            <a:pt x="533961" y="148124"/>
                            <a:pt x="537576" y="147185"/>
                            <a:pt x="531794" y="136224"/>
                          </a:cubicBezTo>
                          <a:lnTo>
                            <a:pt x="494764" y="84994"/>
                          </a:lnTo>
                          <a:lnTo>
                            <a:pt x="490017" y="66061"/>
                          </a:lnTo>
                          <a:cubicBezTo>
                            <a:pt x="489436" y="49706"/>
                            <a:pt x="494148" y="36662"/>
                            <a:pt x="504289" y="30806"/>
                          </a:cubicBezTo>
                          <a:cubicBezTo>
                            <a:pt x="514432" y="24951"/>
                            <a:pt x="528083" y="27393"/>
                            <a:pt x="541957" y="36073"/>
                          </a:cubicBezTo>
                          <a:lnTo>
                            <a:pt x="561214" y="52407"/>
                          </a:lnTo>
                          <a:cubicBezTo>
                            <a:pt x="563958" y="41656"/>
                            <a:pt x="563939" y="31527"/>
                            <a:pt x="569446" y="20157"/>
                          </a:cubicBezTo>
                          <a:cubicBezTo>
                            <a:pt x="574953" y="8786"/>
                            <a:pt x="587723" y="0"/>
                            <a:pt x="599434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339933"/>
                        </a:gs>
                        <a:gs pos="50000">
                          <a:srgbClr val="006600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47" name="楕円 2">
                      <a:extLst>
                        <a:ext uri="{FF2B5EF4-FFF2-40B4-BE49-F238E27FC236}">
                          <a16:creationId xmlns:a16="http://schemas.microsoft.com/office/drawing/2014/main" id="{B9D693DA-FFC9-4B9E-8263-061386FD59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36706" y="1416047"/>
                      <a:ext cx="100243" cy="3702053"/>
                    </a:xfrm>
                    <a:custGeom>
                      <a:avLst/>
                      <a:gdLst>
                        <a:gd name="connsiteX0" fmla="*/ 0 w 336550"/>
                        <a:gd name="connsiteY0" fmla="*/ 825500 h 1651000"/>
                        <a:gd name="connsiteX1" fmla="*/ 168275 w 336550"/>
                        <a:gd name="connsiteY1" fmla="*/ 0 h 1651000"/>
                        <a:gd name="connsiteX2" fmla="*/ 336550 w 336550"/>
                        <a:gd name="connsiteY2" fmla="*/ 825500 h 1651000"/>
                        <a:gd name="connsiteX3" fmla="*/ 168275 w 336550"/>
                        <a:gd name="connsiteY3" fmla="*/ 1651000 h 1651000"/>
                        <a:gd name="connsiteX4" fmla="*/ 0 w 336550"/>
                        <a:gd name="connsiteY4" fmla="*/ 825500 h 16510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62 w 337012"/>
                        <a:gd name="connsiteY0" fmla="*/ 3060700 h 3886200"/>
                        <a:gd name="connsiteX1" fmla="*/ 213187 w 337012"/>
                        <a:gd name="connsiteY1" fmla="*/ 0 h 3886200"/>
                        <a:gd name="connsiteX2" fmla="*/ 337012 w 337012"/>
                        <a:gd name="connsiteY2" fmla="*/ 3060700 h 3886200"/>
                        <a:gd name="connsiteX3" fmla="*/ 168737 w 337012"/>
                        <a:gd name="connsiteY3" fmla="*/ 3886200 h 3886200"/>
                        <a:gd name="connsiteX4" fmla="*/ 462 w 337012"/>
                        <a:gd name="connsiteY4" fmla="*/ 3060700 h 3886200"/>
                        <a:gd name="connsiteX0" fmla="*/ 497 w 286247"/>
                        <a:gd name="connsiteY0" fmla="*/ 3054350 h 3886202"/>
                        <a:gd name="connsiteX1" fmla="*/ 162422 w 286247"/>
                        <a:gd name="connsiteY1" fmla="*/ 0 h 3886202"/>
                        <a:gd name="connsiteX2" fmla="*/ 286247 w 286247"/>
                        <a:gd name="connsiteY2" fmla="*/ 3060700 h 3886202"/>
                        <a:gd name="connsiteX3" fmla="*/ 117972 w 286247"/>
                        <a:gd name="connsiteY3" fmla="*/ 3886200 h 3886202"/>
                        <a:gd name="connsiteX4" fmla="*/ 497 w 286247"/>
                        <a:gd name="connsiteY4" fmla="*/ 3054350 h 3886202"/>
                        <a:gd name="connsiteX0" fmla="*/ 437 w 216337"/>
                        <a:gd name="connsiteY0" fmla="*/ 3054350 h 3886202"/>
                        <a:gd name="connsiteX1" fmla="*/ 162362 w 216337"/>
                        <a:gd name="connsiteY1" fmla="*/ 0 h 3886202"/>
                        <a:gd name="connsiteX2" fmla="*/ 216337 w 216337"/>
                        <a:gd name="connsiteY2" fmla="*/ 3060700 h 3886202"/>
                        <a:gd name="connsiteX3" fmla="*/ 117912 w 216337"/>
                        <a:gd name="connsiteY3" fmla="*/ 3886200 h 3886202"/>
                        <a:gd name="connsiteX4" fmla="*/ 437 w 216337"/>
                        <a:gd name="connsiteY4" fmla="*/ 3054350 h 3886202"/>
                        <a:gd name="connsiteX0" fmla="*/ 2102 w 219292"/>
                        <a:gd name="connsiteY0" fmla="*/ 3054350 h 3886202"/>
                        <a:gd name="connsiteX1" fmla="*/ 164027 w 219292"/>
                        <a:gd name="connsiteY1" fmla="*/ 0 h 3886202"/>
                        <a:gd name="connsiteX2" fmla="*/ 218002 w 219292"/>
                        <a:gd name="connsiteY2" fmla="*/ 3060700 h 3886202"/>
                        <a:gd name="connsiteX3" fmla="*/ 119577 w 219292"/>
                        <a:gd name="connsiteY3" fmla="*/ 3886200 h 3886202"/>
                        <a:gd name="connsiteX4" fmla="*/ 2102 w 219292"/>
                        <a:gd name="connsiteY4" fmla="*/ 3054350 h 3886202"/>
                        <a:gd name="connsiteX0" fmla="*/ 4320 w 220311"/>
                        <a:gd name="connsiteY0" fmla="*/ 3054350 h 3571927"/>
                        <a:gd name="connsiteX1" fmla="*/ 166245 w 220311"/>
                        <a:gd name="connsiteY1" fmla="*/ 0 h 3571927"/>
                        <a:gd name="connsiteX2" fmla="*/ 220220 w 220311"/>
                        <a:gd name="connsiteY2" fmla="*/ 3060700 h 3571927"/>
                        <a:gd name="connsiteX3" fmla="*/ 109095 w 220311"/>
                        <a:gd name="connsiteY3" fmla="*/ 3568700 h 3571927"/>
                        <a:gd name="connsiteX4" fmla="*/ 4320 w 220311"/>
                        <a:gd name="connsiteY4" fmla="*/ 3054350 h 3571927"/>
                        <a:gd name="connsiteX0" fmla="*/ 1564 w 217464"/>
                        <a:gd name="connsiteY0" fmla="*/ 3054350 h 3569464"/>
                        <a:gd name="connsiteX1" fmla="*/ 163489 w 217464"/>
                        <a:gd name="connsiteY1" fmla="*/ 0 h 3569464"/>
                        <a:gd name="connsiteX2" fmla="*/ 217464 w 217464"/>
                        <a:gd name="connsiteY2" fmla="*/ 3060700 h 3569464"/>
                        <a:gd name="connsiteX3" fmla="*/ 106339 w 217464"/>
                        <a:gd name="connsiteY3" fmla="*/ 3568700 h 3569464"/>
                        <a:gd name="connsiteX4" fmla="*/ 1564 w 217464"/>
                        <a:gd name="connsiteY4" fmla="*/ 3054350 h 3569464"/>
                        <a:gd name="connsiteX0" fmla="*/ 7834 w 223734"/>
                        <a:gd name="connsiteY0" fmla="*/ 3054350 h 3569464"/>
                        <a:gd name="connsiteX1" fmla="*/ 169759 w 223734"/>
                        <a:gd name="connsiteY1" fmla="*/ 0 h 3569464"/>
                        <a:gd name="connsiteX2" fmla="*/ 223734 w 223734"/>
                        <a:gd name="connsiteY2" fmla="*/ 3060700 h 3569464"/>
                        <a:gd name="connsiteX3" fmla="*/ 112609 w 223734"/>
                        <a:gd name="connsiteY3" fmla="*/ 3568700 h 3569464"/>
                        <a:gd name="connsiteX4" fmla="*/ 7834 w 223734"/>
                        <a:gd name="connsiteY4" fmla="*/ 3054350 h 3569464"/>
                        <a:gd name="connsiteX0" fmla="*/ 7834 w 223734"/>
                        <a:gd name="connsiteY0" fmla="*/ 3054350 h 3569268"/>
                        <a:gd name="connsiteX1" fmla="*/ 169759 w 223734"/>
                        <a:gd name="connsiteY1" fmla="*/ 0 h 3569268"/>
                        <a:gd name="connsiteX2" fmla="*/ 223734 w 223734"/>
                        <a:gd name="connsiteY2" fmla="*/ 3060700 h 3569268"/>
                        <a:gd name="connsiteX3" fmla="*/ 112609 w 223734"/>
                        <a:gd name="connsiteY3" fmla="*/ 3568700 h 3569268"/>
                        <a:gd name="connsiteX4" fmla="*/ 7834 w 223734"/>
                        <a:gd name="connsiteY4" fmla="*/ 3054350 h 3569268"/>
                        <a:gd name="connsiteX0" fmla="*/ 7834 w 232168"/>
                        <a:gd name="connsiteY0" fmla="*/ 3054350 h 3568998"/>
                        <a:gd name="connsiteX1" fmla="*/ 169759 w 232168"/>
                        <a:gd name="connsiteY1" fmla="*/ 0 h 3568998"/>
                        <a:gd name="connsiteX2" fmla="*/ 223734 w 232168"/>
                        <a:gd name="connsiteY2" fmla="*/ 3060700 h 3568998"/>
                        <a:gd name="connsiteX3" fmla="*/ 112609 w 232168"/>
                        <a:gd name="connsiteY3" fmla="*/ 3568700 h 3568998"/>
                        <a:gd name="connsiteX4" fmla="*/ 7834 w 232168"/>
                        <a:gd name="connsiteY4" fmla="*/ 3054350 h 3568998"/>
                        <a:gd name="connsiteX0" fmla="*/ 7834 w 232168"/>
                        <a:gd name="connsiteY0" fmla="*/ 3054350 h 3568953"/>
                        <a:gd name="connsiteX1" fmla="*/ 169759 w 232168"/>
                        <a:gd name="connsiteY1" fmla="*/ 0 h 3568953"/>
                        <a:gd name="connsiteX2" fmla="*/ 223734 w 232168"/>
                        <a:gd name="connsiteY2" fmla="*/ 3060700 h 3568953"/>
                        <a:gd name="connsiteX3" fmla="*/ 112609 w 232168"/>
                        <a:gd name="connsiteY3" fmla="*/ 3568700 h 3568953"/>
                        <a:gd name="connsiteX4" fmla="*/ 7834 w 232168"/>
                        <a:gd name="connsiteY4" fmla="*/ 3054350 h 3568953"/>
                        <a:gd name="connsiteX0" fmla="*/ 757 w 216976"/>
                        <a:gd name="connsiteY0" fmla="*/ 3060303 h 3582242"/>
                        <a:gd name="connsiteX1" fmla="*/ 142140 w 216976"/>
                        <a:gd name="connsiteY1" fmla="*/ 0 h 3582242"/>
                        <a:gd name="connsiteX2" fmla="*/ 216657 w 216976"/>
                        <a:gd name="connsiteY2" fmla="*/ 3066653 h 3582242"/>
                        <a:gd name="connsiteX3" fmla="*/ 105532 w 216976"/>
                        <a:gd name="connsiteY3" fmla="*/ 3574653 h 3582242"/>
                        <a:gd name="connsiteX4" fmla="*/ 757 w 216976"/>
                        <a:gd name="connsiteY4" fmla="*/ 3060303 h 3582242"/>
                        <a:gd name="connsiteX0" fmla="*/ 179 w 216131"/>
                        <a:gd name="connsiteY0" fmla="*/ 3042443 h 3564006"/>
                        <a:gd name="connsiteX1" fmla="*/ 121019 w 216131"/>
                        <a:gd name="connsiteY1" fmla="*/ 0 h 3564006"/>
                        <a:gd name="connsiteX2" fmla="*/ 216079 w 216131"/>
                        <a:gd name="connsiteY2" fmla="*/ 3048793 h 3564006"/>
                        <a:gd name="connsiteX3" fmla="*/ 104954 w 216131"/>
                        <a:gd name="connsiteY3" fmla="*/ 3556793 h 3564006"/>
                        <a:gd name="connsiteX4" fmla="*/ 179 w 216131"/>
                        <a:gd name="connsiteY4" fmla="*/ 3042443 h 3564006"/>
                        <a:gd name="connsiteX0" fmla="*/ 179 w 216235"/>
                        <a:gd name="connsiteY0" fmla="*/ 3042443 h 3564006"/>
                        <a:gd name="connsiteX1" fmla="*/ 121019 w 216235"/>
                        <a:gd name="connsiteY1" fmla="*/ 0 h 3564006"/>
                        <a:gd name="connsiteX2" fmla="*/ 216079 w 216235"/>
                        <a:gd name="connsiteY2" fmla="*/ 3048793 h 3564006"/>
                        <a:gd name="connsiteX3" fmla="*/ 104954 w 216235"/>
                        <a:gd name="connsiteY3" fmla="*/ 3556793 h 3564006"/>
                        <a:gd name="connsiteX4" fmla="*/ 179 w 216235"/>
                        <a:gd name="connsiteY4" fmla="*/ 3042443 h 3564006"/>
                        <a:gd name="connsiteX0" fmla="*/ 179 w 216167"/>
                        <a:gd name="connsiteY0" fmla="*/ 3042443 h 3564006"/>
                        <a:gd name="connsiteX1" fmla="*/ 121019 w 216167"/>
                        <a:gd name="connsiteY1" fmla="*/ 0 h 3564006"/>
                        <a:gd name="connsiteX2" fmla="*/ 216079 w 216167"/>
                        <a:gd name="connsiteY2" fmla="*/ 3048793 h 3564006"/>
                        <a:gd name="connsiteX3" fmla="*/ 104954 w 216167"/>
                        <a:gd name="connsiteY3" fmla="*/ 3556793 h 3564006"/>
                        <a:gd name="connsiteX4" fmla="*/ 179 w 216167"/>
                        <a:gd name="connsiteY4" fmla="*/ 3042443 h 3564006"/>
                        <a:gd name="connsiteX0" fmla="*/ 179 w 224444"/>
                        <a:gd name="connsiteY0" fmla="*/ 3042443 h 3564006"/>
                        <a:gd name="connsiteX1" fmla="*/ 121019 w 224444"/>
                        <a:gd name="connsiteY1" fmla="*/ 0 h 3564006"/>
                        <a:gd name="connsiteX2" fmla="*/ 216079 w 224444"/>
                        <a:gd name="connsiteY2" fmla="*/ 3048793 h 3564006"/>
                        <a:gd name="connsiteX3" fmla="*/ 104954 w 224444"/>
                        <a:gd name="connsiteY3" fmla="*/ 3556793 h 3564006"/>
                        <a:gd name="connsiteX4" fmla="*/ 179 w 224444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40464"/>
                        <a:gd name="connsiteY0" fmla="*/ 3042443 h 3557455"/>
                        <a:gd name="connsiteX1" fmla="*/ 131846 w 240464"/>
                        <a:gd name="connsiteY1" fmla="*/ 0 h 3557455"/>
                        <a:gd name="connsiteX2" fmla="*/ 226906 w 240464"/>
                        <a:gd name="connsiteY2" fmla="*/ 3048793 h 3557455"/>
                        <a:gd name="connsiteX3" fmla="*/ 115781 w 240464"/>
                        <a:gd name="connsiteY3" fmla="*/ 3556793 h 3557455"/>
                        <a:gd name="connsiteX4" fmla="*/ 11006 w 240464"/>
                        <a:gd name="connsiteY4" fmla="*/ 3042443 h 35574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464" h="3557455">
                          <a:moveTo>
                            <a:pt x="11006" y="3042443"/>
                          </a:moveTo>
                          <a:cubicBezTo>
                            <a:pt x="47921" y="2640148"/>
                            <a:pt x="45260" y="2190750"/>
                            <a:pt x="131846" y="0"/>
                          </a:cubicBezTo>
                          <a:cubicBezTo>
                            <a:pt x="170617" y="2184797"/>
                            <a:pt x="181651" y="2581012"/>
                            <a:pt x="226906" y="3048793"/>
                          </a:cubicBezTo>
                          <a:cubicBezTo>
                            <a:pt x="272161" y="3516574"/>
                            <a:pt x="196214" y="3564201"/>
                            <a:pt x="115781" y="3556793"/>
                          </a:cubicBezTo>
                          <a:cubicBezTo>
                            <a:pt x="35348" y="3549385"/>
                            <a:pt x="-25909" y="3444738"/>
                            <a:pt x="11006" y="304244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FF99"/>
                        </a:gs>
                        <a:gs pos="100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</p:grpSp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1546FE08-2848-4082-85ED-5D9CC5959B89}"/>
                    </a:ext>
                  </a:extLst>
                </p:cNvPr>
                <p:cNvGrpSpPr/>
                <p:nvPr/>
              </p:nvGrpSpPr>
              <p:grpSpPr>
                <a:xfrm>
                  <a:off x="2414536" y="1128713"/>
                  <a:ext cx="2131979" cy="3989387"/>
                  <a:chOff x="2414536" y="1128713"/>
                  <a:chExt cx="2131979" cy="3989387"/>
                </a:xfrm>
              </p:grpSpPr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08198DA8-97AB-4ED0-AF64-77A73F4E7CC3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414536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00149A24-DFD0-4D21-A3C3-99D5CD6B9695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324539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36" name="楕円 2">
                    <a:extLst>
                      <a:ext uri="{FF2B5EF4-FFF2-40B4-BE49-F238E27FC236}">
                        <a16:creationId xmlns:a16="http://schemas.microsoft.com/office/drawing/2014/main" id="{164948F2-7153-4B69-A1A6-F57704BDDF46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976752" y="1550433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37" name="楕円 2">
                    <a:extLst>
                      <a:ext uri="{FF2B5EF4-FFF2-40B4-BE49-F238E27FC236}">
                        <a16:creationId xmlns:a16="http://schemas.microsoft.com/office/drawing/2014/main" id="{7EFAA482-E3D2-4798-9C46-98234C4E166C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885173" y="1550561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338" name="グループ化 337">
                    <a:extLst>
                      <a:ext uri="{FF2B5EF4-FFF2-40B4-BE49-F238E27FC236}">
                        <a16:creationId xmlns:a16="http://schemas.microsoft.com/office/drawing/2014/main" id="{4F271B57-7476-4F55-BE12-139504735540}"/>
                      </a:ext>
                    </a:extLst>
                  </p:cNvPr>
                  <p:cNvGrpSpPr/>
                  <p:nvPr/>
                </p:nvGrpSpPr>
                <p:grpSpPr>
                  <a:xfrm>
                    <a:off x="2896766" y="1128713"/>
                    <a:ext cx="1221976" cy="3989387"/>
                    <a:chOff x="2896766" y="1128713"/>
                    <a:chExt cx="1221976" cy="3989387"/>
                  </a:xfrm>
                </p:grpSpPr>
                <p:sp>
                  <p:nvSpPr>
                    <p:cNvPr id="339" name="フリーフォーム: 図形 338">
                      <a:extLst>
                        <a:ext uri="{FF2B5EF4-FFF2-40B4-BE49-F238E27FC236}">
                          <a16:creationId xmlns:a16="http://schemas.microsoft.com/office/drawing/2014/main" id="{4C879C00-A48C-43F8-9701-A3A8379049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766" y="1128713"/>
                      <a:ext cx="1221976" cy="3874421"/>
                    </a:xfrm>
                    <a:custGeom>
                      <a:avLst/>
                      <a:gdLst>
                        <a:gd name="connsiteX0" fmla="*/ 599434 w 1221976"/>
                        <a:gd name="connsiteY0" fmla="*/ 0 h 3874421"/>
                        <a:gd name="connsiteX1" fmla="*/ 629421 w 1221976"/>
                        <a:gd name="connsiteY1" fmla="*/ 20157 h 3874421"/>
                        <a:gd name="connsiteX2" fmla="*/ 635807 w 1221976"/>
                        <a:gd name="connsiteY2" fmla="*/ 45167 h 3874421"/>
                        <a:gd name="connsiteX3" fmla="*/ 644112 w 1221976"/>
                        <a:gd name="connsiteY3" fmla="*/ 36073 h 3874421"/>
                        <a:gd name="connsiteX4" fmla="*/ 681779 w 1221976"/>
                        <a:gd name="connsiteY4" fmla="*/ 30806 h 3874421"/>
                        <a:gd name="connsiteX5" fmla="*/ 696052 w 1221976"/>
                        <a:gd name="connsiteY5" fmla="*/ 66061 h 3874421"/>
                        <a:gd name="connsiteX6" fmla="*/ 690047 w 1221976"/>
                        <a:gd name="connsiteY6" fmla="*/ 84996 h 3874421"/>
                        <a:gd name="connsiteX7" fmla="*/ 653839 w 1221976"/>
                        <a:gd name="connsiteY7" fmla="*/ 136224 h 3874421"/>
                        <a:gd name="connsiteX8" fmla="*/ 655496 w 1221976"/>
                        <a:gd name="connsiteY8" fmla="*/ 150079 h 3874421"/>
                        <a:gd name="connsiteX9" fmla="*/ 670719 w 1221976"/>
                        <a:gd name="connsiteY9" fmla="*/ 148424 h 3874421"/>
                        <a:gd name="connsiteX10" fmla="*/ 736985 w 1221976"/>
                        <a:gd name="connsiteY10" fmla="*/ 94825 h 3874421"/>
                        <a:gd name="connsiteX11" fmla="*/ 768737 w 1221976"/>
                        <a:gd name="connsiteY11" fmla="*/ 205388 h 3874421"/>
                        <a:gd name="connsiteX12" fmla="*/ 765918 w 1221976"/>
                        <a:gd name="connsiteY12" fmla="*/ 208538 h 3874421"/>
                        <a:gd name="connsiteX13" fmla="*/ 778467 w 1221976"/>
                        <a:gd name="connsiteY13" fmla="*/ 206223 h 3874421"/>
                        <a:gd name="connsiteX14" fmla="*/ 793110 w 1221976"/>
                        <a:gd name="connsiteY14" fmla="*/ 211989 h 3874421"/>
                        <a:gd name="connsiteX15" fmla="*/ 762845 w 1221976"/>
                        <a:gd name="connsiteY15" fmla="*/ 294685 h 3874421"/>
                        <a:gd name="connsiteX16" fmla="*/ 756263 w 1221976"/>
                        <a:gd name="connsiteY16" fmla="*/ 299145 h 3874421"/>
                        <a:gd name="connsiteX17" fmla="*/ 761006 w 1221976"/>
                        <a:gd name="connsiteY17" fmla="*/ 299432 h 3874421"/>
                        <a:gd name="connsiteX18" fmla="*/ 721023 w 1221976"/>
                        <a:gd name="connsiteY18" fmla="*/ 376806 h 3874421"/>
                        <a:gd name="connsiteX19" fmla="*/ 703600 w 1221976"/>
                        <a:gd name="connsiteY19" fmla="*/ 453827 h 3874421"/>
                        <a:gd name="connsiteX20" fmla="*/ 751032 w 1221976"/>
                        <a:gd name="connsiteY20" fmla="*/ 422449 h 3874421"/>
                        <a:gd name="connsiteX21" fmla="*/ 805397 w 1221976"/>
                        <a:gd name="connsiteY21" fmla="*/ 354506 h 3874421"/>
                        <a:gd name="connsiteX22" fmla="*/ 806543 w 1221976"/>
                        <a:gd name="connsiteY22" fmla="*/ 356252 h 3874421"/>
                        <a:gd name="connsiteX23" fmla="*/ 807536 w 1221976"/>
                        <a:gd name="connsiteY23" fmla="*/ 352920 h 3874421"/>
                        <a:gd name="connsiteX24" fmla="*/ 870069 w 1221976"/>
                        <a:gd name="connsiteY24" fmla="*/ 324873 h 3874421"/>
                        <a:gd name="connsiteX25" fmla="*/ 892531 w 1221976"/>
                        <a:gd name="connsiteY25" fmla="*/ 331169 h 3874421"/>
                        <a:gd name="connsiteX26" fmla="*/ 931982 w 1221976"/>
                        <a:gd name="connsiteY26" fmla="*/ 320112 h 3874421"/>
                        <a:gd name="connsiteX27" fmla="*/ 999848 w 1221976"/>
                        <a:gd name="connsiteY27" fmla="*/ 366034 h 3874421"/>
                        <a:gd name="connsiteX28" fmla="*/ 994944 w 1221976"/>
                        <a:gd name="connsiteY28" fmla="*/ 382469 h 3874421"/>
                        <a:gd name="connsiteX29" fmla="*/ 997278 w 1221976"/>
                        <a:gd name="connsiteY29" fmla="*/ 383332 h 3874421"/>
                        <a:gd name="connsiteX30" fmla="*/ 1018898 w 1221976"/>
                        <a:gd name="connsiteY30" fmla="*/ 411956 h 3874421"/>
                        <a:gd name="connsiteX31" fmla="*/ 973813 w 1221976"/>
                        <a:gd name="connsiteY31" fmla="*/ 449256 h 3874421"/>
                        <a:gd name="connsiteX32" fmla="*/ 971579 w 1221976"/>
                        <a:gd name="connsiteY32" fmla="*/ 449503 h 3874421"/>
                        <a:gd name="connsiteX33" fmla="*/ 902225 w 1221976"/>
                        <a:gd name="connsiteY33" fmla="*/ 500032 h 3874421"/>
                        <a:gd name="connsiteX34" fmla="*/ 899899 w 1221976"/>
                        <a:gd name="connsiteY34" fmla="*/ 503225 h 3874421"/>
                        <a:gd name="connsiteX35" fmla="*/ 906979 w 1221976"/>
                        <a:gd name="connsiteY35" fmla="*/ 502443 h 3874421"/>
                        <a:gd name="connsiteX36" fmla="*/ 1018898 w 1221976"/>
                        <a:gd name="connsiteY36" fmla="*/ 542925 h 3874421"/>
                        <a:gd name="connsiteX37" fmla="*/ 950544 w 1221976"/>
                        <a:gd name="connsiteY37" fmla="*/ 580226 h 3874421"/>
                        <a:gd name="connsiteX38" fmla="*/ 932828 w 1221976"/>
                        <a:gd name="connsiteY38" fmla="*/ 581519 h 3874421"/>
                        <a:gd name="connsiteX39" fmla="*/ 845134 w 1221976"/>
                        <a:gd name="connsiteY39" fmla="*/ 621091 h 3874421"/>
                        <a:gd name="connsiteX40" fmla="*/ 784513 w 1221976"/>
                        <a:gd name="connsiteY40" fmla="*/ 668845 h 3874421"/>
                        <a:gd name="connsiteX41" fmla="*/ 796944 w 1221976"/>
                        <a:gd name="connsiteY41" fmla="*/ 667524 h 3874421"/>
                        <a:gd name="connsiteX42" fmla="*/ 867399 w 1221976"/>
                        <a:gd name="connsiteY42" fmla="*/ 702145 h 3874421"/>
                        <a:gd name="connsiteX43" fmla="*/ 850126 w 1221976"/>
                        <a:gd name="connsiteY43" fmla="*/ 778723 h 3874421"/>
                        <a:gd name="connsiteX44" fmla="*/ 849875 w 1221976"/>
                        <a:gd name="connsiteY44" fmla="*/ 778973 h 3874421"/>
                        <a:gd name="connsiteX45" fmla="*/ 851114 w 1221976"/>
                        <a:gd name="connsiteY45" fmla="*/ 779182 h 3874421"/>
                        <a:gd name="connsiteX46" fmla="*/ 830038 w 1221976"/>
                        <a:gd name="connsiteY46" fmla="*/ 798848 h 3874421"/>
                        <a:gd name="connsiteX47" fmla="*/ 810582 w 1221976"/>
                        <a:gd name="connsiteY47" fmla="*/ 818340 h 3874421"/>
                        <a:gd name="connsiteX48" fmla="*/ 806375 w 1221976"/>
                        <a:gd name="connsiteY48" fmla="*/ 820928 h 3874421"/>
                        <a:gd name="connsiteX49" fmla="*/ 784901 w 1221976"/>
                        <a:gd name="connsiteY49" fmla="*/ 840968 h 3874421"/>
                        <a:gd name="connsiteX50" fmla="*/ 727457 w 1221976"/>
                        <a:gd name="connsiteY50" fmla="*/ 921066 h 3874421"/>
                        <a:gd name="connsiteX51" fmla="*/ 685421 w 1221976"/>
                        <a:gd name="connsiteY51" fmla="*/ 1010221 h 3874421"/>
                        <a:gd name="connsiteX52" fmla="*/ 678914 w 1221976"/>
                        <a:gd name="connsiteY52" fmla="*/ 1036493 h 3874421"/>
                        <a:gd name="connsiteX53" fmla="*/ 681256 w 1221976"/>
                        <a:gd name="connsiteY53" fmla="*/ 1089059 h 3874421"/>
                        <a:gd name="connsiteX54" fmla="*/ 683234 w 1221976"/>
                        <a:gd name="connsiteY54" fmla="*/ 1087891 h 3874421"/>
                        <a:gd name="connsiteX55" fmla="*/ 814232 w 1221976"/>
                        <a:gd name="connsiteY55" fmla="*/ 938978 h 3874421"/>
                        <a:gd name="connsiteX56" fmla="*/ 817066 w 1221976"/>
                        <a:gd name="connsiteY56" fmla="*/ 943221 h 3874421"/>
                        <a:gd name="connsiteX57" fmla="*/ 818015 w 1221976"/>
                        <a:gd name="connsiteY57" fmla="*/ 934514 h 3874421"/>
                        <a:gd name="connsiteX58" fmla="*/ 884865 w 1221976"/>
                        <a:gd name="connsiteY58" fmla="*/ 858400 h 3874421"/>
                        <a:gd name="connsiteX59" fmla="*/ 898519 w 1221976"/>
                        <a:gd name="connsiteY59" fmla="*/ 868668 h 3874421"/>
                        <a:gd name="connsiteX60" fmla="*/ 902928 w 1221976"/>
                        <a:gd name="connsiteY60" fmla="*/ 881679 h 3874421"/>
                        <a:gd name="connsiteX61" fmla="*/ 904581 w 1221976"/>
                        <a:gd name="connsiteY61" fmla="*/ 877231 h 3874421"/>
                        <a:gd name="connsiteX62" fmla="*/ 1032723 w 1221976"/>
                        <a:gd name="connsiteY62" fmla="*/ 842609 h 3874421"/>
                        <a:gd name="connsiteX63" fmla="*/ 1014436 w 1221976"/>
                        <a:gd name="connsiteY63" fmla="*/ 935316 h 3874421"/>
                        <a:gd name="connsiteX64" fmla="*/ 1020945 w 1221976"/>
                        <a:gd name="connsiteY64" fmla="*/ 950431 h 3874421"/>
                        <a:gd name="connsiteX65" fmla="*/ 1035756 w 1221976"/>
                        <a:gd name="connsiteY65" fmla="*/ 943932 h 3874421"/>
                        <a:gd name="connsiteX66" fmla="*/ 1067796 w 1221976"/>
                        <a:gd name="connsiteY66" fmla="*/ 880549 h 3874421"/>
                        <a:gd name="connsiteX67" fmla="*/ 1083599 w 1221976"/>
                        <a:gd name="connsiteY67" fmla="*/ 863980 h 3874421"/>
                        <a:gd name="connsiteX68" fmla="*/ 1126686 w 1221976"/>
                        <a:gd name="connsiteY68" fmla="*/ 856797 h 3874421"/>
                        <a:gd name="connsiteX69" fmla="*/ 1141613 w 1221976"/>
                        <a:gd name="connsiteY69" fmla="*/ 894874 h 3874421"/>
                        <a:gd name="connsiteX70" fmla="*/ 1136933 w 1221976"/>
                        <a:gd name="connsiteY70" fmla="*/ 907873 h 3874421"/>
                        <a:gd name="connsiteX71" fmla="*/ 1165493 w 1221976"/>
                        <a:gd name="connsiteY71" fmla="*/ 899299 h 3874421"/>
                        <a:gd name="connsiteX72" fmla="*/ 1201844 w 1221976"/>
                        <a:gd name="connsiteY72" fmla="*/ 915487 h 3874421"/>
                        <a:gd name="connsiteX73" fmla="*/ 1197687 w 1221976"/>
                        <a:gd name="connsiteY73" fmla="*/ 955062 h 3874421"/>
                        <a:gd name="connsiteX74" fmla="*/ 1169700 w 1221976"/>
                        <a:gd name="connsiteY74" fmla="*/ 981425 h 3874421"/>
                        <a:gd name="connsiteX75" fmla="*/ 1196450 w 1221976"/>
                        <a:gd name="connsiteY75" fmla="*/ 989854 h 3874421"/>
                        <a:gd name="connsiteX76" fmla="*/ 1221962 w 1221976"/>
                        <a:gd name="connsiteY76" fmla="*/ 1021820 h 3874421"/>
                        <a:gd name="connsiteX77" fmla="*/ 1194198 w 1221976"/>
                        <a:gd name="connsiteY77" fmla="*/ 1055543 h 3874421"/>
                        <a:gd name="connsiteX78" fmla="*/ 1172625 w 1221976"/>
                        <a:gd name="connsiteY78" fmla="*/ 1062113 h 3874421"/>
                        <a:gd name="connsiteX79" fmla="*/ 1101269 w 1221976"/>
                        <a:gd name="connsiteY79" fmla="*/ 1057405 h 3874421"/>
                        <a:gd name="connsiteX80" fmla="*/ 1086655 w 1221976"/>
                        <a:gd name="connsiteY80" fmla="*/ 1066623 h 3874421"/>
                        <a:gd name="connsiteX81" fmla="*/ 1098071 w 1221976"/>
                        <a:gd name="connsiteY81" fmla="*/ 1080176 h 3874421"/>
                        <a:gd name="connsiteX82" fmla="*/ 1187919 w 1221976"/>
                        <a:gd name="connsiteY82" fmla="*/ 1111417 h 3874421"/>
                        <a:gd name="connsiteX83" fmla="*/ 1093865 w 1221976"/>
                        <a:gd name="connsiteY83" fmla="*/ 1205081 h 3874421"/>
                        <a:gd name="connsiteX84" fmla="*/ 1089186 w 1221976"/>
                        <a:gd name="connsiteY84" fmla="*/ 1204288 h 3874421"/>
                        <a:gd name="connsiteX85" fmla="*/ 1098249 w 1221976"/>
                        <a:gd name="connsiteY85" fmla="*/ 1214612 h 3874421"/>
                        <a:gd name="connsiteX86" fmla="*/ 1100315 w 1221976"/>
                        <a:gd name="connsiteY86" fmla="*/ 1231571 h 3874421"/>
                        <a:gd name="connsiteX87" fmla="*/ 1000973 w 1221976"/>
                        <a:gd name="connsiteY87" fmla="*/ 1251407 h 3874421"/>
                        <a:gd name="connsiteX88" fmla="*/ 992747 w 1221976"/>
                        <a:gd name="connsiteY88" fmla="*/ 1247781 h 3874421"/>
                        <a:gd name="connsiteX89" fmla="*/ 994087 w 1221976"/>
                        <a:gd name="connsiteY89" fmla="*/ 1250498 h 3874421"/>
                        <a:gd name="connsiteX90" fmla="*/ 799625 w 1221976"/>
                        <a:gd name="connsiteY90" fmla="*/ 1289488 h 3874421"/>
                        <a:gd name="connsiteX91" fmla="*/ 763404 w 1221976"/>
                        <a:gd name="connsiteY91" fmla="*/ 1309948 h 3874421"/>
                        <a:gd name="connsiteX92" fmla="*/ 805536 w 1221976"/>
                        <a:gd name="connsiteY92" fmla="*/ 1312891 h 3874421"/>
                        <a:gd name="connsiteX93" fmla="*/ 873234 w 1221976"/>
                        <a:gd name="connsiteY93" fmla="*/ 1356145 h 3874421"/>
                        <a:gd name="connsiteX94" fmla="*/ 720402 w 1221976"/>
                        <a:gd name="connsiteY94" fmla="*/ 1559864 h 3874421"/>
                        <a:gd name="connsiteX95" fmla="*/ 703009 w 1221976"/>
                        <a:gd name="connsiteY95" fmla="*/ 1577447 h 3874421"/>
                        <a:gd name="connsiteX96" fmla="*/ 709950 w 1221976"/>
                        <a:gd name="connsiteY96" fmla="*/ 1733276 h 3874421"/>
                        <a:gd name="connsiteX97" fmla="*/ 719471 w 1221976"/>
                        <a:gd name="connsiteY97" fmla="*/ 1985327 h 3874421"/>
                        <a:gd name="connsiteX98" fmla="*/ 728110 w 1221976"/>
                        <a:gd name="connsiteY98" fmla="*/ 1980683 h 3874421"/>
                        <a:gd name="connsiteX99" fmla="*/ 758047 w 1221976"/>
                        <a:gd name="connsiteY99" fmla="*/ 1958577 h 3874421"/>
                        <a:gd name="connsiteX100" fmla="*/ 781528 w 1221976"/>
                        <a:gd name="connsiteY100" fmla="*/ 1929168 h 3874421"/>
                        <a:gd name="connsiteX101" fmla="*/ 768333 w 1221976"/>
                        <a:gd name="connsiteY101" fmla="*/ 1862037 h 3874421"/>
                        <a:gd name="connsiteX102" fmla="*/ 801513 w 1221976"/>
                        <a:gd name="connsiteY102" fmla="*/ 1815207 h 3874421"/>
                        <a:gd name="connsiteX103" fmla="*/ 846412 w 1221976"/>
                        <a:gd name="connsiteY103" fmla="*/ 1827994 h 3874421"/>
                        <a:gd name="connsiteX104" fmla="*/ 849039 w 1221976"/>
                        <a:gd name="connsiteY104" fmla="*/ 1841360 h 3874421"/>
                        <a:gd name="connsiteX105" fmla="*/ 843556 w 1221976"/>
                        <a:gd name="connsiteY105" fmla="*/ 1873815 h 3874421"/>
                        <a:gd name="connsiteX106" fmla="*/ 853072 w 1221976"/>
                        <a:gd name="connsiteY106" fmla="*/ 1881149 h 3874421"/>
                        <a:gd name="connsiteX107" fmla="*/ 865807 w 1221976"/>
                        <a:gd name="connsiteY107" fmla="*/ 1869431 h 3874421"/>
                        <a:gd name="connsiteX108" fmla="*/ 941985 w 1221976"/>
                        <a:gd name="connsiteY108" fmla="*/ 1751881 h 3874421"/>
                        <a:gd name="connsiteX109" fmla="*/ 1020574 w 1221976"/>
                        <a:gd name="connsiteY109" fmla="*/ 1717256 h 3874421"/>
                        <a:gd name="connsiteX110" fmla="*/ 1043630 w 1221976"/>
                        <a:gd name="connsiteY110" fmla="*/ 1723687 h 3874421"/>
                        <a:gd name="connsiteX111" fmla="*/ 1062364 w 1221976"/>
                        <a:gd name="connsiteY111" fmla="*/ 1759779 h 3874421"/>
                        <a:gd name="connsiteX112" fmla="*/ 1057370 w 1221976"/>
                        <a:gd name="connsiteY112" fmla="*/ 1778057 h 3874421"/>
                        <a:gd name="connsiteX113" fmla="*/ 1078197 w 1221976"/>
                        <a:gd name="connsiteY113" fmla="*/ 1765194 h 3874421"/>
                        <a:gd name="connsiteX114" fmla="*/ 1170793 w 1221976"/>
                        <a:gd name="connsiteY114" fmla="*/ 1770281 h 3874421"/>
                        <a:gd name="connsiteX115" fmla="*/ 1128614 w 1221976"/>
                        <a:gd name="connsiteY115" fmla="*/ 1858608 h 3874421"/>
                        <a:gd name="connsiteX116" fmla="*/ 1100171 w 1221976"/>
                        <a:gd name="connsiteY116" fmla="*/ 1876174 h 3874421"/>
                        <a:gd name="connsiteX117" fmla="*/ 1105483 w 1221976"/>
                        <a:gd name="connsiteY117" fmla="*/ 1875481 h 3874421"/>
                        <a:gd name="connsiteX118" fmla="*/ 1147829 w 1221976"/>
                        <a:gd name="connsiteY118" fmla="*/ 1916751 h 3874421"/>
                        <a:gd name="connsiteX119" fmla="*/ 1074181 w 1221976"/>
                        <a:gd name="connsiteY119" fmla="*/ 1996819 h 3874421"/>
                        <a:gd name="connsiteX120" fmla="*/ 946896 w 1221976"/>
                        <a:gd name="connsiteY120" fmla="*/ 2019674 h 3874421"/>
                        <a:gd name="connsiteX121" fmla="*/ 931042 w 1221976"/>
                        <a:gd name="connsiteY121" fmla="*/ 2025612 h 3874421"/>
                        <a:gd name="connsiteX122" fmla="*/ 932220 w 1221976"/>
                        <a:gd name="connsiteY122" fmla="*/ 2038096 h 3874421"/>
                        <a:gd name="connsiteX123" fmla="*/ 966967 w 1221976"/>
                        <a:gd name="connsiteY123" fmla="*/ 2051445 h 3874421"/>
                        <a:gd name="connsiteX124" fmla="*/ 972170 w 1221976"/>
                        <a:gd name="connsiteY124" fmla="*/ 2073773 h 3874421"/>
                        <a:gd name="connsiteX125" fmla="*/ 954834 w 1221976"/>
                        <a:gd name="connsiteY125" fmla="*/ 2099284 h 3874421"/>
                        <a:gd name="connsiteX126" fmla="*/ 900332 w 1221976"/>
                        <a:gd name="connsiteY126" fmla="*/ 2106608 h 3874421"/>
                        <a:gd name="connsiteX127" fmla="*/ 856506 w 1221976"/>
                        <a:gd name="connsiteY127" fmla="*/ 2064582 h 3874421"/>
                        <a:gd name="connsiteX128" fmla="*/ 856102 w 1221976"/>
                        <a:gd name="connsiteY128" fmla="*/ 2064750 h 3874421"/>
                        <a:gd name="connsiteX129" fmla="*/ 857613 w 1221976"/>
                        <a:gd name="connsiteY129" fmla="*/ 2066273 h 3874421"/>
                        <a:gd name="connsiteX130" fmla="*/ 726961 w 1221976"/>
                        <a:gd name="connsiteY130" fmla="*/ 2176509 h 3874421"/>
                        <a:gd name="connsiteX131" fmla="*/ 726704 w 1221976"/>
                        <a:gd name="connsiteY131" fmla="*/ 2176792 h 3874421"/>
                        <a:gd name="connsiteX132" fmla="*/ 730580 w 1221976"/>
                        <a:gd name="connsiteY132" fmla="*/ 2279387 h 3874421"/>
                        <a:gd name="connsiteX133" fmla="*/ 734681 w 1221976"/>
                        <a:gd name="connsiteY133" fmla="*/ 2403798 h 3874421"/>
                        <a:gd name="connsiteX134" fmla="*/ 737556 w 1221976"/>
                        <a:gd name="connsiteY134" fmla="*/ 2406768 h 3874421"/>
                        <a:gd name="connsiteX135" fmla="*/ 739929 w 1221976"/>
                        <a:gd name="connsiteY135" fmla="*/ 2418842 h 3874421"/>
                        <a:gd name="connsiteX136" fmla="*/ 735952 w 1221976"/>
                        <a:gd name="connsiteY136" fmla="*/ 2442380 h 3874421"/>
                        <a:gd name="connsiteX137" fmla="*/ 736173 w 1221976"/>
                        <a:gd name="connsiteY137" fmla="*/ 2449080 h 3874421"/>
                        <a:gd name="connsiteX138" fmla="*/ 743572 w 1221976"/>
                        <a:gd name="connsiteY138" fmla="*/ 2454782 h 3874421"/>
                        <a:gd name="connsiteX139" fmla="*/ 755076 w 1221976"/>
                        <a:gd name="connsiteY139" fmla="*/ 2444198 h 3874421"/>
                        <a:gd name="connsiteX140" fmla="*/ 823886 w 1221976"/>
                        <a:gd name="connsiteY140" fmla="*/ 2338017 h 3874421"/>
                        <a:gd name="connsiteX141" fmla="*/ 894874 w 1221976"/>
                        <a:gd name="connsiteY141" fmla="*/ 2306741 h 3874421"/>
                        <a:gd name="connsiteX142" fmla="*/ 915700 w 1221976"/>
                        <a:gd name="connsiteY142" fmla="*/ 2312550 h 3874421"/>
                        <a:gd name="connsiteX143" fmla="*/ 932622 w 1221976"/>
                        <a:gd name="connsiteY143" fmla="*/ 2345151 h 3874421"/>
                        <a:gd name="connsiteX144" fmla="*/ 928111 w 1221976"/>
                        <a:gd name="connsiteY144" fmla="*/ 2361662 h 3874421"/>
                        <a:gd name="connsiteX145" fmla="*/ 946924 w 1221976"/>
                        <a:gd name="connsiteY145" fmla="*/ 2350042 h 3874421"/>
                        <a:gd name="connsiteX146" fmla="*/ 1030564 w 1221976"/>
                        <a:gd name="connsiteY146" fmla="*/ 2354637 h 3874421"/>
                        <a:gd name="connsiteX147" fmla="*/ 992465 w 1221976"/>
                        <a:gd name="connsiteY147" fmla="*/ 2434421 h 3874421"/>
                        <a:gd name="connsiteX148" fmla="*/ 966772 w 1221976"/>
                        <a:gd name="connsiteY148" fmla="*/ 2450288 h 3874421"/>
                        <a:gd name="connsiteX149" fmla="*/ 971571 w 1221976"/>
                        <a:gd name="connsiteY149" fmla="*/ 2449663 h 3874421"/>
                        <a:gd name="connsiteX150" fmla="*/ 1009821 w 1221976"/>
                        <a:gd name="connsiteY150" fmla="*/ 2486941 h 3874421"/>
                        <a:gd name="connsiteX151" fmla="*/ 943296 w 1221976"/>
                        <a:gd name="connsiteY151" fmla="*/ 2559265 h 3874421"/>
                        <a:gd name="connsiteX152" fmla="*/ 828321 w 1221976"/>
                        <a:gd name="connsiteY152" fmla="*/ 2579909 h 3874421"/>
                        <a:gd name="connsiteX153" fmla="*/ 814001 w 1221976"/>
                        <a:gd name="connsiteY153" fmla="*/ 2585274 h 3874421"/>
                        <a:gd name="connsiteX154" fmla="*/ 815065 w 1221976"/>
                        <a:gd name="connsiteY154" fmla="*/ 2596550 h 3874421"/>
                        <a:gd name="connsiteX155" fmla="*/ 846452 w 1221976"/>
                        <a:gd name="connsiteY155" fmla="*/ 2608608 h 3874421"/>
                        <a:gd name="connsiteX156" fmla="*/ 851152 w 1221976"/>
                        <a:gd name="connsiteY156" fmla="*/ 2628776 h 3874421"/>
                        <a:gd name="connsiteX157" fmla="*/ 835492 w 1221976"/>
                        <a:gd name="connsiteY157" fmla="*/ 2651820 h 3874421"/>
                        <a:gd name="connsiteX158" fmla="*/ 786262 w 1221976"/>
                        <a:gd name="connsiteY158" fmla="*/ 2658435 h 3874421"/>
                        <a:gd name="connsiteX159" fmla="*/ 746674 w 1221976"/>
                        <a:gd name="connsiteY159" fmla="*/ 2620474 h 3874421"/>
                        <a:gd name="connsiteX160" fmla="*/ 746309 w 1221976"/>
                        <a:gd name="connsiteY160" fmla="*/ 2620626 h 3874421"/>
                        <a:gd name="connsiteX161" fmla="*/ 747674 w 1221976"/>
                        <a:gd name="connsiteY161" fmla="*/ 2622002 h 3874421"/>
                        <a:gd name="connsiteX162" fmla="*/ 741984 w 1221976"/>
                        <a:gd name="connsiteY162" fmla="*/ 2625363 h 3874421"/>
                        <a:gd name="connsiteX163" fmla="*/ 742947 w 1221976"/>
                        <a:gd name="connsiteY163" fmla="*/ 2654589 h 3874421"/>
                        <a:gd name="connsiteX164" fmla="*/ 749992 w 1221976"/>
                        <a:gd name="connsiteY164" fmla="*/ 2900992 h 3874421"/>
                        <a:gd name="connsiteX165" fmla="*/ 750452 w 1221976"/>
                        <a:gd name="connsiteY165" fmla="*/ 2920694 h 3874421"/>
                        <a:gd name="connsiteX166" fmla="*/ 765776 w 1221976"/>
                        <a:gd name="connsiteY166" fmla="*/ 2924235 h 3874421"/>
                        <a:gd name="connsiteX167" fmla="*/ 769024 w 1221976"/>
                        <a:gd name="connsiteY167" fmla="*/ 2949946 h 3874421"/>
                        <a:gd name="connsiteX168" fmla="*/ 761237 w 1221976"/>
                        <a:gd name="connsiteY168" fmla="*/ 2960389 h 3874421"/>
                        <a:gd name="connsiteX169" fmla="*/ 751503 w 1221976"/>
                        <a:gd name="connsiteY169" fmla="*/ 2965718 h 3874421"/>
                        <a:gd name="connsiteX170" fmla="*/ 751944 w 1221976"/>
                        <a:gd name="connsiteY170" fmla="*/ 2984649 h 3874421"/>
                        <a:gd name="connsiteX171" fmla="*/ 764598 w 1221976"/>
                        <a:gd name="connsiteY171" fmla="*/ 2978607 h 3874421"/>
                        <a:gd name="connsiteX172" fmla="*/ 795096 w 1221976"/>
                        <a:gd name="connsiteY172" fmla="*/ 2979194 h 3874421"/>
                        <a:gd name="connsiteX173" fmla="*/ 795291 w 1221976"/>
                        <a:gd name="connsiteY173" fmla="*/ 3056302 h 3874421"/>
                        <a:gd name="connsiteX174" fmla="*/ 792438 w 1221976"/>
                        <a:gd name="connsiteY174" fmla="*/ 3057490 h 3874421"/>
                        <a:gd name="connsiteX175" fmla="*/ 802580 w 1221976"/>
                        <a:gd name="connsiteY175" fmla="*/ 3059458 h 3874421"/>
                        <a:gd name="connsiteX176" fmla="*/ 812563 w 1221976"/>
                        <a:gd name="connsiteY176" fmla="*/ 3067000 h 3874421"/>
                        <a:gd name="connsiteX177" fmla="*/ 806420 w 1221976"/>
                        <a:gd name="connsiteY177" fmla="*/ 3089274 h 3874421"/>
                        <a:gd name="connsiteX178" fmla="*/ 795511 w 1221976"/>
                        <a:gd name="connsiteY178" fmla="*/ 3095709 h 3874421"/>
                        <a:gd name="connsiteX179" fmla="*/ 794424 w 1221976"/>
                        <a:gd name="connsiteY179" fmla="*/ 3102346 h 3874421"/>
                        <a:gd name="connsiteX180" fmla="*/ 786637 w 1221976"/>
                        <a:gd name="connsiteY180" fmla="*/ 3112789 h 3874421"/>
                        <a:gd name="connsiteX181" fmla="*/ 755129 w 1221976"/>
                        <a:gd name="connsiteY181" fmla="*/ 3130037 h 3874421"/>
                        <a:gd name="connsiteX182" fmla="*/ 755144 w 1221976"/>
                        <a:gd name="connsiteY182" fmla="*/ 3131072 h 3874421"/>
                        <a:gd name="connsiteX183" fmla="*/ 782394 w 1221976"/>
                        <a:gd name="connsiteY183" fmla="*/ 3131596 h 3874421"/>
                        <a:gd name="connsiteX184" fmla="*/ 784012 w 1221976"/>
                        <a:gd name="connsiteY184" fmla="*/ 3133866 h 3874421"/>
                        <a:gd name="connsiteX185" fmla="*/ 789998 w 1221976"/>
                        <a:gd name="connsiteY185" fmla="*/ 3131007 h 3874421"/>
                        <a:gd name="connsiteX186" fmla="*/ 820496 w 1221976"/>
                        <a:gd name="connsiteY186" fmla="*/ 3131594 h 3874421"/>
                        <a:gd name="connsiteX187" fmla="*/ 820691 w 1221976"/>
                        <a:gd name="connsiteY187" fmla="*/ 3208702 h 3874421"/>
                        <a:gd name="connsiteX188" fmla="*/ 817838 w 1221976"/>
                        <a:gd name="connsiteY188" fmla="*/ 3209890 h 3874421"/>
                        <a:gd name="connsiteX189" fmla="*/ 827980 w 1221976"/>
                        <a:gd name="connsiteY189" fmla="*/ 3211858 h 3874421"/>
                        <a:gd name="connsiteX190" fmla="*/ 837963 w 1221976"/>
                        <a:gd name="connsiteY190" fmla="*/ 3219400 h 3874421"/>
                        <a:gd name="connsiteX191" fmla="*/ 838787 w 1221976"/>
                        <a:gd name="connsiteY191" fmla="*/ 3226565 h 3874421"/>
                        <a:gd name="connsiteX192" fmla="*/ 839545 w 1221976"/>
                        <a:gd name="connsiteY192" fmla="*/ 3226844 h 3874421"/>
                        <a:gd name="connsiteX193" fmla="*/ 839742 w 1221976"/>
                        <a:gd name="connsiteY193" fmla="*/ 3303953 h 3874421"/>
                        <a:gd name="connsiteX194" fmla="*/ 836887 w 1221976"/>
                        <a:gd name="connsiteY194" fmla="*/ 3305140 h 3874421"/>
                        <a:gd name="connsiteX195" fmla="*/ 847030 w 1221976"/>
                        <a:gd name="connsiteY195" fmla="*/ 3307107 h 3874421"/>
                        <a:gd name="connsiteX196" fmla="*/ 857012 w 1221976"/>
                        <a:gd name="connsiteY196" fmla="*/ 3314650 h 3874421"/>
                        <a:gd name="connsiteX197" fmla="*/ 815683 w 1221976"/>
                        <a:gd name="connsiteY197" fmla="*/ 3357679 h 3874421"/>
                        <a:gd name="connsiteX198" fmla="*/ 810246 w 1221976"/>
                        <a:gd name="connsiteY198" fmla="*/ 3358561 h 3874421"/>
                        <a:gd name="connsiteX199" fmla="*/ 809966 w 1221976"/>
                        <a:gd name="connsiteY199" fmla="*/ 3358876 h 3874421"/>
                        <a:gd name="connsiteX200" fmla="*/ 811618 w 1221976"/>
                        <a:gd name="connsiteY200" fmla="*/ 3359552 h 3874421"/>
                        <a:gd name="connsiteX201" fmla="*/ 807510 w 1221976"/>
                        <a:gd name="connsiteY201" fmla="*/ 3362752 h 3874421"/>
                        <a:gd name="connsiteX202" fmla="*/ 815278 w 1221976"/>
                        <a:gd name="connsiteY202" fmla="*/ 3364260 h 3874421"/>
                        <a:gd name="connsiteX203" fmla="*/ 825261 w 1221976"/>
                        <a:gd name="connsiteY203" fmla="*/ 3371802 h 3874421"/>
                        <a:gd name="connsiteX204" fmla="*/ 826085 w 1221976"/>
                        <a:gd name="connsiteY204" fmla="*/ 3378967 h 3874421"/>
                        <a:gd name="connsiteX205" fmla="*/ 826843 w 1221976"/>
                        <a:gd name="connsiteY205" fmla="*/ 3379246 h 3874421"/>
                        <a:gd name="connsiteX206" fmla="*/ 827040 w 1221976"/>
                        <a:gd name="connsiteY206" fmla="*/ 3456355 h 3874421"/>
                        <a:gd name="connsiteX207" fmla="*/ 824185 w 1221976"/>
                        <a:gd name="connsiteY207" fmla="*/ 3457542 h 3874421"/>
                        <a:gd name="connsiteX208" fmla="*/ 834328 w 1221976"/>
                        <a:gd name="connsiteY208" fmla="*/ 3459509 h 3874421"/>
                        <a:gd name="connsiteX209" fmla="*/ 844310 w 1221976"/>
                        <a:gd name="connsiteY209" fmla="*/ 3467052 h 3874421"/>
                        <a:gd name="connsiteX210" fmla="*/ 802981 w 1221976"/>
                        <a:gd name="connsiteY210" fmla="*/ 3510081 h 3874421"/>
                        <a:gd name="connsiteX211" fmla="*/ 796792 w 1221976"/>
                        <a:gd name="connsiteY211" fmla="*/ 3511085 h 3874421"/>
                        <a:gd name="connsiteX212" fmla="*/ 798916 w 1221976"/>
                        <a:gd name="connsiteY212" fmla="*/ 3511954 h 3874421"/>
                        <a:gd name="connsiteX213" fmla="*/ 751289 w 1221976"/>
                        <a:gd name="connsiteY213" fmla="*/ 3549051 h 3874421"/>
                        <a:gd name="connsiteX214" fmla="*/ 740410 w 1221976"/>
                        <a:gd name="connsiteY214" fmla="*/ 3564525 h 3874421"/>
                        <a:gd name="connsiteX215" fmla="*/ 740257 w 1221976"/>
                        <a:gd name="connsiteY215" fmla="*/ 3566519 h 3874421"/>
                        <a:gd name="connsiteX216" fmla="*/ 583568 w 1221976"/>
                        <a:gd name="connsiteY216" fmla="*/ 3874419 h 3874421"/>
                        <a:gd name="connsiteX217" fmla="*/ 456492 w 1221976"/>
                        <a:gd name="connsiteY217" fmla="*/ 3669625 h 3874421"/>
                        <a:gd name="connsiteX218" fmla="*/ 437661 w 1221976"/>
                        <a:gd name="connsiteY218" fmla="*/ 3547225 h 3874421"/>
                        <a:gd name="connsiteX219" fmla="*/ 392376 w 1221976"/>
                        <a:gd name="connsiteY219" fmla="*/ 3511953 h 3874421"/>
                        <a:gd name="connsiteX220" fmla="*/ 394500 w 1221976"/>
                        <a:gd name="connsiteY220" fmla="*/ 3511084 h 3874421"/>
                        <a:gd name="connsiteX221" fmla="*/ 388311 w 1221976"/>
                        <a:gd name="connsiteY221" fmla="*/ 3510080 h 3874421"/>
                        <a:gd name="connsiteX222" fmla="*/ 346982 w 1221976"/>
                        <a:gd name="connsiteY222" fmla="*/ 3467051 h 3874421"/>
                        <a:gd name="connsiteX223" fmla="*/ 356964 w 1221976"/>
                        <a:gd name="connsiteY223" fmla="*/ 3459508 h 3874421"/>
                        <a:gd name="connsiteX224" fmla="*/ 367107 w 1221976"/>
                        <a:gd name="connsiteY224" fmla="*/ 3457541 h 3874421"/>
                        <a:gd name="connsiteX225" fmla="*/ 364252 w 1221976"/>
                        <a:gd name="connsiteY225" fmla="*/ 3456354 h 3874421"/>
                        <a:gd name="connsiteX226" fmla="*/ 364449 w 1221976"/>
                        <a:gd name="connsiteY226" fmla="*/ 3379245 h 3874421"/>
                        <a:gd name="connsiteX227" fmla="*/ 365207 w 1221976"/>
                        <a:gd name="connsiteY227" fmla="*/ 3378966 h 3874421"/>
                        <a:gd name="connsiteX228" fmla="*/ 366031 w 1221976"/>
                        <a:gd name="connsiteY228" fmla="*/ 3371801 h 3874421"/>
                        <a:gd name="connsiteX229" fmla="*/ 376014 w 1221976"/>
                        <a:gd name="connsiteY229" fmla="*/ 3364259 h 3874421"/>
                        <a:gd name="connsiteX230" fmla="*/ 386156 w 1221976"/>
                        <a:gd name="connsiteY230" fmla="*/ 3362291 h 3874421"/>
                        <a:gd name="connsiteX231" fmla="*/ 383303 w 1221976"/>
                        <a:gd name="connsiteY231" fmla="*/ 3361103 h 3874421"/>
                        <a:gd name="connsiteX232" fmla="*/ 371416 w 1221976"/>
                        <a:gd name="connsiteY232" fmla="*/ 3347713 h 3874421"/>
                        <a:gd name="connsiteX233" fmla="*/ 353125 w 1221976"/>
                        <a:gd name="connsiteY233" fmla="*/ 3336924 h 3874421"/>
                        <a:gd name="connsiteX234" fmla="*/ 346983 w 1221976"/>
                        <a:gd name="connsiteY234" fmla="*/ 3314650 h 3874421"/>
                        <a:gd name="connsiteX235" fmla="*/ 356965 w 1221976"/>
                        <a:gd name="connsiteY235" fmla="*/ 3307107 h 3874421"/>
                        <a:gd name="connsiteX236" fmla="*/ 367108 w 1221976"/>
                        <a:gd name="connsiteY236" fmla="*/ 3305140 h 3874421"/>
                        <a:gd name="connsiteX237" fmla="*/ 364253 w 1221976"/>
                        <a:gd name="connsiteY237" fmla="*/ 3303953 h 3874421"/>
                        <a:gd name="connsiteX238" fmla="*/ 364450 w 1221976"/>
                        <a:gd name="connsiteY238" fmla="*/ 3226844 h 3874421"/>
                        <a:gd name="connsiteX239" fmla="*/ 365208 w 1221976"/>
                        <a:gd name="connsiteY239" fmla="*/ 3226565 h 3874421"/>
                        <a:gd name="connsiteX240" fmla="*/ 366032 w 1221976"/>
                        <a:gd name="connsiteY240" fmla="*/ 3219400 h 3874421"/>
                        <a:gd name="connsiteX241" fmla="*/ 376015 w 1221976"/>
                        <a:gd name="connsiteY241" fmla="*/ 3211858 h 3874421"/>
                        <a:gd name="connsiteX242" fmla="*/ 386157 w 1221976"/>
                        <a:gd name="connsiteY242" fmla="*/ 3209890 h 3874421"/>
                        <a:gd name="connsiteX243" fmla="*/ 383304 w 1221976"/>
                        <a:gd name="connsiteY243" fmla="*/ 3208702 h 3874421"/>
                        <a:gd name="connsiteX244" fmla="*/ 383499 w 1221976"/>
                        <a:gd name="connsiteY244" fmla="*/ 3131594 h 3874421"/>
                        <a:gd name="connsiteX245" fmla="*/ 413997 w 1221976"/>
                        <a:gd name="connsiteY245" fmla="*/ 3131007 h 3874421"/>
                        <a:gd name="connsiteX246" fmla="*/ 414984 w 1221976"/>
                        <a:gd name="connsiteY246" fmla="*/ 3131478 h 3874421"/>
                        <a:gd name="connsiteX247" fmla="*/ 430241 w 1221976"/>
                        <a:gd name="connsiteY247" fmla="*/ 3131184 h 3874421"/>
                        <a:gd name="connsiteX248" fmla="*/ 430602 w 1221976"/>
                        <a:gd name="connsiteY248" fmla="*/ 3120039 h 3874421"/>
                        <a:gd name="connsiteX249" fmla="*/ 417358 w 1221976"/>
                        <a:gd name="connsiteY249" fmla="*/ 3112789 h 3874421"/>
                        <a:gd name="connsiteX250" fmla="*/ 409571 w 1221976"/>
                        <a:gd name="connsiteY250" fmla="*/ 3102346 h 3874421"/>
                        <a:gd name="connsiteX251" fmla="*/ 408484 w 1221976"/>
                        <a:gd name="connsiteY251" fmla="*/ 3095709 h 3874421"/>
                        <a:gd name="connsiteX252" fmla="*/ 397575 w 1221976"/>
                        <a:gd name="connsiteY252" fmla="*/ 3089274 h 3874421"/>
                        <a:gd name="connsiteX253" fmla="*/ 391432 w 1221976"/>
                        <a:gd name="connsiteY253" fmla="*/ 3067000 h 3874421"/>
                        <a:gd name="connsiteX254" fmla="*/ 401415 w 1221976"/>
                        <a:gd name="connsiteY254" fmla="*/ 3059458 h 3874421"/>
                        <a:gd name="connsiteX255" fmla="*/ 411557 w 1221976"/>
                        <a:gd name="connsiteY255" fmla="*/ 3057490 h 3874421"/>
                        <a:gd name="connsiteX256" fmla="*/ 408704 w 1221976"/>
                        <a:gd name="connsiteY256" fmla="*/ 3056302 h 3874421"/>
                        <a:gd name="connsiteX257" fmla="*/ 408899 w 1221976"/>
                        <a:gd name="connsiteY257" fmla="*/ 2979194 h 3874421"/>
                        <a:gd name="connsiteX258" fmla="*/ 435179 w 1221976"/>
                        <a:gd name="connsiteY258" fmla="*/ 2978688 h 3874421"/>
                        <a:gd name="connsiteX259" fmla="*/ 436062 w 1221976"/>
                        <a:gd name="connsiteY259" fmla="*/ 2951409 h 3874421"/>
                        <a:gd name="connsiteX260" fmla="*/ 434971 w 1221976"/>
                        <a:gd name="connsiteY260" fmla="*/ 2949946 h 3874421"/>
                        <a:gd name="connsiteX261" fmla="*/ 432646 w 1221976"/>
                        <a:gd name="connsiteY261" fmla="*/ 2935741 h 3874421"/>
                        <a:gd name="connsiteX262" fmla="*/ 436877 w 1221976"/>
                        <a:gd name="connsiteY262" fmla="*/ 2927005 h 3874421"/>
                        <a:gd name="connsiteX263" fmla="*/ 445478 w 1221976"/>
                        <a:gd name="connsiteY263" fmla="*/ 2690080 h 3874421"/>
                        <a:gd name="connsiteX264" fmla="*/ 447865 w 1221976"/>
                        <a:gd name="connsiteY264" fmla="*/ 2629915 h 3874421"/>
                        <a:gd name="connsiteX265" fmla="*/ 434469 w 1221976"/>
                        <a:gd name="connsiteY265" fmla="*/ 2622002 h 3874421"/>
                        <a:gd name="connsiteX266" fmla="*/ 435834 w 1221976"/>
                        <a:gd name="connsiteY266" fmla="*/ 2620626 h 3874421"/>
                        <a:gd name="connsiteX267" fmla="*/ 435469 w 1221976"/>
                        <a:gd name="connsiteY267" fmla="*/ 2620474 h 3874421"/>
                        <a:gd name="connsiteX268" fmla="*/ 395882 w 1221976"/>
                        <a:gd name="connsiteY268" fmla="*/ 2658435 h 3874421"/>
                        <a:gd name="connsiteX269" fmla="*/ 346651 w 1221976"/>
                        <a:gd name="connsiteY269" fmla="*/ 2651820 h 3874421"/>
                        <a:gd name="connsiteX270" fmla="*/ 330991 w 1221976"/>
                        <a:gd name="connsiteY270" fmla="*/ 2628776 h 3874421"/>
                        <a:gd name="connsiteX271" fmla="*/ 335691 w 1221976"/>
                        <a:gd name="connsiteY271" fmla="*/ 2608608 h 3874421"/>
                        <a:gd name="connsiteX272" fmla="*/ 367078 w 1221976"/>
                        <a:gd name="connsiteY272" fmla="*/ 2596550 h 3874421"/>
                        <a:gd name="connsiteX273" fmla="*/ 368142 w 1221976"/>
                        <a:gd name="connsiteY273" fmla="*/ 2585274 h 3874421"/>
                        <a:gd name="connsiteX274" fmla="*/ 353822 w 1221976"/>
                        <a:gd name="connsiteY274" fmla="*/ 2579909 h 3874421"/>
                        <a:gd name="connsiteX275" fmla="*/ 238847 w 1221976"/>
                        <a:gd name="connsiteY275" fmla="*/ 2559265 h 3874421"/>
                        <a:gd name="connsiteX276" fmla="*/ 172322 w 1221976"/>
                        <a:gd name="connsiteY276" fmla="*/ 2486941 h 3874421"/>
                        <a:gd name="connsiteX277" fmla="*/ 210572 w 1221976"/>
                        <a:gd name="connsiteY277" fmla="*/ 2449663 h 3874421"/>
                        <a:gd name="connsiteX278" fmla="*/ 215371 w 1221976"/>
                        <a:gd name="connsiteY278" fmla="*/ 2450288 h 3874421"/>
                        <a:gd name="connsiteX279" fmla="*/ 189678 w 1221976"/>
                        <a:gd name="connsiteY279" fmla="*/ 2434421 h 3874421"/>
                        <a:gd name="connsiteX280" fmla="*/ 151579 w 1221976"/>
                        <a:gd name="connsiteY280" fmla="*/ 2354637 h 3874421"/>
                        <a:gd name="connsiteX281" fmla="*/ 235219 w 1221976"/>
                        <a:gd name="connsiteY281" fmla="*/ 2350042 h 3874421"/>
                        <a:gd name="connsiteX282" fmla="*/ 254032 w 1221976"/>
                        <a:gd name="connsiteY282" fmla="*/ 2361662 h 3874421"/>
                        <a:gd name="connsiteX283" fmla="*/ 249521 w 1221976"/>
                        <a:gd name="connsiteY283" fmla="*/ 2345151 h 3874421"/>
                        <a:gd name="connsiteX284" fmla="*/ 266443 w 1221976"/>
                        <a:gd name="connsiteY284" fmla="*/ 2312550 h 3874421"/>
                        <a:gd name="connsiteX285" fmla="*/ 287270 w 1221976"/>
                        <a:gd name="connsiteY285" fmla="*/ 2306741 h 3874421"/>
                        <a:gd name="connsiteX286" fmla="*/ 358257 w 1221976"/>
                        <a:gd name="connsiteY286" fmla="*/ 2338017 h 3874421"/>
                        <a:gd name="connsiteX287" fmla="*/ 427068 w 1221976"/>
                        <a:gd name="connsiteY287" fmla="*/ 2444198 h 3874421"/>
                        <a:gd name="connsiteX288" fmla="*/ 438571 w 1221976"/>
                        <a:gd name="connsiteY288" fmla="*/ 2454782 h 3874421"/>
                        <a:gd name="connsiteX289" fmla="*/ 447167 w 1221976"/>
                        <a:gd name="connsiteY289" fmla="*/ 2448158 h 3874421"/>
                        <a:gd name="connsiteX290" fmla="*/ 442214 w 1221976"/>
                        <a:gd name="connsiteY290" fmla="*/ 2418842 h 3874421"/>
                        <a:gd name="connsiteX291" fmla="*/ 444587 w 1221976"/>
                        <a:gd name="connsiteY291" fmla="*/ 2406768 h 3874421"/>
                        <a:gd name="connsiteX292" fmla="*/ 457235 w 1221976"/>
                        <a:gd name="connsiteY292" fmla="*/ 2393703 h 3874421"/>
                        <a:gd name="connsiteX293" fmla="*/ 460342 w 1221976"/>
                        <a:gd name="connsiteY293" fmla="*/ 2315375 h 3874421"/>
                        <a:gd name="connsiteX294" fmla="*/ 467897 w 1221976"/>
                        <a:gd name="connsiteY294" fmla="*/ 2142092 h 3874421"/>
                        <a:gd name="connsiteX295" fmla="*/ 407359 w 1221976"/>
                        <a:gd name="connsiteY295" fmla="*/ 2073790 h 3874421"/>
                        <a:gd name="connsiteX296" fmla="*/ 338202 w 1221976"/>
                        <a:gd name="connsiteY296" fmla="*/ 2032935 h 3874421"/>
                        <a:gd name="connsiteX297" fmla="*/ 339713 w 1221976"/>
                        <a:gd name="connsiteY297" fmla="*/ 2031412 h 3874421"/>
                        <a:gd name="connsiteX298" fmla="*/ 339309 w 1221976"/>
                        <a:gd name="connsiteY298" fmla="*/ 2031244 h 3874421"/>
                        <a:gd name="connsiteX299" fmla="*/ 295483 w 1221976"/>
                        <a:gd name="connsiteY299" fmla="*/ 2073270 h 3874421"/>
                        <a:gd name="connsiteX300" fmla="*/ 240981 w 1221976"/>
                        <a:gd name="connsiteY300" fmla="*/ 2065946 h 3874421"/>
                        <a:gd name="connsiteX301" fmla="*/ 223645 w 1221976"/>
                        <a:gd name="connsiteY301" fmla="*/ 2040435 h 3874421"/>
                        <a:gd name="connsiteX302" fmla="*/ 228848 w 1221976"/>
                        <a:gd name="connsiteY302" fmla="*/ 2018107 h 3874421"/>
                        <a:gd name="connsiteX303" fmla="*/ 263595 w 1221976"/>
                        <a:gd name="connsiteY303" fmla="*/ 2004758 h 3874421"/>
                        <a:gd name="connsiteX304" fmla="*/ 264773 w 1221976"/>
                        <a:gd name="connsiteY304" fmla="*/ 1992274 h 3874421"/>
                        <a:gd name="connsiteX305" fmla="*/ 248920 w 1221976"/>
                        <a:gd name="connsiteY305" fmla="*/ 1986336 h 3874421"/>
                        <a:gd name="connsiteX306" fmla="*/ 121634 w 1221976"/>
                        <a:gd name="connsiteY306" fmla="*/ 1963481 h 3874421"/>
                        <a:gd name="connsiteX307" fmla="*/ 47986 w 1221976"/>
                        <a:gd name="connsiteY307" fmla="*/ 1883413 h 3874421"/>
                        <a:gd name="connsiteX308" fmla="*/ 90332 w 1221976"/>
                        <a:gd name="connsiteY308" fmla="*/ 1842143 h 3874421"/>
                        <a:gd name="connsiteX309" fmla="*/ 95644 w 1221976"/>
                        <a:gd name="connsiteY309" fmla="*/ 1842836 h 3874421"/>
                        <a:gd name="connsiteX310" fmla="*/ 67201 w 1221976"/>
                        <a:gd name="connsiteY310" fmla="*/ 1825270 h 3874421"/>
                        <a:gd name="connsiteX311" fmla="*/ 25022 w 1221976"/>
                        <a:gd name="connsiteY311" fmla="*/ 1736943 h 3874421"/>
                        <a:gd name="connsiteX312" fmla="*/ 117618 w 1221976"/>
                        <a:gd name="connsiteY312" fmla="*/ 1731856 h 3874421"/>
                        <a:gd name="connsiteX313" fmla="*/ 138445 w 1221976"/>
                        <a:gd name="connsiteY313" fmla="*/ 1744719 h 3874421"/>
                        <a:gd name="connsiteX314" fmla="*/ 133451 w 1221976"/>
                        <a:gd name="connsiteY314" fmla="*/ 1726441 h 3874421"/>
                        <a:gd name="connsiteX315" fmla="*/ 152185 w 1221976"/>
                        <a:gd name="connsiteY315" fmla="*/ 1690349 h 3874421"/>
                        <a:gd name="connsiteX316" fmla="*/ 175241 w 1221976"/>
                        <a:gd name="connsiteY316" fmla="*/ 1683918 h 3874421"/>
                        <a:gd name="connsiteX317" fmla="*/ 253830 w 1221976"/>
                        <a:gd name="connsiteY317" fmla="*/ 1718543 h 3874421"/>
                        <a:gd name="connsiteX318" fmla="*/ 330008 w 1221976"/>
                        <a:gd name="connsiteY318" fmla="*/ 1836093 h 3874421"/>
                        <a:gd name="connsiteX319" fmla="*/ 342744 w 1221976"/>
                        <a:gd name="connsiteY319" fmla="*/ 1847811 h 3874421"/>
                        <a:gd name="connsiteX320" fmla="*/ 352259 w 1221976"/>
                        <a:gd name="connsiteY320" fmla="*/ 1840477 h 3874421"/>
                        <a:gd name="connsiteX321" fmla="*/ 346776 w 1221976"/>
                        <a:gd name="connsiteY321" fmla="*/ 1808022 h 3874421"/>
                        <a:gd name="connsiteX322" fmla="*/ 349403 w 1221976"/>
                        <a:gd name="connsiteY322" fmla="*/ 1794656 h 3874421"/>
                        <a:gd name="connsiteX323" fmla="*/ 394303 w 1221976"/>
                        <a:gd name="connsiteY323" fmla="*/ 1781869 h 3874421"/>
                        <a:gd name="connsiteX324" fmla="*/ 427483 w 1221976"/>
                        <a:gd name="connsiteY324" fmla="*/ 1828699 h 3874421"/>
                        <a:gd name="connsiteX325" fmla="*/ 414287 w 1221976"/>
                        <a:gd name="connsiteY325" fmla="*/ 1895830 h 3874421"/>
                        <a:gd name="connsiteX326" fmla="*/ 437769 w 1221976"/>
                        <a:gd name="connsiteY326" fmla="*/ 1925239 h 3874421"/>
                        <a:gd name="connsiteX327" fmla="*/ 467705 w 1221976"/>
                        <a:gd name="connsiteY327" fmla="*/ 1947345 h 3874421"/>
                        <a:gd name="connsiteX328" fmla="*/ 476188 w 1221976"/>
                        <a:gd name="connsiteY328" fmla="*/ 1951905 h 3874421"/>
                        <a:gd name="connsiteX329" fmla="*/ 484329 w 1221976"/>
                        <a:gd name="connsiteY329" fmla="*/ 1765175 h 3874421"/>
                        <a:gd name="connsiteX330" fmla="*/ 494914 w 1221976"/>
                        <a:gd name="connsiteY330" fmla="*/ 1551584 h 3874421"/>
                        <a:gd name="connsiteX331" fmla="*/ 450357 w 1221976"/>
                        <a:gd name="connsiteY331" fmla="*/ 1511965 h 3874421"/>
                        <a:gd name="connsiteX332" fmla="*/ 351396 w 1221976"/>
                        <a:gd name="connsiteY332" fmla="*/ 1356145 h 3874421"/>
                        <a:gd name="connsiteX333" fmla="*/ 419094 w 1221976"/>
                        <a:gd name="connsiteY333" fmla="*/ 1312891 h 3874421"/>
                        <a:gd name="connsiteX334" fmla="*/ 458865 w 1221976"/>
                        <a:gd name="connsiteY334" fmla="*/ 1310113 h 3874421"/>
                        <a:gd name="connsiteX335" fmla="*/ 422353 w 1221976"/>
                        <a:gd name="connsiteY335" fmla="*/ 1289488 h 3874421"/>
                        <a:gd name="connsiteX336" fmla="*/ 227890 w 1221976"/>
                        <a:gd name="connsiteY336" fmla="*/ 1250498 h 3874421"/>
                        <a:gd name="connsiteX337" fmla="*/ 229230 w 1221976"/>
                        <a:gd name="connsiteY337" fmla="*/ 1247781 h 3874421"/>
                        <a:gd name="connsiteX338" fmla="*/ 221004 w 1221976"/>
                        <a:gd name="connsiteY338" fmla="*/ 1251407 h 3874421"/>
                        <a:gd name="connsiteX339" fmla="*/ 121662 w 1221976"/>
                        <a:gd name="connsiteY339" fmla="*/ 1231571 h 3874421"/>
                        <a:gd name="connsiteX340" fmla="*/ 123728 w 1221976"/>
                        <a:gd name="connsiteY340" fmla="*/ 1214611 h 3874421"/>
                        <a:gd name="connsiteX341" fmla="*/ 132791 w 1221976"/>
                        <a:gd name="connsiteY341" fmla="*/ 1204288 h 3874421"/>
                        <a:gd name="connsiteX342" fmla="*/ 128112 w 1221976"/>
                        <a:gd name="connsiteY342" fmla="*/ 1205081 h 3874421"/>
                        <a:gd name="connsiteX343" fmla="*/ 34057 w 1221976"/>
                        <a:gd name="connsiteY343" fmla="*/ 1111416 h 3874421"/>
                        <a:gd name="connsiteX344" fmla="*/ 123906 w 1221976"/>
                        <a:gd name="connsiteY344" fmla="*/ 1080176 h 3874421"/>
                        <a:gd name="connsiteX345" fmla="*/ 135322 w 1221976"/>
                        <a:gd name="connsiteY345" fmla="*/ 1066623 h 3874421"/>
                        <a:gd name="connsiteX346" fmla="*/ 120707 w 1221976"/>
                        <a:gd name="connsiteY346" fmla="*/ 1057405 h 3874421"/>
                        <a:gd name="connsiteX347" fmla="*/ 49351 w 1221976"/>
                        <a:gd name="connsiteY347" fmla="*/ 1062113 h 3874421"/>
                        <a:gd name="connsiteX348" fmla="*/ 27779 w 1221976"/>
                        <a:gd name="connsiteY348" fmla="*/ 1055542 h 3874421"/>
                        <a:gd name="connsiteX349" fmla="*/ 14 w 1221976"/>
                        <a:gd name="connsiteY349" fmla="*/ 1021819 h 3874421"/>
                        <a:gd name="connsiteX350" fmla="*/ 25527 w 1221976"/>
                        <a:gd name="connsiteY350" fmla="*/ 989854 h 3874421"/>
                        <a:gd name="connsiteX351" fmla="*/ 52276 w 1221976"/>
                        <a:gd name="connsiteY351" fmla="*/ 981425 h 3874421"/>
                        <a:gd name="connsiteX352" fmla="*/ 24289 w 1221976"/>
                        <a:gd name="connsiteY352" fmla="*/ 955061 h 3874421"/>
                        <a:gd name="connsiteX353" fmla="*/ 20132 w 1221976"/>
                        <a:gd name="connsiteY353" fmla="*/ 915486 h 3874421"/>
                        <a:gd name="connsiteX354" fmla="*/ 56484 w 1221976"/>
                        <a:gd name="connsiteY354" fmla="*/ 899299 h 3874421"/>
                        <a:gd name="connsiteX355" fmla="*/ 85043 w 1221976"/>
                        <a:gd name="connsiteY355" fmla="*/ 907872 h 3874421"/>
                        <a:gd name="connsiteX356" fmla="*/ 80363 w 1221976"/>
                        <a:gd name="connsiteY356" fmla="*/ 894874 h 3874421"/>
                        <a:gd name="connsiteX357" fmla="*/ 95290 w 1221976"/>
                        <a:gd name="connsiteY357" fmla="*/ 856797 h 3874421"/>
                        <a:gd name="connsiteX358" fmla="*/ 138377 w 1221976"/>
                        <a:gd name="connsiteY358" fmla="*/ 863980 h 3874421"/>
                        <a:gd name="connsiteX359" fmla="*/ 154180 w 1221976"/>
                        <a:gd name="connsiteY359" fmla="*/ 880548 h 3874421"/>
                        <a:gd name="connsiteX360" fmla="*/ 186221 w 1221976"/>
                        <a:gd name="connsiteY360" fmla="*/ 943932 h 3874421"/>
                        <a:gd name="connsiteX361" fmla="*/ 201032 w 1221976"/>
                        <a:gd name="connsiteY361" fmla="*/ 950430 h 3874421"/>
                        <a:gd name="connsiteX362" fmla="*/ 207540 w 1221976"/>
                        <a:gd name="connsiteY362" fmla="*/ 935316 h 3874421"/>
                        <a:gd name="connsiteX363" fmla="*/ 189253 w 1221976"/>
                        <a:gd name="connsiteY363" fmla="*/ 842609 h 3874421"/>
                        <a:gd name="connsiteX364" fmla="*/ 317396 w 1221976"/>
                        <a:gd name="connsiteY364" fmla="*/ 877230 h 3874421"/>
                        <a:gd name="connsiteX365" fmla="*/ 319049 w 1221976"/>
                        <a:gd name="connsiteY365" fmla="*/ 881679 h 3874421"/>
                        <a:gd name="connsiteX366" fmla="*/ 323458 w 1221976"/>
                        <a:gd name="connsiteY366" fmla="*/ 868668 h 3874421"/>
                        <a:gd name="connsiteX367" fmla="*/ 337112 w 1221976"/>
                        <a:gd name="connsiteY367" fmla="*/ 858400 h 3874421"/>
                        <a:gd name="connsiteX368" fmla="*/ 403963 w 1221976"/>
                        <a:gd name="connsiteY368" fmla="*/ 934514 h 3874421"/>
                        <a:gd name="connsiteX369" fmla="*/ 404911 w 1221976"/>
                        <a:gd name="connsiteY369" fmla="*/ 943221 h 3874421"/>
                        <a:gd name="connsiteX370" fmla="*/ 407746 w 1221976"/>
                        <a:gd name="connsiteY370" fmla="*/ 938977 h 3874421"/>
                        <a:gd name="connsiteX371" fmla="*/ 464031 w 1221976"/>
                        <a:gd name="connsiteY371" fmla="*/ 1021041 h 3874421"/>
                        <a:gd name="connsiteX372" fmla="*/ 518779 w 1221976"/>
                        <a:gd name="connsiteY372" fmla="*/ 1070028 h 3874421"/>
                        <a:gd name="connsiteX373" fmla="*/ 520617 w 1221976"/>
                        <a:gd name="connsiteY373" fmla="*/ 1032942 h 3874421"/>
                        <a:gd name="connsiteX374" fmla="*/ 523282 w 1221976"/>
                        <a:gd name="connsiteY374" fmla="*/ 988009 h 3874421"/>
                        <a:gd name="connsiteX375" fmla="*/ 491717 w 1221976"/>
                        <a:gd name="connsiteY375" fmla="*/ 921064 h 3874421"/>
                        <a:gd name="connsiteX376" fmla="*/ 434273 w 1221976"/>
                        <a:gd name="connsiteY376" fmla="*/ 840966 h 3874421"/>
                        <a:gd name="connsiteX377" fmla="*/ 412799 w 1221976"/>
                        <a:gd name="connsiteY377" fmla="*/ 820926 h 3874421"/>
                        <a:gd name="connsiteX378" fmla="*/ 408592 w 1221976"/>
                        <a:gd name="connsiteY378" fmla="*/ 818338 h 3874421"/>
                        <a:gd name="connsiteX379" fmla="*/ 389136 w 1221976"/>
                        <a:gd name="connsiteY379" fmla="*/ 798846 h 3874421"/>
                        <a:gd name="connsiteX380" fmla="*/ 368060 w 1221976"/>
                        <a:gd name="connsiteY380" fmla="*/ 779179 h 3874421"/>
                        <a:gd name="connsiteX381" fmla="*/ 369299 w 1221976"/>
                        <a:gd name="connsiteY381" fmla="*/ 778971 h 3874421"/>
                        <a:gd name="connsiteX382" fmla="*/ 369048 w 1221976"/>
                        <a:gd name="connsiteY382" fmla="*/ 778721 h 3874421"/>
                        <a:gd name="connsiteX383" fmla="*/ 351775 w 1221976"/>
                        <a:gd name="connsiteY383" fmla="*/ 702143 h 3874421"/>
                        <a:gd name="connsiteX384" fmla="*/ 422230 w 1221976"/>
                        <a:gd name="connsiteY384" fmla="*/ 667521 h 3874421"/>
                        <a:gd name="connsiteX385" fmla="*/ 426940 w 1221976"/>
                        <a:gd name="connsiteY385" fmla="*/ 668022 h 3874421"/>
                        <a:gd name="connsiteX386" fmla="*/ 367363 w 1221976"/>
                        <a:gd name="connsiteY386" fmla="*/ 621091 h 3874421"/>
                        <a:gd name="connsiteX387" fmla="*/ 279669 w 1221976"/>
                        <a:gd name="connsiteY387" fmla="*/ 581519 h 3874421"/>
                        <a:gd name="connsiteX388" fmla="*/ 261953 w 1221976"/>
                        <a:gd name="connsiteY388" fmla="*/ 580226 h 3874421"/>
                        <a:gd name="connsiteX389" fmla="*/ 193599 w 1221976"/>
                        <a:gd name="connsiteY389" fmla="*/ 542925 h 3874421"/>
                        <a:gd name="connsiteX390" fmla="*/ 305518 w 1221976"/>
                        <a:gd name="connsiteY390" fmla="*/ 502443 h 3874421"/>
                        <a:gd name="connsiteX391" fmla="*/ 312598 w 1221976"/>
                        <a:gd name="connsiteY391" fmla="*/ 503225 h 3874421"/>
                        <a:gd name="connsiteX392" fmla="*/ 310272 w 1221976"/>
                        <a:gd name="connsiteY392" fmla="*/ 500032 h 3874421"/>
                        <a:gd name="connsiteX393" fmla="*/ 240918 w 1221976"/>
                        <a:gd name="connsiteY393" fmla="*/ 449503 h 3874421"/>
                        <a:gd name="connsiteX394" fmla="*/ 238684 w 1221976"/>
                        <a:gd name="connsiteY394" fmla="*/ 449256 h 3874421"/>
                        <a:gd name="connsiteX395" fmla="*/ 193599 w 1221976"/>
                        <a:gd name="connsiteY395" fmla="*/ 411956 h 3874421"/>
                        <a:gd name="connsiteX396" fmla="*/ 215219 w 1221976"/>
                        <a:gd name="connsiteY396" fmla="*/ 383332 h 3874421"/>
                        <a:gd name="connsiteX397" fmla="*/ 217553 w 1221976"/>
                        <a:gd name="connsiteY397" fmla="*/ 382469 h 3874421"/>
                        <a:gd name="connsiteX398" fmla="*/ 212649 w 1221976"/>
                        <a:gd name="connsiteY398" fmla="*/ 366034 h 3874421"/>
                        <a:gd name="connsiteX399" fmla="*/ 280515 w 1221976"/>
                        <a:gd name="connsiteY399" fmla="*/ 320112 h 3874421"/>
                        <a:gd name="connsiteX400" fmla="*/ 319966 w 1221976"/>
                        <a:gd name="connsiteY400" fmla="*/ 331169 h 3874421"/>
                        <a:gd name="connsiteX401" fmla="*/ 342428 w 1221976"/>
                        <a:gd name="connsiteY401" fmla="*/ 324873 h 3874421"/>
                        <a:gd name="connsiteX402" fmla="*/ 404961 w 1221976"/>
                        <a:gd name="connsiteY402" fmla="*/ 352920 h 3874421"/>
                        <a:gd name="connsiteX403" fmla="*/ 405954 w 1221976"/>
                        <a:gd name="connsiteY403" fmla="*/ 356252 h 3874421"/>
                        <a:gd name="connsiteX404" fmla="*/ 407100 w 1221976"/>
                        <a:gd name="connsiteY404" fmla="*/ 354506 h 3874421"/>
                        <a:gd name="connsiteX405" fmla="*/ 461465 w 1221976"/>
                        <a:gd name="connsiteY405" fmla="*/ 422449 h 3874421"/>
                        <a:gd name="connsiteX406" fmla="*/ 478863 w 1221976"/>
                        <a:gd name="connsiteY406" fmla="*/ 433958 h 3874421"/>
                        <a:gd name="connsiteX407" fmla="*/ 465934 w 1221976"/>
                        <a:gd name="connsiteY407" fmla="*/ 376806 h 3874421"/>
                        <a:gd name="connsiteX408" fmla="*/ 425951 w 1221976"/>
                        <a:gd name="connsiteY408" fmla="*/ 299433 h 3874421"/>
                        <a:gd name="connsiteX409" fmla="*/ 428767 w 1221976"/>
                        <a:gd name="connsiteY409" fmla="*/ 299261 h 3874421"/>
                        <a:gd name="connsiteX410" fmla="*/ 422010 w 1221976"/>
                        <a:gd name="connsiteY410" fmla="*/ 294685 h 3874421"/>
                        <a:gd name="connsiteX411" fmla="*/ 391745 w 1221976"/>
                        <a:gd name="connsiteY411" fmla="*/ 211989 h 3874421"/>
                        <a:gd name="connsiteX412" fmla="*/ 406388 w 1221976"/>
                        <a:gd name="connsiteY412" fmla="*/ 206223 h 3874421"/>
                        <a:gd name="connsiteX413" fmla="*/ 418937 w 1221976"/>
                        <a:gd name="connsiteY413" fmla="*/ 208538 h 3874421"/>
                        <a:gd name="connsiteX414" fmla="*/ 416118 w 1221976"/>
                        <a:gd name="connsiteY414" fmla="*/ 205388 h 3874421"/>
                        <a:gd name="connsiteX415" fmla="*/ 447870 w 1221976"/>
                        <a:gd name="connsiteY415" fmla="*/ 94825 h 3874421"/>
                        <a:gd name="connsiteX416" fmla="*/ 514915 w 1221976"/>
                        <a:gd name="connsiteY416" fmla="*/ 148424 h 3874421"/>
                        <a:gd name="connsiteX417" fmla="*/ 531164 w 1221976"/>
                        <a:gd name="connsiteY417" fmla="*/ 151104 h 3874421"/>
                        <a:gd name="connsiteX418" fmla="*/ 531794 w 1221976"/>
                        <a:gd name="connsiteY418" fmla="*/ 136224 h 3874421"/>
                        <a:gd name="connsiteX419" fmla="*/ 494764 w 1221976"/>
                        <a:gd name="connsiteY419" fmla="*/ 84994 h 3874421"/>
                        <a:gd name="connsiteX420" fmla="*/ 490017 w 1221976"/>
                        <a:gd name="connsiteY420" fmla="*/ 66061 h 3874421"/>
                        <a:gd name="connsiteX421" fmla="*/ 504289 w 1221976"/>
                        <a:gd name="connsiteY421" fmla="*/ 30806 h 3874421"/>
                        <a:gd name="connsiteX422" fmla="*/ 541957 w 1221976"/>
                        <a:gd name="connsiteY422" fmla="*/ 36073 h 3874421"/>
                        <a:gd name="connsiteX423" fmla="*/ 561214 w 1221976"/>
                        <a:gd name="connsiteY423" fmla="*/ 52407 h 3874421"/>
                        <a:gd name="connsiteX424" fmla="*/ 569446 w 1221976"/>
                        <a:gd name="connsiteY424" fmla="*/ 20157 h 3874421"/>
                        <a:gd name="connsiteX425" fmla="*/ 599434 w 1221976"/>
                        <a:gd name="connsiteY425" fmla="*/ 0 h 38744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  <a:cxn ang="0">
                          <a:pos x="connsiteX266" y="connsiteY266"/>
                        </a:cxn>
                        <a:cxn ang="0">
                          <a:pos x="connsiteX267" y="connsiteY267"/>
                        </a:cxn>
                        <a:cxn ang="0">
                          <a:pos x="connsiteX268" y="connsiteY268"/>
                        </a:cxn>
                        <a:cxn ang="0">
                          <a:pos x="connsiteX269" y="connsiteY269"/>
                        </a:cxn>
                        <a:cxn ang="0">
                          <a:pos x="connsiteX270" y="connsiteY270"/>
                        </a:cxn>
                        <a:cxn ang="0">
                          <a:pos x="connsiteX271" y="connsiteY271"/>
                        </a:cxn>
                        <a:cxn ang="0">
                          <a:pos x="connsiteX272" y="connsiteY272"/>
                        </a:cxn>
                        <a:cxn ang="0">
                          <a:pos x="connsiteX273" y="connsiteY273"/>
                        </a:cxn>
                        <a:cxn ang="0">
                          <a:pos x="connsiteX274" y="connsiteY274"/>
                        </a:cxn>
                        <a:cxn ang="0">
                          <a:pos x="connsiteX275" y="connsiteY275"/>
                        </a:cxn>
                        <a:cxn ang="0">
                          <a:pos x="connsiteX276" y="connsiteY276"/>
                        </a:cxn>
                        <a:cxn ang="0">
                          <a:pos x="connsiteX277" y="connsiteY277"/>
                        </a:cxn>
                        <a:cxn ang="0">
                          <a:pos x="connsiteX278" y="connsiteY278"/>
                        </a:cxn>
                        <a:cxn ang="0">
                          <a:pos x="connsiteX279" y="connsiteY279"/>
                        </a:cxn>
                        <a:cxn ang="0">
                          <a:pos x="connsiteX280" y="connsiteY280"/>
                        </a:cxn>
                        <a:cxn ang="0">
                          <a:pos x="connsiteX281" y="connsiteY281"/>
                        </a:cxn>
                        <a:cxn ang="0">
                          <a:pos x="connsiteX282" y="connsiteY282"/>
                        </a:cxn>
                        <a:cxn ang="0">
                          <a:pos x="connsiteX283" y="connsiteY283"/>
                        </a:cxn>
                        <a:cxn ang="0">
                          <a:pos x="connsiteX284" y="connsiteY284"/>
                        </a:cxn>
                        <a:cxn ang="0">
                          <a:pos x="connsiteX285" y="connsiteY285"/>
                        </a:cxn>
                        <a:cxn ang="0">
                          <a:pos x="connsiteX286" y="connsiteY286"/>
                        </a:cxn>
                        <a:cxn ang="0">
                          <a:pos x="connsiteX287" y="connsiteY287"/>
                        </a:cxn>
                        <a:cxn ang="0">
                          <a:pos x="connsiteX288" y="connsiteY288"/>
                        </a:cxn>
                        <a:cxn ang="0">
                          <a:pos x="connsiteX289" y="connsiteY289"/>
                        </a:cxn>
                        <a:cxn ang="0">
                          <a:pos x="connsiteX290" y="connsiteY290"/>
                        </a:cxn>
                        <a:cxn ang="0">
                          <a:pos x="connsiteX291" y="connsiteY291"/>
                        </a:cxn>
                        <a:cxn ang="0">
                          <a:pos x="connsiteX292" y="connsiteY292"/>
                        </a:cxn>
                        <a:cxn ang="0">
                          <a:pos x="connsiteX293" y="connsiteY293"/>
                        </a:cxn>
                        <a:cxn ang="0">
                          <a:pos x="connsiteX294" y="connsiteY294"/>
                        </a:cxn>
                        <a:cxn ang="0">
                          <a:pos x="connsiteX295" y="connsiteY295"/>
                        </a:cxn>
                        <a:cxn ang="0">
                          <a:pos x="connsiteX296" y="connsiteY296"/>
                        </a:cxn>
                        <a:cxn ang="0">
                          <a:pos x="connsiteX297" y="connsiteY297"/>
                        </a:cxn>
                        <a:cxn ang="0">
                          <a:pos x="connsiteX298" y="connsiteY298"/>
                        </a:cxn>
                        <a:cxn ang="0">
                          <a:pos x="connsiteX299" y="connsiteY299"/>
                        </a:cxn>
                        <a:cxn ang="0">
                          <a:pos x="connsiteX300" y="connsiteY300"/>
                        </a:cxn>
                        <a:cxn ang="0">
                          <a:pos x="connsiteX301" y="connsiteY301"/>
                        </a:cxn>
                        <a:cxn ang="0">
                          <a:pos x="connsiteX302" y="connsiteY302"/>
                        </a:cxn>
                        <a:cxn ang="0">
                          <a:pos x="connsiteX303" y="connsiteY303"/>
                        </a:cxn>
                        <a:cxn ang="0">
                          <a:pos x="connsiteX304" y="connsiteY304"/>
                        </a:cxn>
                        <a:cxn ang="0">
                          <a:pos x="connsiteX305" y="connsiteY305"/>
                        </a:cxn>
                        <a:cxn ang="0">
                          <a:pos x="connsiteX306" y="connsiteY306"/>
                        </a:cxn>
                        <a:cxn ang="0">
                          <a:pos x="connsiteX307" y="connsiteY307"/>
                        </a:cxn>
                        <a:cxn ang="0">
                          <a:pos x="connsiteX308" y="connsiteY308"/>
                        </a:cxn>
                        <a:cxn ang="0">
                          <a:pos x="connsiteX309" y="connsiteY309"/>
                        </a:cxn>
                        <a:cxn ang="0">
                          <a:pos x="connsiteX310" y="connsiteY310"/>
                        </a:cxn>
                        <a:cxn ang="0">
                          <a:pos x="connsiteX311" y="connsiteY311"/>
                        </a:cxn>
                        <a:cxn ang="0">
                          <a:pos x="connsiteX312" y="connsiteY312"/>
                        </a:cxn>
                        <a:cxn ang="0">
                          <a:pos x="connsiteX313" y="connsiteY313"/>
                        </a:cxn>
                        <a:cxn ang="0">
                          <a:pos x="connsiteX314" y="connsiteY314"/>
                        </a:cxn>
                        <a:cxn ang="0">
                          <a:pos x="connsiteX315" y="connsiteY315"/>
                        </a:cxn>
                        <a:cxn ang="0">
                          <a:pos x="connsiteX316" y="connsiteY316"/>
                        </a:cxn>
                        <a:cxn ang="0">
                          <a:pos x="connsiteX317" y="connsiteY317"/>
                        </a:cxn>
                        <a:cxn ang="0">
                          <a:pos x="connsiteX318" y="connsiteY318"/>
                        </a:cxn>
                        <a:cxn ang="0">
                          <a:pos x="connsiteX319" y="connsiteY319"/>
                        </a:cxn>
                        <a:cxn ang="0">
                          <a:pos x="connsiteX320" y="connsiteY320"/>
                        </a:cxn>
                        <a:cxn ang="0">
                          <a:pos x="connsiteX321" y="connsiteY321"/>
                        </a:cxn>
                        <a:cxn ang="0">
                          <a:pos x="connsiteX322" y="connsiteY322"/>
                        </a:cxn>
                        <a:cxn ang="0">
                          <a:pos x="connsiteX323" y="connsiteY323"/>
                        </a:cxn>
                        <a:cxn ang="0">
                          <a:pos x="connsiteX324" y="connsiteY324"/>
                        </a:cxn>
                        <a:cxn ang="0">
                          <a:pos x="connsiteX325" y="connsiteY325"/>
                        </a:cxn>
                        <a:cxn ang="0">
                          <a:pos x="connsiteX326" y="connsiteY326"/>
                        </a:cxn>
                        <a:cxn ang="0">
                          <a:pos x="connsiteX327" y="connsiteY327"/>
                        </a:cxn>
                        <a:cxn ang="0">
                          <a:pos x="connsiteX328" y="connsiteY328"/>
                        </a:cxn>
                        <a:cxn ang="0">
                          <a:pos x="connsiteX329" y="connsiteY329"/>
                        </a:cxn>
                        <a:cxn ang="0">
                          <a:pos x="connsiteX330" y="connsiteY330"/>
                        </a:cxn>
                        <a:cxn ang="0">
                          <a:pos x="connsiteX331" y="connsiteY331"/>
                        </a:cxn>
                        <a:cxn ang="0">
                          <a:pos x="connsiteX332" y="connsiteY332"/>
                        </a:cxn>
                        <a:cxn ang="0">
                          <a:pos x="connsiteX333" y="connsiteY333"/>
                        </a:cxn>
                        <a:cxn ang="0">
                          <a:pos x="connsiteX334" y="connsiteY334"/>
                        </a:cxn>
                        <a:cxn ang="0">
                          <a:pos x="connsiteX335" y="connsiteY335"/>
                        </a:cxn>
                        <a:cxn ang="0">
                          <a:pos x="connsiteX336" y="connsiteY336"/>
                        </a:cxn>
                        <a:cxn ang="0">
                          <a:pos x="connsiteX337" y="connsiteY337"/>
                        </a:cxn>
                        <a:cxn ang="0">
                          <a:pos x="connsiteX338" y="connsiteY338"/>
                        </a:cxn>
                        <a:cxn ang="0">
                          <a:pos x="connsiteX339" y="connsiteY339"/>
                        </a:cxn>
                        <a:cxn ang="0">
                          <a:pos x="connsiteX340" y="connsiteY340"/>
                        </a:cxn>
                        <a:cxn ang="0">
                          <a:pos x="connsiteX341" y="connsiteY341"/>
                        </a:cxn>
                        <a:cxn ang="0">
                          <a:pos x="connsiteX342" y="connsiteY342"/>
                        </a:cxn>
                        <a:cxn ang="0">
                          <a:pos x="connsiteX343" y="connsiteY343"/>
                        </a:cxn>
                        <a:cxn ang="0">
                          <a:pos x="connsiteX344" y="connsiteY344"/>
                        </a:cxn>
                        <a:cxn ang="0">
                          <a:pos x="connsiteX345" y="connsiteY345"/>
                        </a:cxn>
                        <a:cxn ang="0">
                          <a:pos x="connsiteX346" y="connsiteY346"/>
                        </a:cxn>
                        <a:cxn ang="0">
                          <a:pos x="connsiteX347" y="connsiteY347"/>
                        </a:cxn>
                        <a:cxn ang="0">
                          <a:pos x="connsiteX348" y="connsiteY348"/>
                        </a:cxn>
                        <a:cxn ang="0">
                          <a:pos x="connsiteX349" y="connsiteY349"/>
                        </a:cxn>
                        <a:cxn ang="0">
                          <a:pos x="connsiteX350" y="connsiteY350"/>
                        </a:cxn>
                        <a:cxn ang="0">
                          <a:pos x="connsiteX351" y="connsiteY351"/>
                        </a:cxn>
                        <a:cxn ang="0">
                          <a:pos x="connsiteX352" y="connsiteY352"/>
                        </a:cxn>
                        <a:cxn ang="0">
                          <a:pos x="connsiteX353" y="connsiteY353"/>
                        </a:cxn>
                        <a:cxn ang="0">
                          <a:pos x="connsiteX354" y="connsiteY354"/>
                        </a:cxn>
                        <a:cxn ang="0">
                          <a:pos x="connsiteX355" y="connsiteY355"/>
                        </a:cxn>
                        <a:cxn ang="0">
                          <a:pos x="connsiteX356" y="connsiteY356"/>
                        </a:cxn>
                        <a:cxn ang="0">
                          <a:pos x="connsiteX357" y="connsiteY357"/>
                        </a:cxn>
                        <a:cxn ang="0">
                          <a:pos x="connsiteX358" y="connsiteY358"/>
                        </a:cxn>
                        <a:cxn ang="0">
                          <a:pos x="connsiteX359" y="connsiteY359"/>
                        </a:cxn>
                        <a:cxn ang="0">
                          <a:pos x="connsiteX360" y="connsiteY360"/>
                        </a:cxn>
                        <a:cxn ang="0">
                          <a:pos x="connsiteX361" y="connsiteY361"/>
                        </a:cxn>
                        <a:cxn ang="0">
                          <a:pos x="connsiteX362" y="connsiteY362"/>
                        </a:cxn>
                        <a:cxn ang="0">
                          <a:pos x="connsiteX363" y="connsiteY363"/>
                        </a:cxn>
                        <a:cxn ang="0">
                          <a:pos x="connsiteX364" y="connsiteY364"/>
                        </a:cxn>
                        <a:cxn ang="0">
                          <a:pos x="connsiteX365" y="connsiteY365"/>
                        </a:cxn>
                        <a:cxn ang="0">
                          <a:pos x="connsiteX366" y="connsiteY366"/>
                        </a:cxn>
                        <a:cxn ang="0">
                          <a:pos x="connsiteX367" y="connsiteY367"/>
                        </a:cxn>
                        <a:cxn ang="0">
                          <a:pos x="connsiteX368" y="connsiteY368"/>
                        </a:cxn>
                        <a:cxn ang="0">
                          <a:pos x="connsiteX369" y="connsiteY369"/>
                        </a:cxn>
                        <a:cxn ang="0">
                          <a:pos x="connsiteX370" y="connsiteY370"/>
                        </a:cxn>
                        <a:cxn ang="0">
                          <a:pos x="connsiteX371" y="connsiteY371"/>
                        </a:cxn>
                        <a:cxn ang="0">
                          <a:pos x="connsiteX372" y="connsiteY372"/>
                        </a:cxn>
                        <a:cxn ang="0">
                          <a:pos x="connsiteX373" y="connsiteY373"/>
                        </a:cxn>
                        <a:cxn ang="0">
                          <a:pos x="connsiteX374" y="connsiteY374"/>
                        </a:cxn>
                        <a:cxn ang="0">
                          <a:pos x="connsiteX375" y="connsiteY375"/>
                        </a:cxn>
                        <a:cxn ang="0">
                          <a:pos x="connsiteX376" y="connsiteY376"/>
                        </a:cxn>
                        <a:cxn ang="0">
                          <a:pos x="connsiteX377" y="connsiteY377"/>
                        </a:cxn>
                        <a:cxn ang="0">
                          <a:pos x="connsiteX378" y="connsiteY378"/>
                        </a:cxn>
                        <a:cxn ang="0">
                          <a:pos x="connsiteX379" y="connsiteY379"/>
                        </a:cxn>
                        <a:cxn ang="0">
                          <a:pos x="connsiteX380" y="connsiteY380"/>
                        </a:cxn>
                        <a:cxn ang="0">
                          <a:pos x="connsiteX381" y="connsiteY381"/>
                        </a:cxn>
                        <a:cxn ang="0">
                          <a:pos x="connsiteX382" y="connsiteY382"/>
                        </a:cxn>
                        <a:cxn ang="0">
                          <a:pos x="connsiteX383" y="connsiteY383"/>
                        </a:cxn>
                        <a:cxn ang="0">
                          <a:pos x="connsiteX384" y="connsiteY384"/>
                        </a:cxn>
                        <a:cxn ang="0">
                          <a:pos x="connsiteX385" y="connsiteY385"/>
                        </a:cxn>
                        <a:cxn ang="0">
                          <a:pos x="connsiteX386" y="connsiteY386"/>
                        </a:cxn>
                        <a:cxn ang="0">
                          <a:pos x="connsiteX387" y="connsiteY387"/>
                        </a:cxn>
                        <a:cxn ang="0">
                          <a:pos x="connsiteX388" y="connsiteY388"/>
                        </a:cxn>
                        <a:cxn ang="0">
                          <a:pos x="connsiteX389" y="connsiteY389"/>
                        </a:cxn>
                        <a:cxn ang="0">
                          <a:pos x="connsiteX390" y="connsiteY390"/>
                        </a:cxn>
                        <a:cxn ang="0">
                          <a:pos x="connsiteX391" y="connsiteY391"/>
                        </a:cxn>
                        <a:cxn ang="0">
                          <a:pos x="connsiteX392" y="connsiteY392"/>
                        </a:cxn>
                        <a:cxn ang="0">
                          <a:pos x="connsiteX393" y="connsiteY393"/>
                        </a:cxn>
                        <a:cxn ang="0">
                          <a:pos x="connsiteX394" y="connsiteY394"/>
                        </a:cxn>
                        <a:cxn ang="0">
                          <a:pos x="connsiteX395" y="connsiteY395"/>
                        </a:cxn>
                        <a:cxn ang="0">
                          <a:pos x="connsiteX396" y="connsiteY396"/>
                        </a:cxn>
                        <a:cxn ang="0">
                          <a:pos x="connsiteX397" y="connsiteY397"/>
                        </a:cxn>
                        <a:cxn ang="0">
                          <a:pos x="connsiteX398" y="connsiteY398"/>
                        </a:cxn>
                        <a:cxn ang="0">
                          <a:pos x="connsiteX399" y="connsiteY399"/>
                        </a:cxn>
                        <a:cxn ang="0">
                          <a:pos x="connsiteX400" y="connsiteY400"/>
                        </a:cxn>
                        <a:cxn ang="0">
                          <a:pos x="connsiteX401" y="connsiteY401"/>
                        </a:cxn>
                        <a:cxn ang="0">
                          <a:pos x="connsiteX402" y="connsiteY402"/>
                        </a:cxn>
                        <a:cxn ang="0">
                          <a:pos x="connsiteX403" y="connsiteY403"/>
                        </a:cxn>
                        <a:cxn ang="0">
                          <a:pos x="connsiteX404" y="connsiteY404"/>
                        </a:cxn>
                        <a:cxn ang="0">
                          <a:pos x="connsiteX405" y="connsiteY405"/>
                        </a:cxn>
                        <a:cxn ang="0">
                          <a:pos x="connsiteX406" y="connsiteY406"/>
                        </a:cxn>
                        <a:cxn ang="0">
                          <a:pos x="connsiteX407" y="connsiteY407"/>
                        </a:cxn>
                        <a:cxn ang="0">
                          <a:pos x="connsiteX408" y="connsiteY408"/>
                        </a:cxn>
                        <a:cxn ang="0">
                          <a:pos x="connsiteX409" y="connsiteY409"/>
                        </a:cxn>
                        <a:cxn ang="0">
                          <a:pos x="connsiteX410" y="connsiteY410"/>
                        </a:cxn>
                        <a:cxn ang="0">
                          <a:pos x="connsiteX411" y="connsiteY411"/>
                        </a:cxn>
                        <a:cxn ang="0">
                          <a:pos x="connsiteX412" y="connsiteY412"/>
                        </a:cxn>
                        <a:cxn ang="0">
                          <a:pos x="connsiteX413" y="connsiteY413"/>
                        </a:cxn>
                        <a:cxn ang="0">
                          <a:pos x="connsiteX414" y="connsiteY414"/>
                        </a:cxn>
                        <a:cxn ang="0">
                          <a:pos x="connsiteX415" y="connsiteY415"/>
                        </a:cxn>
                        <a:cxn ang="0">
                          <a:pos x="connsiteX416" y="connsiteY416"/>
                        </a:cxn>
                        <a:cxn ang="0">
                          <a:pos x="connsiteX417" y="connsiteY417"/>
                        </a:cxn>
                        <a:cxn ang="0">
                          <a:pos x="connsiteX418" y="connsiteY418"/>
                        </a:cxn>
                        <a:cxn ang="0">
                          <a:pos x="connsiteX419" y="connsiteY419"/>
                        </a:cxn>
                        <a:cxn ang="0">
                          <a:pos x="connsiteX420" y="connsiteY420"/>
                        </a:cxn>
                        <a:cxn ang="0">
                          <a:pos x="connsiteX421" y="connsiteY421"/>
                        </a:cxn>
                        <a:cxn ang="0">
                          <a:pos x="connsiteX422" y="connsiteY422"/>
                        </a:cxn>
                        <a:cxn ang="0">
                          <a:pos x="connsiteX423" y="connsiteY423"/>
                        </a:cxn>
                        <a:cxn ang="0">
                          <a:pos x="connsiteX424" y="connsiteY424"/>
                        </a:cxn>
                        <a:cxn ang="0">
                          <a:pos x="connsiteX425" y="connsiteY425"/>
                        </a:cxn>
                      </a:cxnLst>
                      <a:rect l="l" t="t" r="r" b="b"/>
                      <a:pathLst>
                        <a:path w="1221976" h="3874421">
                          <a:moveTo>
                            <a:pt x="599434" y="0"/>
                          </a:moveTo>
                          <a:cubicBezTo>
                            <a:pt x="611145" y="0"/>
                            <a:pt x="622830" y="8786"/>
                            <a:pt x="629421" y="20157"/>
                          </a:cubicBezTo>
                          <a:cubicBezTo>
                            <a:pt x="636012" y="31527"/>
                            <a:pt x="633679" y="36830"/>
                            <a:pt x="635807" y="45167"/>
                          </a:cubicBezTo>
                          <a:lnTo>
                            <a:pt x="644112" y="36073"/>
                          </a:lnTo>
                          <a:cubicBezTo>
                            <a:pt x="657986" y="27393"/>
                            <a:pt x="671637" y="24951"/>
                            <a:pt x="681779" y="30806"/>
                          </a:cubicBezTo>
                          <a:cubicBezTo>
                            <a:pt x="691922" y="36662"/>
                            <a:pt x="696633" y="49706"/>
                            <a:pt x="696052" y="66061"/>
                          </a:cubicBezTo>
                          <a:lnTo>
                            <a:pt x="690047" y="84996"/>
                          </a:lnTo>
                          <a:lnTo>
                            <a:pt x="653839" y="136224"/>
                          </a:lnTo>
                          <a:cubicBezTo>
                            <a:pt x="651201" y="141070"/>
                            <a:pt x="650990" y="145390"/>
                            <a:pt x="655496" y="150079"/>
                          </a:cubicBezTo>
                          <a:cubicBezTo>
                            <a:pt x="660001" y="154769"/>
                            <a:pt x="667239" y="151937"/>
                            <a:pt x="670719" y="148424"/>
                          </a:cubicBezTo>
                          <a:cubicBezTo>
                            <a:pt x="692808" y="130558"/>
                            <a:pt x="715980" y="83439"/>
                            <a:pt x="736985" y="94825"/>
                          </a:cubicBezTo>
                          <a:cubicBezTo>
                            <a:pt x="776578" y="117684"/>
                            <a:pt x="790794" y="167185"/>
                            <a:pt x="768737" y="205388"/>
                          </a:cubicBezTo>
                          <a:lnTo>
                            <a:pt x="765918" y="208538"/>
                          </a:lnTo>
                          <a:lnTo>
                            <a:pt x="778467" y="206223"/>
                          </a:lnTo>
                          <a:cubicBezTo>
                            <a:pt x="784461" y="206501"/>
                            <a:pt x="789490" y="208369"/>
                            <a:pt x="793110" y="211989"/>
                          </a:cubicBezTo>
                          <a:cubicBezTo>
                            <a:pt x="807588" y="226467"/>
                            <a:pt x="794038" y="263491"/>
                            <a:pt x="762845" y="294685"/>
                          </a:cubicBezTo>
                          <a:lnTo>
                            <a:pt x="756263" y="299145"/>
                          </a:lnTo>
                          <a:lnTo>
                            <a:pt x="761006" y="299432"/>
                          </a:lnTo>
                          <a:cubicBezTo>
                            <a:pt x="744333" y="323544"/>
                            <a:pt x="730940" y="349575"/>
                            <a:pt x="721023" y="376806"/>
                          </a:cubicBezTo>
                          <a:lnTo>
                            <a:pt x="703600" y="453827"/>
                          </a:lnTo>
                          <a:lnTo>
                            <a:pt x="751032" y="422449"/>
                          </a:lnTo>
                          <a:cubicBezTo>
                            <a:pt x="772353" y="402973"/>
                            <a:pt x="790640" y="380174"/>
                            <a:pt x="805397" y="354506"/>
                          </a:cubicBezTo>
                          <a:lnTo>
                            <a:pt x="806543" y="356252"/>
                          </a:lnTo>
                          <a:lnTo>
                            <a:pt x="807536" y="352920"/>
                          </a:lnTo>
                          <a:cubicBezTo>
                            <a:pt x="817839" y="336439"/>
                            <a:pt x="841958" y="324874"/>
                            <a:pt x="870069" y="324873"/>
                          </a:cubicBezTo>
                          <a:lnTo>
                            <a:pt x="892531" y="331169"/>
                          </a:lnTo>
                          <a:lnTo>
                            <a:pt x="931982" y="320112"/>
                          </a:lnTo>
                          <a:cubicBezTo>
                            <a:pt x="969463" y="320112"/>
                            <a:pt x="999848" y="340672"/>
                            <a:pt x="999848" y="366034"/>
                          </a:cubicBezTo>
                          <a:lnTo>
                            <a:pt x="994944" y="382469"/>
                          </a:lnTo>
                          <a:lnTo>
                            <a:pt x="997278" y="383332"/>
                          </a:lnTo>
                          <a:cubicBezTo>
                            <a:pt x="1010636" y="390658"/>
                            <a:pt x="1018899" y="400777"/>
                            <a:pt x="1018898" y="411956"/>
                          </a:cubicBezTo>
                          <a:cubicBezTo>
                            <a:pt x="1018899" y="428724"/>
                            <a:pt x="1000307" y="443110"/>
                            <a:pt x="973813" y="449256"/>
                          </a:cubicBezTo>
                          <a:lnTo>
                            <a:pt x="971579" y="449503"/>
                          </a:lnTo>
                          <a:lnTo>
                            <a:pt x="902225" y="500032"/>
                          </a:lnTo>
                          <a:lnTo>
                            <a:pt x="899899" y="503225"/>
                          </a:lnTo>
                          <a:lnTo>
                            <a:pt x="906979" y="502443"/>
                          </a:lnTo>
                          <a:cubicBezTo>
                            <a:pt x="968790" y="502443"/>
                            <a:pt x="1018899" y="520567"/>
                            <a:pt x="1018898" y="542925"/>
                          </a:cubicBezTo>
                          <a:cubicBezTo>
                            <a:pt x="1018898" y="559694"/>
                            <a:pt x="990713" y="574080"/>
                            <a:pt x="950544" y="580226"/>
                          </a:cubicBezTo>
                          <a:lnTo>
                            <a:pt x="932828" y="581519"/>
                          </a:lnTo>
                          <a:lnTo>
                            <a:pt x="845134" y="621091"/>
                          </a:lnTo>
                          <a:lnTo>
                            <a:pt x="784513" y="668845"/>
                          </a:lnTo>
                          <a:lnTo>
                            <a:pt x="796944" y="667524"/>
                          </a:lnTo>
                          <a:cubicBezTo>
                            <a:pt x="830851" y="668792"/>
                            <a:pt x="857015" y="680432"/>
                            <a:pt x="867399" y="702145"/>
                          </a:cubicBezTo>
                          <a:cubicBezTo>
                            <a:pt x="877783" y="723858"/>
                            <a:pt x="870422" y="751532"/>
                            <a:pt x="850126" y="778723"/>
                          </a:cubicBezTo>
                          <a:lnTo>
                            <a:pt x="849875" y="778973"/>
                          </a:lnTo>
                          <a:lnTo>
                            <a:pt x="851114" y="779182"/>
                          </a:lnTo>
                          <a:lnTo>
                            <a:pt x="830038" y="798848"/>
                          </a:lnTo>
                          <a:lnTo>
                            <a:pt x="810582" y="818340"/>
                          </a:lnTo>
                          <a:lnTo>
                            <a:pt x="806375" y="820928"/>
                          </a:lnTo>
                          <a:lnTo>
                            <a:pt x="784901" y="840968"/>
                          </a:lnTo>
                          <a:cubicBezTo>
                            <a:pt x="763984" y="864967"/>
                            <a:pt x="744530" y="892018"/>
                            <a:pt x="727457" y="921066"/>
                          </a:cubicBezTo>
                          <a:cubicBezTo>
                            <a:pt x="710383" y="950114"/>
                            <a:pt x="696213" y="980272"/>
                            <a:pt x="685421" y="1010221"/>
                          </a:cubicBezTo>
                          <a:lnTo>
                            <a:pt x="678914" y="1036493"/>
                          </a:lnTo>
                          <a:lnTo>
                            <a:pt x="681256" y="1089059"/>
                          </a:lnTo>
                          <a:lnTo>
                            <a:pt x="683234" y="1087891"/>
                          </a:lnTo>
                          <a:cubicBezTo>
                            <a:pt x="738359" y="1049193"/>
                            <a:pt x="783674" y="997959"/>
                            <a:pt x="814232" y="938978"/>
                          </a:cubicBezTo>
                          <a:lnTo>
                            <a:pt x="817066" y="943221"/>
                          </a:lnTo>
                          <a:lnTo>
                            <a:pt x="818015" y="934514"/>
                          </a:lnTo>
                          <a:cubicBezTo>
                            <a:pt x="832615" y="887415"/>
                            <a:pt x="862544" y="853338"/>
                            <a:pt x="884865" y="858400"/>
                          </a:cubicBezTo>
                          <a:cubicBezTo>
                            <a:pt x="890445" y="859665"/>
                            <a:pt x="895022" y="863257"/>
                            <a:pt x="898519" y="868668"/>
                          </a:cubicBezTo>
                          <a:lnTo>
                            <a:pt x="902928" y="881679"/>
                          </a:lnTo>
                          <a:lnTo>
                            <a:pt x="904581" y="877231"/>
                          </a:lnTo>
                          <a:cubicBezTo>
                            <a:pt x="931129" y="834559"/>
                            <a:pt x="988500" y="819060"/>
                            <a:pt x="1032723" y="842609"/>
                          </a:cubicBezTo>
                          <a:cubicBezTo>
                            <a:pt x="1055440" y="855534"/>
                            <a:pt x="1020532" y="904414"/>
                            <a:pt x="1014436" y="935316"/>
                          </a:cubicBezTo>
                          <a:cubicBezTo>
                            <a:pt x="1012774" y="940590"/>
                            <a:pt x="1013814" y="948963"/>
                            <a:pt x="1020945" y="950431"/>
                          </a:cubicBezTo>
                          <a:cubicBezTo>
                            <a:pt x="1028075" y="951899"/>
                            <a:pt x="1032303" y="949197"/>
                            <a:pt x="1035756" y="943932"/>
                          </a:cubicBezTo>
                          <a:lnTo>
                            <a:pt x="1067796" y="880549"/>
                          </a:lnTo>
                          <a:lnTo>
                            <a:pt x="1083599" y="863980"/>
                          </a:lnTo>
                          <a:cubicBezTo>
                            <a:pt x="1099722" y="853952"/>
                            <a:pt x="1115357" y="850764"/>
                            <a:pt x="1126686" y="856797"/>
                          </a:cubicBezTo>
                          <a:cubicBezTo>
                            <a:pt x="1138014" y="862830"/>
                            <a:pt x="1142889" y="876939"/>
                            <a:pt x="1141613" y="894874"/>
                          </a:cubicBezTo>
                          <a:lnTo>
                            <a:pt x="1136933" y="907873"/>
                          </a:lnTo>
                          <a:cubicBezTo>
                            <a:pt x="1146453" y="905014"/>
                            <a:pt x="1150530" y="899768"/>
                            <a:pt x="1165493" y="899299"/>
                          </a:cubicBezTo>
                          <a:cubicBezTo>
                            <a:pt x="1180456" y="898831"/>
                            <a:pt x="1195558" y="904598"/>
                            <a:pt x="1201844" y="915487"/>
                          </a:cubicBezTo>
                          <a:cubicBezTo>
                            <a:pt x="1208131" y="926375"/>
                            <a:pt x="1206156" y="943345"/>
                            <a:pt x="1197687" y="955062"/>
                          </a:cubicBezTo>
                          <a:cubicBezTo>
                            <a:pt x="1189218" y="966778"/>
                            <a:pt x="1179030" y="972637"/>
                            <a:pt x="1169700" y="981425"/>
                          </a:cubicBezTo>
                          <a:lnTo>
                            <a:pt x="1196450" y="989854"/>
                          </a:lnTo>
                          <a:cubicBezTo>
                            <a:pt x="1212620" y="997717"/>
                            <a:pt x="1222401" y="1008993"/>
                            <a:pt x="1221962" y="1021820"/>
                          </a:cubicBezTo>
                          <a:cubicBezTo>
                            <a:pt x="1221522" y="1034646"/>
                            <a:pt x="1210944" y="1046594"/>
                            <a:pt x="1194198" y="1055543"/>
                          </a:cubicBezTo>
                          <a:lnTo>
                            <a:pt x="1172625" y="1062113"/>
                          </a:lnTo>
                          <a:lnTo>
                            <a:pt x="1101269" y="1057405"/>
                          </a:lnTo>
                          <a:cubicBezTo>
                            <a:pt x="1087152" y="1058389"/>
                            <a:pt x="1088149" y="1062294"/>
                            <a:pt x="1086655" y="1066623"/>
                          </a:cubicBezTo>
                          <a:cubicBezTo>
                            <a:pt x="1085161" y="1070953"/>
                            <a:pt x="1092879" y="1080131"/>
                            <a:pt x="1098071" y="1080176"/>
                          </a:cubicBezTo>
                          <a:cubicBezTo>
                            <a:pt x="1128021" y="1090590"/>
                            <a:pt x="1187722" y="1077110"/>
                            <a:pt x="1187919" y="1111417"/>
                          </a:cubicBezTo>
                          <a:cubicBezTo>
                            <a:pt x="1186202" y="1161490"/>
                            <a:pt x="1144094" y="1203425"/>
                            <a:pt x="1093865" y="1205081"/>
                          </a:cubicBezTo>
                          <a:lnTo>
                            <a:pt x="1089186" y="1204288"/>
                          </a:lnTo>
                          <a:lnTo>
                            <a:pt x="1098249" y="1214612"/>
                          </a:lnTo>
                          <a:cubicBezTo>
                            <a:pt x="1101187" y="1220346"/>
                            <a:pt x="1102009" y="1226105"/>
                            <a:pt x="1100315" y="1231571"/>
                          </a:cubicBezTo>
                          <a:cubicBezTo>
                            <a:pt x="1093539" y="1253431"/>
                            <a:pt x="1049062" y="1262313"/>
                            <a:pt x="1000973" y="1251407"/>
                          </a:cubicBezTo>
                          <a:lnTo>
                            <a:pt x="992747" y="1247781"/>
                          </a:lnTo>
                          <a:lnTo>
                            <a:pt x="994087" y="1250498"/>
                          </a:lnTo>
                          <a:cubicBezTo>
                            <a:pt x="927729" y="1247471"/>
                            <a:pt x="860701" y="1261098"/>
                            <a:pt x="799625" y="1289488"/>
                          </a:cubicBezTo>
                          <a:lnTo>
                            <a:pt x="763404" y="1309948"/>
                          </a:lnTo>
                          <a:lnTo>
                            <a:pt x="805536" y="1312891"/>
                          </a:lnTo>
                          <a:cubicBezTo>
                            <a:pt x="833621" y="1321033"/>
                            <a:pt x="857607" y="1335310"/>
                            <a:pt x="873234" y="1356145"/>
                          </a:cubicBezTo>
                          <a:cubicBezTo>
                            <a:pt x="912301" y="1408234"/>
                            <a:pt x="809530" y="1477280"/>
                            <a:pt x="720402" y="1559864"/>
                          </a:cubicBezTo>
                          <a:lnTo>
                            <a:pt x="703009" y="1577447"/>
                          </a:lnTo>
                          <a:lnTo>
                            <a:pt x="709950" y="1733276"/>
                          </a:lnTo>
                          <a:lnTo>
                            <a:pt x="719471" y="1985327"/>
                          </a:lnTo>
                          <a:lnTo>
                            <a:pt x="728110" y="1980683"/>
                          </a:lnTo>
                          <a:cubicBezTo>
                            <a:pt x="739041" y="1973952"/>
                            <a:pt x="749183" y="1966642"/>
                            <a:pt x="758047" y="1958577"/>
                          </a:cubicBezTo>
                          <a:lnTo>
                            <a:pt x="781528" y="1929168"/>
                          </a:lnTo>
                          <a:lnTo>
                            <a:pt x="768333" y="1862037"/>
                          </a:lnTo>
                          <a:cubicBezTo>
                            <a:pt x="765096" y="1845575"/>
                            <a:pt x="779952" y="1824609"/>
                            <a:pt x="801513" y="1815207"/>
                          </a:cubicBezTo>
                          <a:cubicBezTo>
                            <a:pt x="823074" y="1805808"/>
                            <a:pt x="843176" y="1811532"/>
                            <a:pt x="846412" y="1827994"/>
                          </a:cubicBezTo>
                          <a:lnTo>
                            <a:pt x="849039" y="1841360"/>
                          </a:lnTo>
                          <a:lnTo>
                            <a:pt x="843556" y="1873815"/>
                          </a:lnTo>
                          <a:lnTo>
                            <a:pt x="853072" y="1881149"/>
                          </a:lnTo>
                          <a:lnTo>
                            <a:pt x="865807" y="1869431"/>
                          </a:lnTo>
                          <a:lnTo>
                            <a:pt x="941985" y="1751881"/>
                          </a:lnTo>
                          <a:cubicBezTo>
                            <a:pt x="963997" y="1728675"/>
                            <a:pt x="995097" y="1715773"/>
                            <a:pt x="1020574" y="1717256"/>
                          </a:cubicBezTo>
                          <a:cubicBezTo>
                            <a:pt x="1029065" y="1717751"/>
                            <a:pt x="1036933" y="1719845"/>
                            <a:pt x="1043630" y="1723687"/>
                          </a:cubicBezTo>
                          <a:cubicBezTo>
                            <a:pt x="1057025" y="1731374"/>
                            <a:pt x="1063203" y="1744603"/>
                            <a:pt x="1062364" y="1759779"/>
                          </a:cubicBezTo>
                          <a:lnTo>
                            <a:pt x="1057370" y="1778057"/>
                          </a:lnTo>
                          <a:lnTo>
                            <a:pt x="1078197" y="1765194"/>
                          </a:lnTo>
                          <a:cubicBezTo>
                            <a:pt x="1115415" y="1742208"/>
                            <a:pt x="1156871" y="1744485"/>
                            <a:pt x="1170793" y="1770281"/>
                          </a:cubicBezTo>
                          <a:cubicBezTo>
                            <a:pt x="1184716" y="1796077"/>
                            <a:pt x="1165831" y="1835622"/>
                            <a:pt x="1128614" y="1858608"/>
                          </a:cubicBezTo>
                          <a:lnTo>
                            <a:pt x="1100171" y="1876174"/>
                          </a:lnTo>
                          <a:lnTo>
                            <a:pt x="1105483" y="1875481"/>
                          </a:lnTo>
                          <a:cubicBezTo>
                            <a:pt x="1131039" y="1876801"/>
                            <a:pt x="1148541" y="1892372"/>
                            <a:pt x="1147829" y="1916751"/>
                          </a:cubicBezTo>
                          <a:cubicBezTo>
                            <a:pt x="1146879" y="1949254"/>
                            <a:pt x="1113907" y="1985100"/>
                            <a:pt x="1074181" y="1996819"/>
                          </a:cubicBezTo>
                          <a:lnTo>
                            <a:pt x="946896" y="2019674"/>
                          </a:lnTo>
                          <a:lnTo>
                            <a:pt x="931042" y="2025612"/>
                          </a:lnTo>
                          <a:lnTo>
                            <a:pt x="932220" y="2038096"/>
                          </a:lnTo>
                          <a:lnTo>
                            <a:pt x="966967" y="2051445"/>
                          </a:lnTo>
                          <a:lnTo>
                            <a:pt x="972170" y="2073773"/>
                          </a:lnTo>
                          <a:cubicBezTo>
                            <a:pt x="969982" y="2082457"/>
                            <a:pt x="964029" y="2091647"/>
                            <a:pt x="954834" y="2099284"/>
                          </a:cubicBezTo>
                          <a:cubicBezTo>
                            <a:pt x="936444" y="2114558"/>
                            <a:pt x="912042" y="2117837"/>
                            <a:pt x="900332" y="2106608"/>
                          </a:cubicBezTo>
                          <a:lnTo>
                            <a:pt x="856506" y="2064582"/>
                          </a:lnTo>
                          <a:lnTo>
                            <a:pt x="856102" y="2064750"/>
                          </a:lnTo>
                          <a:lnTo>
                            <a:pt x="857613" y="2066273"/>
                          </a:lnTo>
                          <a:cubicBezTo>
                            <a:pt x="809136" y="2075189"/>
                            <a:pt x="765223" y="2129558"/>
                            <a:pt x="726961" y="2176509"/>
                          </a:cubicBezTo>
                          <a:lnTo>
                            <a:pt x="726704" y="2176792"/>
                          </a:lnTo>
                          <a:lnTo>
                            <a:pt x="730580" y="2279387"/>
                          </a:lnTo>
                          <a:lnTo>
                            <a:pt x="734681" y="2403798"/>
                          </a:lnTo>
                          <a:lnTo>
                            <a:pt x="737556" y="2406768"/>
                          </a:lnTo>
                          <a:lnTo>
                            <a:pt x="739929" y="2418842"/>
                          </a:lnTo>
                          <a:lnTo>
                            <a:pt x="735952" y="2442380"/>
                          </a:lnTo>
                          <a:lnTo>
                            <a:pt x="736173" y="2449080"/>
                          </a:lnTo>
                          <a:lnTo>
                            <a:pt x="743572" y="2454782"/>
                          </a:lnTo>
                          <a:lnTo>
                            <a:pt x="755076" y="2444198"/>
                          </a:lnTo>
                          <a:lnTo>
                            <a:pt x="823886" y="2338017"/>
                          </a:lnTo>
                          <a:cubicBezTo>
                            <a:pt x="843769" y="2317055"/>
                            <a:pt x="871861" y="2305401"/>
                            <a:pt x="894874" y="2306741"/>
                          </a:cubicBezTo>
                          <a:cubicBezTo>
                            <a:pt x="902544" y="2307188"/>
                            <a:pt x="909651" y="2309079"/>
                            <a:pt x="915700" y="2312550"/>
                          </a:cubicBezTo>
                          <a:cubicBezTo>
                            <a:pt x="927799" y="2319493"/>
                            <a:pt x="933380" y="2331443"/>
                            <a:pt x="932622" y="2345151"/>
                          </a:cubicBezTo>
                          <a:lnTo>
                            <a:pt x="928111" y="2361662"/>
                          </a:lnTo>
                          <a:lnTo>
                            <a:pt x="946924" y="2350042"/>
                          </a:lnTo>
                          <a:cubicBezTo>
                            <a:pt x="980542" y="2329280"/>
                            <a:pt x="1017988" y="2331336"/>
                            <a:pt x="1030564" y="2354637"/>
                          </a:cubicBezTo>
                          <a:cubicBezTo>
                            <a:pt x="1043141" y="2377938"/>
                            <a:pt x="1026082" y="2413659"/>
                            <a:pt x="992465" y="2434421"/>
                          </a:cubicBezTo>
                          <a:lnTo>
                            <a:pt x="966772" y="2450288"/>
                          </a:lnTo>
                          <a:lnTo>
                            <a:pt x="971571" y="2449663"/>
                          </a:lnTo>
                          <a:cubicBezTo>
                            <a:pt x="994655" y="2450855"/>
                            <a:pt x="1010464" y="2464920"/>
                            <a:pt x="1009821" y="2486941"/>
                          </a:cubicBezTo>
                          <a:cubicBezTo>
                            <a:pt x="1008963" y="2516300"/>
                            <a:pt x="979180" y="2548680"/>
                            <a:pt x="943296" y="2559265"/>
                          </a:cubicBezTo>
                          <a:lnTo>
                            <a:pt x="828321" y="2579909"/>
                          </a:lnTo>
                          <a:lnTo>
                            <a:pt x="814001" y="2585274"/>
                          </a:lnTo>
                          <a:lnTo>
                            <a:pt x="815065" y="2596550"/>
                          </a:lnTo>
                          <a:lnTo>
                            <a:pt x="846452" y="2608608"/>
                          </a:lnTo>
                          <a:lnTo>
                            <a:pt x="851152" y="2628776"/>
                          </a:lnTo>
                          <a:cubicBezTo>
                            <a:pt x="849175" y="2636620"/>
                            <a:pt x="843798" y="2644921"/>
                            <a:pt x="835492" y="2651820"/>
                          </a:cubicBezTo>
                          <a:cubicBezTo>
                            <a:pt x="818880" y="2665617"/>
                            <a:pt x="796838" y="2668579"/>
                            <a:pt x="786262" y="2658435"/>
                          </a:cubicBezTo>
                          <a:lnTo>
                            <a:pt x="746674" y="2620474"/>
                          </a:lnTo>
                          <a:lnTo>
                            <a:pt x="746309" y="2620626"/>
                          </a:lnTo>
                          <a:lnTo>
                            <a:pt x="747674" y="2622002"/>
                          </a:lnTo>
                          <a:lnTo>
                            <a:pt x="741984" y="2625363"/>
                          </a:lnTo>
                          <a:lnTo>
                            <a:pt x="742947" y="2654589"/>
                          </a:lnTo>
                          <a:cubicBezTo>
                            <a:pt x="745637" y="2742448"/>
                            <a:pt x="748002" y="2825127"/>
                            <a:pt x="749992" y="2900992"/>
                          </a:cubicBezTo>
                          <a:lnTo>
                            <a:pt x="750452" y="2920694"/>
                          </a:lnTo>
                          <a:lnTo>
                            <a:pt x="765776" y="2924235"/>
                          </a:lnTo>
                          <a:cubicBezTo>
                            <a:pt x="772283" y="2930612"/>
                            <a:pt x="773048" y="2939971"/>
                            <a:pt x="769024" y="2949946"/>
                          </a:cubicBezTo>
                          <a:lnTo>
                            <a:pt x="761237" y="2960389"/>
                          </a:lnTo>
                          <a:lnTo>
                            <a:pt x="751503" y="2965718"/>
                          </a:lnTo>
                          <a:lnTo>
                            <a:pt x="751944" y="2984649"/>
                          </a:lnTo>
                          <a:lnTo>
                            <a:pt x="764598" y="2978607"/>
                          </a:lnTo>
                          <a:cubicBezTo>
                            <a:pt x="775502" y="2973401"/>
                            <a:pt x="786036" y="2970896"/>
                            <a:pt x="795096" y="2979194"/>
                          </a:cubicBezTo>
                          <a:cubicBezTo>
                            <a:pt x="820497" y="3004091"/>
                            <a:pt x="820585" y="3038613"/>
                            <a:pt x="795291" y="3056302"/>
                          </a:cubicBezTo>
                          <a:lnTo>
                            <a:pt x="792438" y="3057490"/>
                          </a:lnTo>
                          <a:lnTo>
                            <a:pt x="802580" y="3059458"/>
                          </a:lnTo>
                          <a:cubicBezTo>
                            <a:pt x="807122" y="3061254"/>
                            <a:pt x="810575" y="3063776"/>
                            <a:pt x="812563" y="3067000"/>
                          </a:cubicBezTo>
                          <a:cubicBezTo>
                            <a:pt x="816538" y="3073448"/>
                            <a:pt x="813900" y="3081487"/>
                            <a:pt x="806420" y="3089274"/>
                          </a:cubicBezTo>
                          <a:lnTo>
                            <a:pt x="795511" y="3095709"/>
                          </a:lnTo>
                          <a:lnTo>
                            <a:pt x="794424" y="3102346"/>
                          </a:lnTo>
                          <a:lnTo>
                            <a:pt x="786637" y="3112789"/>
                          </a:lnTo>
                          <a:lnTo>
                            <a:pt x="755129" y="3130037"/>
                          </a:lnTo>
                          <a:lnTo>
                            <a:pt x="755144" y="3131072"/>
                          </a:lnTo>
                          <a:lnTo>
                            <a:pt x="782394" y="3131596"/>
                          </a:lnTo>
                          <a:lnTo>
                            <a:pt x="784012" y="3133866"/>
                          </a:lnTo>
                          <a:lnTo>
                            <a:pt x="789998" y="3131007"/>
                          </a:lnTo>
                          <a:cubicBezTo>
                            <a:pt x="800902" y="3125801"/>
                            <a:pt x="811435" y="3123296"/>
                            <a:pt x="820496" y="3131594"/>
                          </a:cubicBezTo>
                          <a:cubicBezTo>
                            <a:pt x="845897" y="3156491"/>
                            <a:pt x="845985" y="3191013"/>
                            <a:pt x="820691" y="3208702"/>
                          </a:cubicBezTo>
                          <a:lnTo>
                            <a:pt x="817838" y="3209890"/>
                          </a:lnTo>
                          <a:lnTo>
                            <a:pt x="827980" y="3211858"/>
                          </a:lnTo>
                          <a:cubicBezTo>
                            <a:pt x="832522" y="3213655"/>
                            <a:pt x="835975" y="3216176"/>
                            <a:pt x="837963" y="3219400"/>
                          </a:cubicBezTo>
                          <a:lnTo>
                            <a:pt x="838787" y="3226565"/>
                          </a:lnTo>
                          <a:lnTo>
                            <a:pt x="839545" y="3226844"/>
                          </a:lnTo>
                          <a:cubicBezTo>
                            <a:pt x="864948" y="3251741"/>
                            <a:pt x="865035" y="3286263"/>
                            <a:pt x="839742" y="3303953"/>
                          </a:cubicBezTo>
                          <a:lnTo>
                            <a:pt x="836887" y="3305140"/>
                          </a:lnTo>
                          <a:lnTo>
                            <a:pt x="847030" y="3307107"/>
                          </a:lnTo>
                          <a:cubicBezTo>
                            <a:pt x="851572" y="3308905"/>
                            <a:pt x="855025" y="3311425"/>
                            <a:pt x="857012" y="3314650"/>
                          </a:cubicBezTo>
                          <a:cubicBezTo>
                            <a:pt x="864963" y="3327546"/>
                            <a:pt x="846459" y="3346809"/>
                            <a:pt x="815683" y="3357679"/>
                          </a:cubicBezTo>
                          <a:lnTo>
                            <a:pt x="810246" y="3358561"/>
                          </a:lnTo>
                          <a:lnTo>
                            <a:pt x="809966" y="3358876"/>
                          </a:lnTo>
                          <a:lnTo>
                            <a:pt x="811618" y="3359552"/>
                          </a:lnTo>
                          <a:lnTo>
                            <a:pt x="807510" y="3362752"/>
                          </a:lnTo>
                          <a:lnTo>
                            <a:pt x="815278" y="3364260"/>
                          </a:lnTo>
                          <a:cubicBezTo>
                            <a:pt x="819820" y="3366057"/>
                            <a:pt x="823273" y="3368578"/>
                            <a:pt x="825261" y="3371802"/>
                          </a:cubicBezTo>
                          <a:lnTo>
                            <a:pt x="826085" y="3378967"/>
                          </a:lnTo>
                          <a:lnTo>
                            <a:pt x="826843" y="3379246"/>
                          </a:lnTo>
                          <a:cubicBezTo>
                            <a:pt x="852246" y="3404143"/>
                            <a:pt x="852333" y="3438665"/>
                            <a:pt x="827040" y="3456355"/>
                          </a:cubicBezTo>
                          <a:lnTo>
                            <a:pt x="824185" y="3457542"/>
                          </a:lnTo>
                          <a:lnTo>
                            <a:pt x="834328" y="3459509"/>
                          </a:lnTo>
                          <a:cubicBezTo>
                            <a:pt x="838870" y="3461307"/>
                            <a:pt x="842323" y="3463827"/>
                            <a:pt x="844310" y="3467052"/>
                          </a:cubicBezTo>
                          <a:cubicBezTo>
                            <a:pt x="852261" y="3479948"/>
                            <a:pt x="833757" y="3499211"/>
                            <a:pt x="802981" y="3510081"/>
                          </a:cubicBezTo>
                          <a:lnTo>
                            <a:pt x="796792" y="3511085"/>
                          </a:lnTo>
                          <a:lnTo>
                            <a:pt x="798916" y="3511954"/>
                          </a:lnTo>
                          <a:cubicBezTo>
                            <a:pt x="780839" y="3522372"/>
                            <a:pt x="764861" y="3534869"/>
                            <a:pt x="751289" y="3549051"/>
                          </a:cubicBezTo>
                          <a:lnTo>
                            <a:pt x="740410" y="3564525"/>
                          </a:lnTo>
                          <a:lnTo>
                            <a:pt x="740257" y="3566519"/>
                          </a:lnTo>
                          <a:cubicBezTo>
                            <a:pt x="715797" y="3755445"/>
                            <a:pt x="665733" y="3873633"/>
                            <a:pt x="583568" y="3874419"/>
                          </a:cubicBezTo>
                          <a:cubicBezTo>
                            <a:pt x="521944" y="3875009"/>
                            <a:pt x="481195" y="3788124"/>
                            <a:pt x="456492" y="3669625"/>
                          </a:cubicBezTo>
                          <a:lnTo>
                            <a:pt x="437661" y="3547225"/>
                          </a:lnTo>
                          <a:lnTo>
                            <a:pt x="392376" y="3511953"/>
                          </a:lnTo>
                          <a:lnTo>
                            <a:pt x="394500" y="3511084"/>
                          </a:lnTo>
                          <a:lnTo>
                            <a:pt x="388311" y="3510080"/>
                          </a:lnTo>
                          <a:cubicBezTo>
                            <a:pt x="357535" y="3499210"/>
                            <a:pt x="339032" y="3479947"/>
                            <a:pt x="346982" y="3467051"/>
                          </a:cubicBezTo>
                          <a:cubicBezTo>
                            <a:pt x="348969" y="3463826"/>
                            <a:pt x="352422" y="3461306"/>
                            <a:pt x="356964" y="3459508"/>
                          </a:cubicBezTo>
                          <a:lnTo>
                            <a:pt x="367107" y="3457541"/>
                          </a:lnTo>
                          <a:lnTo>
                            <a:pt x="364252" y="3456354"/>
                          </a:lnTo>
                          <a:cubicBezTo>
                            <a:pt x="338959" y="3438664"/>
                            <a:pt x="339046" y="3404142"/>
                            <a:pt x="364449" y="3379245"/>
                          </a:cubicBezTo>
                          <a:lnTo>
                            <a:pt x="365207" y="3378966"/>
                          </a:lnTo>
                          <a:lnTo>
                            <a:pt x="366031" y="3371801"/>
                          </a:lnTo>
                          <a:cubicBezTo>
                            <a:pt x="368019" y="3368577"/>
                            <a:pt x="371472" y="3366056"/>
                            <a:pt x="376014" y="3364259"/>
                          </a:cubicBezTo>
                          <a:lnTo>
                            <a:pt x="386156" y="3362291"/>
                          </a:lnTo>
                          <a:lnTo>
                            <a:pt x="383303" y="3361103"/>
                          </a:lnTo>
                          <a:lnTo>
                            <a:pt x="371416" y="3347713"/>
                          </a:lnTo>
                          <a:lnTo>
                            <a:pt x="353125" y="3336924"/>
                          </a:lnTo>
                          <a:cubicBezTo>
                            <a:pt x="345646" y="3329138"/>
                            <a:pt x="343008" y="3321098"/>
                            <a:pt x="346983" y="3314650"/>
                          </a:cubicBezTo>
                          <a:cubicBezTo>
                            <a:pt x="348970" y="3311425"/>
                            <a:pt x="352423" y="3308905"/>
                            <a:pt x="356965" y="3307107"/>
                          </a:cubicBezTo>
                          <a:lnTo>
                            <a:pt x="367108" y="3305140"/>
                          </a:lnTo>
                          <a:lnTo>
                            <a:pt x="364253" y="3303953"/>
                          </a:lnTo>
                          <a:cubicBezTo>
                            <a:pt x="338960" y="3286263"/>
                            <a:pt x="339047" y="3251741"/>
                            <a:pt x="364450" y="3226844"/>
                          </a:cubicBezTo>
                          <a:lnTo>
                            <a:pt x="365208" y="3226565"/>
                          </a:lnTo>
                          <a:lnTo>
                            <a:pt x="366032" y="3219400"/>
                          </a:lnTo>
                          <a:cubicBezTo>
                            <a:pt x="368020" y="3216176"/>
                            <a:pt x="371473" y="3213655"/>
                            <a:pt x="376015" y="3211858"/>
                          </a:cubicBezTo>
                          <a:lnTo>
                            <a:pt x="386157" y="3209890"/>
                          </a:lnTo>
                          <a:lnTo>
                            <a:pt x="383304" y="3208702"/>
                          </a:lnTo>
                          <a:cubicBezTo>
                            <a:pt x="358010" y="3191013"/>
                            <a:pt x="358098" y="3156491"/>
                            <a:pt x="383499" y="3131594"/>
                          </a:cubicBezTo>
                          <a:cubicBezTo>
                            <a:pt x="392560" y="3123296"/>
                            <a:pt x="403093" y="3125801"/>
                            <a:pt x="413997" y="3131007"/>
                          </a:cubicBezTo>
                          <a:lnTo>
                            <a:pt x="414984" y="3131478"/>
                          </a:lnTo>
                          <a:lnTo>
                            <a:pt x="430241" y="3131184"/>
                          </a:lnTo>
                          <a:lnTo>
                            <a:pt x="430602" y="3120039"/>
                          </a:lnTo>
                          <a:lnTo>
                            <a:pt x="417358" y="3112789"/>
                          </a:lnTo>
                          <a:lnTo>
                            <a:pt x="409571" y="3102346"/>
                          </a:lnTo>
                          <a:lnTo>
                            <a:pt x="408484" y="3095709"/>
                          </a:lnTo>
                          <a:lnTo>
                            <a:pt x="397575" y="3089274"/>
                          </a:lnTo>
                          <a:cubicBezTo>
                            <a:pt x="390095" y="3081487"/>
                            <a:pt x="387457" y="3073448"/>
                            <a:pt x="391432" y="3067000"/>
                          </a:cubicBezTo>
                          <a:cubicBezTo>
                            <a:pt x="393420" y="3063776"/>
                            <a:pt x="396873" y="3061254"/>
                            <a:pt x="401415" y="3059458"/>
                          </a:cubicBezTo>
                          <a:lnTo>
                            <a:pt x="411557" y="3057490"/>
                          </a:lnTo>
                          <a:lnTo>
                            <a:pt x="408704" y="3056302"/>
                          </a:lnTo>
                          <a:cubicBezTo>
                            <a:pt x="383410" y="3038613"/>
                            <a:pt x="383498" y="3004091"/>
                            <a:pt x="408899" y="2979194"/>
                          </a:cubicBezTo>
                          <a:lnTo>
                            <a:pt x="435179" y="2978688"/>
                          </a:lnTo>
                          <a:lnTo>
                            <a:pt x="436062" y="2951409"/>
                          </a:lnTo>
                          <a:lnTo>
                            <a:pt x="434971" y="2949946"/>
                          </a:lnTo>
                          <a:cubicBezTo>
                            <a:pt x="432959" y="2944958"/>
                            <a:pt x="432145" y="2940125"/>
                            <a:pt x="432646" y="2935741"/>
                          </a:cubicBezTo>
                          <a:lnTo>
                            <a:pt x="436877" y="2927005"/>
                          </a:lnTo>
                          <a:lnTo>
                            <a:pt x="445478" y="2690080"/>
                          </a:lnTo>
                          <a:lnTo>
                            <a:pt x="447865" y="2629915"/>
                          </a:lnTo>
                          <a:lnTo>
                            <a:pt x="434469" y="2622002"/>
                          </a:lnTo>
                          <a:lnTo>
                            <a:pt x="435834" y="2620626"/>
                          </a:lnTo>
                          <a:lnTo>
                            <a:pt x="435469" y="2620474"/>
                          </a:lnTo>
                          <a:lnTo>
                            <a:pt x="395882" y="2658435"/>
                          </a:lnTo>
                          <a:cubicBezTo>
                            <a:pt x="385305" y="2668579"/>
                            <a:pt x="363263" y="2665617"/>
                            <a:pt x="346651" y="2651820"/>
                          </a:cubicBezTo>
                          <a:cubicBezTo>
                            <a:pt x="338345" y="2644921"/>
                            <a:pt x="332968" y="2636620"/>
                            <a:pt x="330991" y="2628776"/>
                          </a:cubicBezTo>
                          <a:lnTo>
                            <a:pt x="335691" y="2608608"/>
                          </a:lnTo>
                          <a:lnTo>
                            <a:pt x="367078" y="2596550"/>
                          </a:lnTo>
                          <a:lnTo>
                            <a:pt x="368142" y="2585274"/>
                          </a:lnTo>
                          <a:lnTo>
                            <a:pt x="353822" y="2579909"/>
                          </a:lnTo>
                          <a:lnTo>
                            <a:pt x="238847" y="2559265"/>
                          </a:lnTo>
                          <a:cubicBezTo>
                            <a:pt x="202963" y="2548680"/>
                            <a:pt x="173180" y="2516300"/>
                            <a:pt x="172322" y="2486941"/>
                          </a:cubicBezTo>
                          <a:cubicBezTo>
                            <a:pt x="171679" y="2464920"/>
                            <a:pt x="187488" y="2450855"/>
                            <a:pt x="210572" y="2449663"/>
                          </a:cubicBezTo>
                          <a:lnTo>
                            <a:pt x="215371" y="2450288"/>
                          </a:lnTo>
                          <a:lnTo>
                            <a:pt x="189678" y="2434421"/>
                          </a:lnTo>
                          <a:cubicBezTo>
                            <a:pt x="156061" y="2413659"/>
                            <a:pt x="139003" y="2377938"/>
                            <a:pt x="151579" y="2354637"/>
                          </a:cubicBezTo>
                          <a:cubicBezTo>
                            <a:pt x="164155" y="2331336"/>
                            <a:pt x="201601" y="2329280"/>
                            <a:pt x="235219" y="2350042"/>
                          </a:cubicBezTo>
                          <a:lnTo>
                            <a:pt x="254032" y="2361662"/>
                          </a:lnTo>
                          <a:lnTo>
                            <a:pt x="249521" y="2345151"/>
                          </a:lnTo>
                          <a:cubicBezTo>
                            <a:pt x="248763" y="2331443"/>
                            <a:pt x="254344" y="2319493"/>
                            <a:pt x="266443" y="2312550"/>
                          </a:cubicBezTo>
                          <a:cubicBezTo>
                            <a:pt x="272492" y="2309079"/>
                            <a:pt x="279600" y="2307188"/>
                            <a:pt x="287270" y="2306741"/>
                          </a:cubicBezTo>
                          <a:cubicBezTo>
                            <a:pt x="310282" y="2305401"/>
                            <a:pt x="338374" y="2317055"/>
                            <a:pt x="358257" y="2338017"/>
                          </a:cubicBezTo>
                          <a:lnTo>
                            <a:pt x="427068" y="2444198"/>
                          </a:lnTo>
                          <a:lnTo>
                            <a:pt x="438571" y="2454782"/>
                          </a:lnTo>
                          <a:lnTo>
                            <a:pt x="447167" y="2448158"/>
                          </a:lnTo>
                          <a:lnTo>
                            <a:pt x="442214" y="2418842"/>
                          </a:lnTo>
                          <a:lnTo>
                            <a:pt x="444587" y="2406768"/>
                          </a:lnTo>
                          <a:lnTo>
                            <a:pt x="457235" y="2393703"/>
                          </a:lnTo>
                          <a:lnTo>
                            <a:pt x="460342" y="2315375"/>
                          </a:lnTo>
                          <a:lnTo>
                            <a:pt x="467897" y="2142092"/>
                          </a:lnTo>
                          <a:lnTo>
                            <a:pt x="407359" y="2073790"/>
                          </a:lnTo>
                          <a:cubicBezTo>
                            <a:pt x="385538" y="2053214"/>
                            <a:pt x="362441" y="2037393"/>
                            <a:pt x="338202" y="2032935"/>
                          </a:cubicBezTo>
                          <a:lnTo>
                            <a:pt x="339713" y="2031412"/>
                          </a:lnTo>
                          <a:lnTo>
                            <a:pt x="339309" y="2031244"/>
                          </a:lnTo>
                          <a:lnTo>
                            <a:pt x="295483" y="2073270"/>
                          </a:lnTo>
                          <a:cubicBezTo>
                            <a:pt x="283773" y="2084499"/>
                            <a:pt x="259371" y="2081220"/>
                            <a:pt x="240981" y="2065946"/>
                          </a:cubicBezTo>
                          <a:cubicBezTo>
                            <a:pt x="231786" y="2058309"/>
                            <a:pt x="225833" y="2049119"/>
                            <a:pt x="223645" y="2040435"/>
                          </a:cubicBezTo>
                          <a:lnTo>
                            <a:pt x="228848" y="2018107"/>
                          </a:lnTo>
                          <a:lnTo>
                            <a:pt x="263595" y="2004758"/>
                          </a:lnTo>
                          <a:lnTo>
                            <a:pt x="264773" y="1992274"/>
                          </a:lnTo>
                          <a:lnTo>
                            <a:pt x="248920" y="1986336"/>
                          </a:lnTo>
                          <a:lnTo>
                            <a:pt x="121634" y="1963481"/>
                          </a:lnTo>
                          <a:cubicBezTo>
                            <a:pt x="81908" y="1951762"/>
                            <a:pt x="48936" y="1915916"/>
                            <a:pt x="47986" y="1883413"/>
                          </a:cubicBezTo>
                          <a:cubicBezTo>
                            <a:pt x="47274" y="1859034"/>
                            <a:pt x="64776" y="1843463"/>
                            <a:pt x="90332" y="1842143"/>
                          </a:cubicBezTo>
                          <a:lnTo>
                            <a:pt x="95644" y="1842836"/>
                          </a:lnTo>
                          <a:lnTo>
                            <a:pt x="67201" y="1825270"/>
                          </a:lnTo>
                          <a:cubicBezTo>
                            <a:pt x="29984" y="1802284"/>
                            <a:pt x="11099" y="1762739"/>
                            <a:pt x="25022" y="1736943"/>
                          </a:cubicBezTo>
                          <a:cubicBezTo>
                            <a:pt x="38944" y="1711147"/>
                            <a:pt x="80400" y="1708870"/>
                            <a:pt x="117618" y="1731856"/>
                          </a:cubicBezTo>
                          <a:lnTo>
                            <a:pt x="138445" y="1744719"/>
                          </a:lnTo>
                          <a:lnTo>
                            <a:pt x="133451" y="1726441"/>
                          </a:lnTo>
                          <a:cubicBezTo>
                            <a:pt x="132612" y="1711265"/>
                            <a:pt x="138790" y="1698036"/>
                            <a:pt x="152185" y="1690349"/>
                          </a:cubicBezTo>
                          <a:cubicBezTo>
                            <a:pt x="158882" y="1686507"/>
                            <a:pt x="166750" y="1684413"/>
                            <a:pt x="175241" y="1683918"/>
                          </a:cubicBezTo>
                          <a:cubicBezTo>
                            <a:pt x="200718" y="1682435"/>
                            <a:pt x="231818" y="1695337"/>
                            <a:pt x="253830" y="1718543"/>
                          </a:cubicBezTo>
                          <a:lnTo>
                            <a:pt x="330008" y="1836093"/>
                          </a:lnTo>
                          <a:lnTo>
                            <a:pt x="342744" y="1847811"/>
                          </a:lnTo>
                          <a:lnTo>
                            <a:pt x="352259" y="1840477"/>
                          </a:lnTo>
                          <a:lnTo>
                            <a:pt x="346776" y="1808022"/>
                          </a:lnTo>
                          <a:lnTo>
                            <a:pt x="349403" y="1794656"/>
                          </a:lnTo>
                          <a:cubicBezTo>
                            <a:pt x="352639" y="1778194"/>
                            <a:pt x="372741" y="1772470"/>
                            <a:pt x="394303" y="1781869"/>
                          </a:cubicBezTo>
                          <a:cubicBezTo>
                            <a:pt x="415863" y="1791271"/>
                            <a:pt x="430719" y="1812237"/>
                            <a:pt x="427483" y="1828699"/>
                          </a:cubicBezTo>
                          <a:lnTo>
                            <a:pt x="414287" y="1895830"/>
                          </a:lnTo>
                          <a:lnTo>
                            <a:pt x="437769" y="1925239"/>
                          </a:lnTo>
                          <a:cubicBezTo>
                            <a:pt x="446632" y="1933304"/>
                            <a:pt x="456775" y="1940614"/>
                            <a:pt x="467705" y="1947345"/>
                          </a:cubicBezTo>
                          <a:lnTo>
                            <a:pt x="476188" y="1951905"/>
                          </a:lnTo>
                          <a:lnTo>
                            <a:pt x="484329" y="1765175"/>
                          </a:lnTo>
                          <a:lnTo>
                            <a:pt x="494914" y="1551584"/>
                          </a:lnTo>
                          <a:lnTo>
                            <a:pt x="450357" y="1511965"/>
                          </a:lnTo>
                          <a:cubicBezTo>
                            <a:pt x="379664" y="1450340"/>
                            <a:pt x="320141" y="1397816"/>
                            <a:pt x="351396" y="1356145"/>
                          </a:cubicBezTo>
                          <a:cubicBezTo>
                            <a:pt x="367023" y="1335310"/>
                            <a:pt x="391009" y="1321033"/>
                            <a:pt x="419094" y="1312891"/>
                          </a:cubicBezTo>
                          <a:lnTo>
                            <a:pt x="458865" y="1310113"/>
                          </a:lnTo>
                          <a:lnTo>
                            <a:pt x="422353" y="1289488"/>
                          </a:lnTo>
                          <a:cubicBezTo>
                            <a:pt x="361276" y="1261098"/>
                            <a:pt x="294248" y="1247471"/>
                            <a:pt x="227890" y="1250498"/>
                          </a:cubicBezTo>
                          <a:lnTo>
                            <a:pt x="229230" y="1247781"/>
                          </a:lnTo>
                          <a:lnTo>
                            <a:pt x="221004" y="1251407"/>
                          </a:lnTo>
                          <a:cubicBezTo>
                            <a:pt x="172915" y="1262313"/>
                            <a:pt x="128438" y="1253431"/>
                            <a:pt x="121662" y="1231571"/>
                          </a:cubicBezTo>
                          <a:cubicBezTo>
                            <a:pt x="119967" y="1226105"/>
                            <a:pt x="120790" y="1220346"/>
                            <a:pt x="123728" y="1214611"/>
                          </a:cubicBezTo>
                          <a:lnTo>
                            <a:pt x="132791" y="1204288"/>
                          </a:lnTo>
                          <a:lnTo>
                            <a:pt x="128112" y="1205081"/>
                          </a:lnTo>
                          <a:cubicBezTo>
                            <a:pt x="77883" y="1203424"/>
                            <a:pt x="35774" y="1161490"/>
                            <a:pt x="34057" y="1111416"/>
                          </a:cubicBezTo>
                          <a:cubicBezTo>
                            <a:pt x="34255" y="1077109"/>
                            <a:pt x="93956" y="1090589"/>
                            <a:pt x="123906" y="1080176"/>
                          </a:cubicBezTo>
                          <a:cubicBezTo>
                            <a:pt x="129098" y="1080131"/>
                            <a:pt x="136816" y="1070953"/>
                            <a:pt x="135322" y="1066623"/>
                          </a:cubicBezTo>
                          <a:cubicBezTo>
                            <a:pt x="133827" y="1062294"/>
                            <a:pt x="134825" y="1058388"/>
                            <a:pt x="120707" y="1057405"/>
                          </a:cubicBezTo>
                          <a:lnTo>
                            <a:pt x="49351" y="1062113"/>
                          </a:lnTo>
                          <a:lnTo>
                            <a:pt x="27779" y="1055542"/>
                          </a:lnTo>
                          <a:cubicBezTo>
                            <a:pt x="11032" y="1046594"/>
                            <a:pt x="455" y="1034646"/>
                            <a:pt x="14" y="1021819"/>
                          </a:cubicBezTo>
                          <a:cubicBezTo>
                            <a:pt x="-425" y="1008993"/>
                            <a:pt x="9357" y="997717"/>
                            <a:pt x="25527" y="989854"/>
                          </a:cubicBezTo>
                          <a:lnTo>
                            <a:pt x="52276" y="981425"/>
                          </a:lnTo>
                          <a:cubicBezTo>
                            <a:pt x="42947" y="972637"/>
                            <a:pt x="32758" y="966778"/>
                            <a:pt x="24289" y="955061"/>
                          </a:cubicBezTo>
                          <a:cubicBezTo>
                            <a:pt x="15820" y="943344"/>
                            <a:pt x="13845" y="926375"/>
                            <a:pt x="20132" y="915486"/>
                          </a:cubicBezTo>
                          <a:cubicBezTo>
                            <a:pt x="26418" y="904598"/>
                            <a:pt x="41520" y="898830"/>
                            <a:pt x="56484" y="899299"/>
                          </a:cubicBezTo>
                          <a:cubicBezTo>
                            <a:pt x="71447" y="899767"/>
                            <a:pt x="75523" y="905014"/>
                            <a:pt x="85043" y="907872"/>
                          </a:cubicBezTo>
                          <a:lnTo>
                            <a:pt x="80363" y="894874"/>
                          </a:lnTo>
                          <a:cubicBezTo>
                            <a:pt x="79088" y="876939"/>
                            <a:pt x="83962" y="862830"/>
                            <a:pt x="95290" y="856797"/>
                          </a:cubicBezTo>
                          <a:cubicBezTo>
                            <a:pt x="106619" y="850764"/>
                            <a:pt x="122255" y="853951"/>
                            <a:pt x="138377" y="863980"/>
                          </a:cubicBezTo>
                          <a:lnTo>
                            <a:pt x="154180" y="880548"/>
                          </a:lnTo>
                          <a:lnTo>
                            <a:pt x="186221" y="943932"/>
                          </a:lnTo>
                          <a:cubicBezTo>
                            <a:pt x="189674" y="949197"/>
                            <a:pt x="193901" y="951898"/>
                            <a:pt x="201032" y="950430"/>
                          </a:cubicBezTo>
                          <a:cubicBezTo>
                            <a:pt x="208163" y="948962"/>
                            <a:pt x="209203" y="940590"/>
                            <a:pt x="207540" y="935316"/>
                          </a:cubicBezTo>
                          <a:cubicBezTo>
                            <a:pt x="201445" y="904413"/>
                            <a:pt x="166536" y="855533"/>
                            <a:pt x="189253" y="842609"/>
                          </a:cubicBezTo>
                          <a:cubicBezTo>
                            <a:pt x="233477" y="819059"/>
                            <a:pt x="290848" y="834559"/>
                            <a:pt x="317396" y="877230"/>
                          </a:cubicBezTo>
                          <a:lnTo>
                            <a:pt x="319049" y="881679"/>
                          </a:lnTo>
                          <a:lnTo>
                            <a:pt x="323458" y="868668"/>
                          </a:lnTo>
                          <a:cubicBezTo>
                            <a:pt x="326955" y="863256"/>
                            <a:pt x="331532" y="859665"/>
                            <a:pt x="337112" y="858400"/>
                          </a:cubicBezTo>
                          <a:cubicBezTo>
                            <a:pt x="359432" y="853338"/>
                            <a:pt x="389363" y="887415"/>
                            <a:pt x="403963" y="934514"/>
                          </a:cubicBezTo>
                          <a:lnTo>
                            <a:pt x="404911" y="943221"/>
                          </a:lnTo>
                          <a:lnTo>
                            <a:pt x="407746" y="938977"/>
                          </a:lnTo>
                          <a:cubicBezTo>
                            <a:pt x="423024" y="968468"/>
                            <a:pt x="441992" y="996022"/>
                            <a:pt x="464031" y="1021041"/>
                          </a:cubicBezTo>
                          <a:lnTo>
                            <a:pt x="518779" y="1070028"/>
                          </a:lnTo>
                          <a:lnTo>
                            <a:pt x="520617" y="1032942"/>
                          </a:lnTo>
                          <a:lnTo>
                            <a:pt x="523282" y="988009"/>
                          </a:lnTo>
                          <a:lnTo>
                            <a:pt x="491717" y="921064"/>
                          </a:lnTo>
                          <a:cubicBezTo>
                            <a:pt x="474644" y="892016"/>
                            <a:pt x="455190" y="864965"/>
                            <a:pt x="434273" y="840966"/>
                          </a:cubicBezTo>
                          <a:lnTo>
                            <a:pt x="412799" y="820926"/>
                          </a:lnTo>
                          <a:lnTo>
                            <a:pt x="408592" y="818338"/>
                          </a:lnTo>
                          <a:lnTo>
                            <a:pt x="389136" y="798846"/>
                          </a:lnTo>
                          <a:lnTo>
                            <a:pt x="368060" y="779179"/>
                          </a:lnTo>
                          <a:lnTo>
                            <a:pt x="369299" y="778971"/>
                          </a:lnTo>
                          <a:lnTo>
                            <a:pt x="369048" y="778721"/>
                          </a:lnTo>
                          <a:cubicBezTo>
                            <a:pt x="348752" y="751530"/>
                            <a:pt x="341391" y="723856"/>
                            <a:pt x="351775" y="702143"/>
                          </a:cubicBezTo>
                          <a:cubicBezTo>
                            <a:pt x="362159" y="680430"/>
                            <a:pt x="388323" y="668790"/>
                            <a:pt x="422230" y="667521"/>
                          </a:cubicBezTo>
                          <a:lnTo>
                            <a:pt x="426940" y="668022"/>
                          </a:lnTo>
                          <a:lnTo>
                            <a:pt x="367363" y="621091"/>
                          </a:lnTo>
                          <a:lnTo>
                            <a:pt x="279669" y="581519"/>
                          </a:lnTo>
                          <a:lnTo>
                            <a:pt x="261953" y="580226"/>
                          </a:lnTo>
                          <a:cubicBezTo>
                            <a:pt x="221784" y="574080"/>
                            <a:pt x="193599" y="559694"/>
                            <a:pt x="193599" y="542925"/>
                          </a:cubicBezTo>
                          <a:cubicBezTo>
                            <a:pt x="193598" y="520567"/>
                            <a:pt x="243707" y="502443"/>
                            <a:pt x="305518" y="502443"/>
                          </a:cubicBezTo>
                          <a:lnTo>
                            <a:pt x="312598" y="503225"/>
                          </a:lnTo>
                          <a:lnTo>
                            <a:pt x="310272" y="500032"/>
                          </a:lnTo>
                          <a:lnTo>
                            <a:pt x="240918" y="449503"/>
                          </a:lnTo>
                          <a:lnTo>
                            <a:pt x="238684" y="449256"/>
                          </a:lnTo>
                          <a:cubicBezTo>
                            <a:pt x="212190" y="443110"/>
                            <a:pt x="193598" y="428724"/>
                            <a:pt x="193599" y="411956"/>
                          </a:cubicBezTo>
                          <a:cubicBezTo>
                            <a:pt x="193598" y="400777"/>
                            <a:pt x="201861" y="390658"/>
                            <a:pt x="215219" y="383332"/>
                          </a:cubicBezTo>
                          <a:lnTo>
                            <a:pt x="217553" y="382469"/>
                          </a:lnTo>
                          <a:lnTo>
                            <a:pt x="212649" y="366034"/>
                          </a:lnTo>
                          <a:cubicBezTo>
                            <a:pt x="212649" y="340672"/>
                            <a:pt x="243034" y="320112"/>
                            <a:pt x="280515" y="320112"/>
                          </a:cubicBezTo>
                          <a:lnTo>
                            <a:pt x="319966" y="331169"/>
                          </a:lnTo>
                          <a:lnTo>
                            <a:pt x="342428" y="324873"/>
                          </a:lnTo>
                          <a:cubicBezTo>
                            <a:pt x="370539" y="324874"/>
                            <a:pt x="394658" y="336439"/>
                            <a:pt x="404961" y="352920"/>
                          </a:cubicBezTo>
                          <a:lnTo>
                            <a:pt x="405954" y="356252"/>
                          </a:lnTo>
                          <a:lnTo>
                            <a:pt x="407100" y="354506"/>
                          </a:lnTo>
                          <a:cubicBezTo>
                            <a:pt x="421857" y="380174"/>
                            <a:pt x="440144" y="402973"/>
                            <a:pt x="461465" y="422449"/>
                          </a:cubicBezTo>
                          <a:lnTo>
                            <a:pt x="478863" y="433958"/>
                          </a:lnTo>
                          <a:lnTo>
                            <a:pt x="465934" y="376806"/>
                          </a:lnTo>
                          <a:cubicBezTo>
                            <a:pt x="456017" y="349576"/>
                            <a:pt x="442624" y="323545"/>
                            <a:pt x="425951" y="299433"/>
                          </a:cubicBezTo>
                          <a:lnTo>
                            <a:pt x="428767" y="299261"/>
                          </a:lnTo>
                          <a:lnTo>
                            <a:pt x="422010" y="294685"/>
                          </a:lnTo>
                          <a:cubicBezTo>
                            <a:pt x="390817" y="263491"/>
                            <a:pt x="377267" y="226467"/>
                            <a:pt x="391745" y="211989"/>
                          </a:cubicBezTo>
                          <a:cubicBezTo>
                            <a:pt x="395366" y="208369"/>
                            <a:pt x="400394" y="206501"/>
                            <a:pt x="406388" y="206223"/>
                          </a:cubicBezTo>
                          <a:lnTo>
                            <a:pt x="418937" y="208538"/>
                          </a:lnTo>
                          <a:lnTo>
                            <a:pt x="416118" y="205388"/>
                          </a:lnTo>
                          <a:cubicBezTo>
                            <a:pt x="394061" y="167185"/>
                            <a:pt x="408277" y="117684"/>
                            <a:pt x="447870" y="94825"/>
                          </a:cubicBezTo>
                          <a:cubicBezTo>
                            <a:pt x="475636" y="80188"/>
                            <a:pt x="492566" y="130558"/>
                            <a:pt x="514915" y="148424"/>
                          </a:cubicBezTo>
                          <a:cubicBezTo>
                            <a:pt x="517369" y="152280"/>
                            <a:pt x="528368" y="154086"/>
                            <a:pt x="531164" y="151104"/>
                          </a:cubicBezTo>
                          <a:cubicBezTo>
                            <a:pt x="533961" y="148124"/>
                            <a:pt x="537576" y="147185"/>
                            <a:pt x="531794" y="136224"/>
                          </a:cubicBezTo>
                          <a:lnTo>
                            <a:pt x="494764" y="84994"/>
                          </a:lnTo>
                          <a:lnTo>
                            <a:pt x="490017" y="66061"/>
                          </a:lnTo>
                          <a:cubicBezTo>
                            <a:pt x="489436" y="49706"/>
                            <a:pt x="494148" y="36662"/>
                            <a:pt x="504289" y="30806"/>
                          </a:cubicBezTo>
                          <a:cubicBezTo>
                            <a:pt x="514432" y="24951"/>
                            <a:pt x="528083" y="27393"/>
                            <a:pt x="541957" y="36073"/>
                          </a:cubicBezTo>
                          <a:lnTo>
                            <a:pt x="561214" y="52407"/>
                          </a:lnTo>
                          <a:cubicBezTo>
                            <a:pt x="563958" y="41656"/>
                            <a:pt x="563939" y="31527"/>
                            <a:pt x="569446" y="20157"/>
                          </a:cubicBezTo>
                          <a:cubicBezTo>
                            <a:pt x="574953" y="8786"/>
                            <a:pt x="587723" y="0"/>
                            <a:pt x="599434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339933"/>
                        </a:gs>
                        <a:gs pos="50000">
                          <a:srgbClr val="006600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40" name="楕円 2">
                      <a:extLst>
                        <a:ext uri="{FF2B5EF4-FFF2-40B4-BE49-F238E27FC236}">
                          <a16:creationId xmlns:a16="http://schemas.microsoft.com/office/drawing/2014/main" id="{69AB23B3-B384-492F-8A5A-31704F935E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36706" y="1416047"/>
                      <a:ext cx="100243" cy="3702053"/>
                    </a:xfrm>
                    <a:custGeom>
                      <a:avLst/>
                      <a:gdLst>
                        <a:gd name="connsiteX0" fmla="*/ 0 w 336550"/>
                        <a:gd name="connsiteY0" fmla="*/ 825500 h 1651000"/>
                        <a:gd name="connsiteX1" fmla="*/ 168275 w 336550"/>
                        <a:gd name="connsiteY1" fmla="*/ 0 h 1651000"/>
                        <a:gd name="connsiteX2" fmla="*/ 336550 w 336550"/>
                        <a:gd name="connsiteY2" fmla="*/ 825500 h 1651000"/>
                        <a:gd name="connsiteX3" fmla="*/ 168275 w 336550"/>
                        <a:gd name="connsiteY3" fmla="*/ 1651000 h 1651000"/>
                        <a:gd name="connsiteX4" fmla="*/ 0 w 336550"/>
                        <a:gd name="connsiteY4" fmla="*/ 825500 h 16510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62 w 337012"/>
                        <a:gd name="connsiteY0" fmla="*/ 3060700 h 3886200"/>
                        <a:gd name="connsiteX1" fmla="*/ 213187 w 337012"/>
                        <a:gd name="connsiteY1" fmla="*/ 0 h 3886200"/>
                        <a:gd name="connsiteX2" fmla="*/ 337012 w 337012"/>
                        <a:gd name="connsiteY2" fmla="*/ 3060700 h 3886200"/>
                        <a:gd name="connsiteX3" fmla="*/ 168737 w 337012"/>
                        <a:gd name="connsiteY3" fmla="*/ 3886200 h 3886200"/>
                        <a:gd name="connsiteX4" fmla="*/ 462 w 337012"/>
                        <a:gd name="connsiteY4" fmla="*/ 3060700 h 3886200"/>
                        <a:gd name="connsiteX0" fmla="*/ 497 w 286247"/>
                        <a:gd name="connsiteY0" fmla="*/ 3054350 h 3886202"/>
                        <a:gd name="connsiteX1" fmla="*/ 162422 w 286247"/>
                        <a:gd name="connsiteY1" fmla="*/ 0 h 3886202"/>
                        <a:gd name="connsiteX2" fmla="*/ 286247 w 286247"/>
                        <a:gd name="connsiteY2" fmla="*/ 3060700 h 3886202"/>
                        <a:gd name="connsiteX3" fmla="*/ 117972 w 286247"/>
                        <a:gd name="connsiteY3" fmla="*/ 3886200 h 3886202"/>
                        <a:gd name="connsiteX4" fmla="*/ 497 w 286247"/>
                        <a:gd name="connsiteY4" fmla="*/ 3054350 h 3886202"/>
                        <a:gd name="connsiteX0" fmla="*/ 437 w 216337"/>
                        <a:gd name="connsiteY0" fmla="*/ 3054350 h 3886202"/>
                        <a:gd name="connsiteX1" fmla="*/ 162362 w 216337"/>
                        <a:gd name="connsiteY1" fmla="*/ 0 h 3886202"/>
                        <a:gd name="connsiteX2" fmla="*/ 216337 w 216337"/>
                        <a:gd name="connsiteY2" fmla="*/ 3060700 h 3886202"/>
                        <a:gd name="connsiteX3" fmla="*/ 117912 w 216337"/>
                        <a:gd name="connsiteY3" fmla="*/ 3886200 h 3886202"/>
                        <a:gd name="connsiteX4" fmla="*/ 437 w 216337"/>
                        <a:gd name="connsiteY4" fmla="*/ 3054350 h 3886202"/>
                        <a:gd name="connsiteX0" fmla="*/ 2102 w 219292"/>
                        <a:gd name="connsiteY0" fmla="*/ 3054350 h 3886202"/>
                        <a:gd name="connsiteX1" fmla="*/ 164027 w 219292"/>
                        <a:gd name="connsiteY1" fmla="*/ 0 h 3886202"/>
                        <a:gd name="connsiteX2" fmla="*/ 218002 w 219292"/>
                        <a:gd name="connsiteY2" fmla="*/ 3060700 h 3886202"/>
                        <a:gd name="connsiteX3" fmla="*/ 119577 w 219292"/>
                        <a:gd name="connsiteY3" fmla="*/ 3886200 h 3886202"/>
                        <a:gd name="connsiteX4" fmla="*/ 2102 w 219292"/>
                        <a:gd name="connsiteY4" fmla="*/ 3054350 h 3886202"/>
                        <a:gd name="connsiteX0" fmla="*/ 4320 w 220311"/>
                        <a:gd name="connsiteY0" fmla="*/ 3054350 h 3571927"/>
                        <a:gd name="connsiteX1" fmla="*/ 166245 w 220311"/>
                        <a:gd name="connsiteY1" fmla="*/ 0 h 3571927"/>
                        <a:gd name="connsiteX2" fmla="*/ 220220 w 220311"/>
                        <a:gd name="connsiteY2" fmla="*/ 3060700 h 3571927"/>
                        <a:gd name="connsiteX3" fmla="*/ 109095 w 220311"/>
                        <a:gd name="connsiteY3" fmla="*/ 3568700 h 3571927"/>
                        <a:gd name="connsiteX4" fmla="*/ 4320 w 220311"/>
                        <a:gd name="connsiteY4" fmla="*/ 3054350 h 3571927"/>
                        <a:gd name="connsiteX0" fmla="*/ 1564 w 217464"/>
                        <a:gd name="connsiteY0" fmla="*/ 3054350 h 3569464"/>
                        <a:gd name="connsiteX1" fmla="*/ 163489 w 217464"/>
                        <a:gd name="connsiteY1" fmla="*/ 0 h 3569464"/>
                        <a:gd name="connsiteX2" fmla="*/ 217464 w 217464"/>
                        <a:gd name="connsiteY2" fmla="*/ 3060700 h 3569464"/>
                        <a:gd name="connsiteX3" fmla="*/ 106339 w 217464"/>
                        <a:gd name="connsiteY3" fmla="*/ 3568700 h 3569464"/>
                        <a:gd name="connsiteX4" fmla="*/ 1564 w 217464"/>
                        <a:gd name="connsiteY4" fmla="*/ 3054350 h 3569464"/>
                        <a:gd name="connsiteX0" fmla="*/ 7834 w 223734"/>
                        <a:gd name="connsiteY0" fmla="*/ 3054350 h 3569464"/>
                        <a:gd name="connsiteX1" fmla="*/ 169759 w 223734"/>
                        <a:gd name="connsiteY1" fmla="*/ 0 h 3569464"/>
                        <a:gd name="connsiteX2" fmla="*/ 223734 w 223734"/>
                        <a:gd name="connsiteY2" fmla="*/ 3060700 h 3569464"/>
                        <a:gd name="connsiteX3" fmla="*/ 112609 w 223734"/>
                        <a:gd name="connsiteY3" fmla="*/ 3568700 h 3569464"/>
                        <a:gd name="connsiteX4" fmla="*/ 7834 w 223734"/>
                        <a:gd name="connsiteY4" fmla="*/ 3054350 h 3569464"/>
                        <a:gd name="connsiteX0" fmla="*/ 7834 w 223734"/>
                        <a:gd name="connsiteY0" fmla="*/ 3054350 h 3569268"/>
                        <a:gd name="connsiteX1" fmla="*/ 169759 w 223734"/>
                        <a:gd name="connsiteY1" fmla="*/ 0 h 3569268"/>
                        <a:gd name="connsiteX2" fmla="*/ 223734 w 223734"/>
                        <a:gd name="connsiteY2" fmla="*/ 3060700 h 3569268"/>
                        <a:gd name="connsiteX3" fmla="*/ 112609 w 223734"/>
                        <a:gd name="connsiteY3" fmla="*/ 3568700 h 3569268"/>
                        <a:gd name="connsiteX4" fmla="*/ 7834 w 223734"/>
                        <a:gd name="connsiteY4" fmla="*/ 3054350 h 3569268"/>
                        <a:gd name="connsiteX0" fmla="*/ 7834 w 232168"/>
                        <a:gd name="connsiteY0" fmla="*/ 3054350 h 3568998"/>
                        <a:gd name="connsiteX1" fmla="*/ 169759 w 232168"/>
                        <a:gd name="connsiteY1" fmla="*/ 0 h 3568998"/>
                        <a:gd name="connsiteX2" fmla="*/ 223734 w 232168"/>
                        <a:gd name="connsiteY2" fmla="*/ 3060700 h 3568998"/>
                        <a:gd name="connsiteX3" fmla="*/ 112609 w 232168"/>
                        <a:gd name="connsiteY3" fmla="*/ 3568700 h 3568998"/>
                        <a:gd name="connsiteX4" fmla="*/ 7834 w 232168"/>
                        <a:gd name="connsiteY4" fmla="*/ 3054350 h 3568998"/>
                        <a:gd name="connsiteX0" fmla="*/ 7834 w 232168"/>
                        <a:gd name="connsiteY0" fmla="*/ 3054350 h 3568953"/>
                        <a:gd name="connsiteX1" fmla="*/ 169759 w 232168"/>
                        <a:gd name="connsiteY1" fmla="*/ 0 h 3568953"/>
                        <a:gd name="connsiteX2" fmla="*/ 223734 w 232168"/>
                        <a:gd name="connsiteY2" fmla="*/ 3060700 h 3568953"/>
                        <a:gd name="connsiteX3" fmla="*/ 112609 w 232168"/>
                        <a:gd name="connsiteY3" fmla="*/ 3568700 h 3568953"/>
                        <a:gd name="connsiteX4" fmla="*/ 7834 w 232168"/>
                        <a:gd name="connsiteY4" fmla="*/ 3054350 h 3568953"/>
                        <a:gd name="connsiteX0" fmla="*/ 757 w 216976"/>
                        <a:gd name="connsiteY0" fmla="*/ 3060303 h 3582242"/>
                        <a:gd name="connsiteX1" fmla="*/ 142140 w 216976"/>
                        <a:gd name="connsiteY1" fmla="*/ 0 h 3582242"/>
                        <a:gd name="connsiteX2" fmla="*/ 216657 w 216976"/>
                        <a:gd name="connsiteY2" fmla="*/ 3066653 h 3582242"/>
                        <a:gd name="connsiteX3" fmla="*/ 105532 w 216976"/>
                        <a:gd name="connsiteY3" fmla="*/ 3574653 h 3582242"/>
                        <a:gd name="connsiteX4" fmla="*/ 757 w 216976"/>
                        <a:gd name="connsiteY4" fmla="*/ 3060303 h 3582242"/>
                        <a:gd name="connsiteX0" fmla="*/ 179 w 216131"/>
                        <a:gd name="connsiteY0" fmla="*/ 3042443 h 3564006"/>
                        <a:gd name="connsiteX1" fmla="*/ 121019 w 216131"/>
                        <a:gd name="connsiteY1" fmla="*/ 0 h 3564006"/>
                        <a:gd name="connsiteX2" fmla="*/ 216079 w 216131"/>
                        <a:gd name="connsiteY2" fmla="*/ 3048793 h 3564006"/>
                        <a:gd name="connsiteX3" fmla="*/ 104954 w 216131"/>
                        <a:gd name="connsiteY3" fmla="*/ 3556793 h 3564006"/>
                        <a:gd name="connsiteX4" fmla="*/ 179 w 216131"/>
                        <a:gd name="connsiteY4" fmla="*/ 3042443 h 3564006"/>
                        <a:gd name="connsiteX0" fmla="*/ 179 w 216235"/>
                        <a:gd name="connsiteY0" fmla="*/ 3042443 h 3564006"/>
                        <a:gd name="connsiteX1" fmla="*/ 121019 w 216235"/>
                        <a:gd name="connsiteY1" fmla="*/ 0 h 3564006"/>
                        <a:gd name="connsiteX2" fmla="*/ 216079 w 216235"/>
                        <a:gd name="connsiteY2" fmla="*/ 3048793 h 3564006"/>
                        <a:gd name="connsiteX3" fmla="*/ 104954 w 216235"/>
                        <a:gd name="connsiteY3" fmla="*/ 3556793 h 3564006"/>
                        <a:gd name="connsiteX4" fmla="*/ 179 w 216235"/>
                        <a:gd name="connsiteY4" fmla="*/ 3042443 h 3564006"/>
                        <a:gd name="connsiteX0" fmla="*/ 179 w 216167"/>
                        <a:gd name="connsiteY0" fmla="*/ 3042443 h 3564006"/>
                        <a:gd name="connsiteX1" fmla="*/ 121019 w 216167"/>
                        <a:gd name="connsiteY1" fmla="*/ 0 h 3564006"/>
                        <a:gd name="connsiteX2" fmla="*/ 216079 w 216167"/>
                        <a:gd name="connsiteY2" fmla="*/ 3048793 h 3564006"/>
                        <a:gd name="connsiteX3" fmla="*/ 104954 w 216167"/>
                        <a:gd name="connsiteY3" fmla="*/ 3556793 h 3564006"/>
                        <a:gd name="connsiteX4" fmla="*/ 179 w 216167"/>
                        <a:gd name="connsiteY4" fmla="*/ 3042443 h 3564006"/>
                        <a:gd name="connsiteX0" fmla="*/ 179 w 224444"/>
                        <a:gd name="connsiteY0" fmla="*/ 3042443 h 3564006"/>
                        <a:gd name="connsiteX1" fmla="*/ 121019 w 224444"/>
                        <a:gd name="connsiteY1" fmla="*/ 0 h 3564006"/>
                        <a:gd name="connsiteX2" fmla="*/ 216079 w 224444"/>
                        <a:gd name="connsiteY2" fmla="*/ 3048793 h 3564006"/>
                        <a:gd name="connsiteX3" fmla="*/ 104954 w 224444"/>
                        <a:gd name="connsiteY3" fmla="*/ 3556793 h 3564006"/>
                        <a:gd name="connsiteX4" fmla="*/ 179 w 224444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40464"/>
                        <a:gd name="connsiteY0" fmla="*/ 3042443 h 3557455"/>
                        <a:gd name="connsiteX1" fmla="*/ 131846 w 240464"/>
                        <a:gd name="connsiteY1" fmla="*/ 0 h 3557455"/>
                        <a:gd name="connsiteX2" fmla="*/ 226906 w 240464"/>
                        <a:gd name="connsiteY2" fmla="*/ 3048793 h 3557455"/>
                        <a:gd name="connsiteX3" fmla="*/ 115781 w 240464"/>
                        <a:gd name="connsiteY3" fmla="*/ 3556793 h 3557455"/>
                        <a:gd name="connsiteX4" fmla="*/ 11006 w 240464"/>
                        <a:gd name="connsiteY4" fmla="*/ 3042443 h 35574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464" h="3557455">
                          <a:moveTo>
                            <a:pt x="11006" y="3042443"/>
                          </a:moveTo>
                          <a:cubicBezTo>
                            <a:pt x="47921" y="2640148"/>
                            <a:pt x="45260" y="2190750"/>
                            <a:pt x="131846" y="0"/>
                          </a:cubicBezTo>
                          <a:cubicBezTo>
                            <a:pt x="170617" y="2184797"/>
                            <a:pt x="181651" y="2581012"/>
                            <a:pt x="226906" y="3048793"/>
                          </a:cubicBezTo>
                          <a:cubicBezTo>
                            <a:pt x="272161" y="3516574"/>
                            <a:pt x="196214" y="3564201"/>
                            <a:pt x="115781" y="3556793"/>
                          </a:cubicBezTo>
                          <a:cubicBezTo>
                            <a:pt x="35348" y="3549385"/>
                            <a:pt x="-25909" y="3444738"/>
                            <a:pt x="11006" y="304244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FF99"/>
                        </a:gs>
                        <a:gs pos="100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</p:grp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022EA0AD-A0EB-42D8-831E-43E7D9454482}"/>
                  </a:ext>
                </a:extLst>
              </p:cNvPr>
              <p:cNvGrpSpPr/>
              <p:nvPr/>
            </p:nvGrpSpPr>
            <p:grpSpPr>
              <a:xfrm rot="3600000">
                <a:off x="4344275" y="1710396"/>
                <a:ext cx="945898" cy="1822765"/>
                <a:chOff x="1935380" y="1128713"/>
                <a:chExt cx="2887689" cy="3997538"/>
              </a:xfrm>
            </p:grpSpPr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BC16159C-5DEE-4E92-BAF3-4DCE15D0DB92}"/>
                    </a:ext>
                  </a:extLst>
                </p:cNvPr>
                <p:cNvGrpSpPr/>
                <p:nvPr/>
              </p:nvGrpSpPr>
              <p:grpSpPr>
                <a:xfrm rot="621776" flipH="1">
                  <a:off x="2939864" y="1500400"/>
                  <a:ext cx="1883205" cy="3625850"/>
                  <a:chOff x="2414536" y="1128713"/>
                  <a:chExt cx="2131979" cy="3989387"/>
                </a:xfrm>
              </p:grpSpPr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40B5A431-DC97-496C-8207-94AF95F0DAEC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414536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29785AD3-3EDB-41DB-BCCC-A31681DB118F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324539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26" name="楕円 2">
                    <a:extLst>
                      <a:ext uri="{FF2B5EF4-FFF2-40B4-BE49-F238E27FC236}">
                        <a16:creationId xmlns:a16="http://schemas.microsoft.com/office/drawing/2014/main" id="{92B37069-54DE-424B-B339-48EF4BD7FFAC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976752" y="1550433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27" name="楕円 2">
                    <a:extLst>
                      <a:ext uri="{FF2B5EF4-FFF2-40B4-BE49-F238E27FC236}">
                        <a16:creationId xmlns:a16="http://schemas.microsoft.com/office/drawing/2014/main" id="{E1A6133F-B45D-4789-A0BE-FC3ACCD843F5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885173" y="1550561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328" name="グループ化 327">
                    <a:extLst>
                      <a:ext uri="{FF2B5EF4-FFF2-40B4-BE49-F238E27FC236}">
                        <a16:creationId xmlns:a16="http://schemas.microsoft.com/office/drawing/2014/main" id="{BC11E340-84D8-45E0-9C25-F4AE451A6655}"/>
                      </a:ext>
                    </a:extLst>
                  </p:cNvPr>
                  <p:cNvGrpSpPr/>
                  <p:nvPr/>
                </p:nvGrpSpPr>
                <p:grpSpPr>
                  <a:xfrm>
                    <a:off x="2896766" y="1128713"/>
                    <a:ext cx="1221976" cy="3989387"/>
                    <a:chOff x="2896766" y="1128713"/>
                    <a:chExt cx="1221976" cy="3989387"/>
                  </a:xfrm>
                </p:grpSpPr>
                <p:sp>
                  <p:nvSpPr>
                    <p:cNvPr id="329" name="フリーフォーム: 図形 328">
                      <a:extLst>
                        <a:ext uri="{FF2B5EF4-FFF2-40B4-BE49-F238E27FC236}">
                          <a16:creationId xmlns:a16="http://schemas.microsoft.com/office/drawing/2014/main" id="{8C9EE5C1-0E65-4357-A6FD-BD0F722CAB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766" y="1128713"/>
                      <a:ext cx="1221976" cy="3874421"/>
                    </a:xfrm>
                    <a:custGeom>
                      <a:avLst/>
                      <a:gdLst>
                        <a:gd name="connsiteX0" fmla="*/ 599434 w 1221976"/>
                        <a:gd name="connsiteY0" fmla="*/ 0 h 3874421"/>
                        <a:gd name="connsiteX1" fmla="*/ 629421 w 1221976"/>
                        <a:gd name="connsiteY1" fmla="*/ 20157 h 3874421"/>
                        <a:gd name="connsiteX2" fmla="*/ 635807 w 1221976"/>
                        <a:gd name="connsiteY2" fmla="*/ 45167 h 3874421"/>
                        <a:gd name="connsiteX3" fmla="*/ 644112 w 1221976"/>
                        <a:gd name="connsiteY3" fmla="*/ 36073 h 3874421"/>
                        <a:gd name="connsiteX4" fmla="*/ 681779 w 1221976"/>
                        <a:gd name="connsiteY4" fmla="*/ 30806 h 3874421"/>
                        <a:gd name="connsiteX5" fmla="*/ 696052 w 1221976"/>
                        <a:gd name="connsiteY5" fmla="*/ 66061 h 3874421"/>
                        <a:gd name="connsiteX6" fmla="*/ 690047 w 1221976"/>
                        <a:gd name="connsiteY6" fmla="*/ 84996 h 3874421"/>
                        <a:gd name="connsiteX7" fmla="*/ 653839 w 1221976"/>
                        <a:gd name="connsiteY7" fmla="*/ 136224 h 3874421"/>
                        <a:gd name="connsiteX8" fmla="*/ 655496 w 1221976"/>
                        <a:gd name="connsiteY8" fmla="*/ 150079 h 3874421"/>
                        <a:gd name="connsiteX9" fmla="*/ 670719 w 1221976"/>
                        <a:gd name="connsiteY9" fmla="*/ 148424 h 3874421"/>
                        <a:gd name="connsiteX10" fmla="*/ 736985 w 1221976"/>
                        <a:gd name="connsiteY10" fmla="*/ 94825 h 3874421"/>
                        <a:gd name="connsiteX11" fmla="*/ 768737 w 1221976"/>
                        <a:gd name="connsiteY11" fmla="*/ 205388 h 3874421"/>
                        <a:gd name="connsiteX12" fmla="*/ 765918 w 1221976"/>
                        <a:gd name="connsiteY12" fmla="*/ 208538 h 3874421"/>
                        <a:gd name="connsiteX13" fmla="*/ 778467 w 1221976"/>
                        <a:gd name="connsiteY13" fmla="*/ 206223 h 3874421"/>
                        <a:gd name="connsiteX14" fmla="*/ 793110 w 1221976"/>
                        <a:gd name="connsiteY14" fmla="*/ 211989 h 3874421"/>
                        <a:gd name="connsiteX15" fmla="*/ 762845 w 1221976"/>
                        <a:gd name="connsiteY15" fmla="*/ 294685 h 3874421"/>
                        <a:gd name="connsiteX16" fmla="*/ 756263 w 1221976"/>
                        <a:gd name="connsiteY16" fmla="*/ 299145 h 3874421"/>
                        <a:gd name="connsiteX17" fmla="*/ 761006 w 1221976"/>
                        <a:gd name="connsiteY17" fmla="*/ 299432 h 3874421"/>
                        <a:gd name="connsiteX18" fmla="*/ 721023 w 1221976"/>
                        <a:gd name="connsiteY18" fmla="*/ 376806 h 3874421"/>
                        <a:gd name="connsiteX19" fmla="*/ 703600 w 1221976"/>
                        <a:gd name="connsiteY19" fmla="*/ 453827 h 3874421"/>
                        <a:gd name="connsiteX20" fmla="*/ 751032 w 1221976"/>
                        <a:gd name="connsiteY20" fmla="*/ 422449 h 3874421"/>
                        <a:gd name="connsiteX21" fmla="*/ 805397 w 1221976"/>
                        <a:gd name="connsiteY21" fmla="*/ 354506 h 3874421"/>
                        <a:gd name="connsiteX22" fmla="*/ 806543 w 1221976"/>
                        <a:gd name="connsiteY22" fmla="*/ 356252 h 3874421"/>
                        <a:gd name="connsiteX23" fmla="*/ 807536 w 1221976"/>
                        <a:gd name="connsiteY23" fmla="*/ 352920 h 3874421"/>
                        <a:gd name="connsiteX24" fmla="*/ 870069 w 1221976"/>
                        <a:gd name="connsiteY24" fmla="*/ 324873 h 3874421"/>
                        <a:gd name="connsiteX25" fmla="*/ 892531 w 1221976"/>
                        <a:gd name="connsiteY25" fmla="*/ 331169 h 3874421"/>
                        <a:gd name="connsiteX26" fmla="*/ 931982 w 1221976"/>
                        <a:gd name="connsiteY26" fmla="*/ 320112 h 3874421"/>
                        <a:gd name="connsiteX27" fmla="*/ 999848 w 1221976"/>
                        <a:gd name="connsiteY27" fmla="*/ 366034 h 3874421"/>
                        <a:gd name="connsiteX28" fmla="*/ 994944 w 1221976"/>
                        <a:gd name="connsiteY28" fmla="*/ 382469 h 3874421"/>
                        <a:gd name="connsiteX29" fmla="*/ 997278 w 1221976"/>
                        <a:gd name="connsiteY29" fmla="*/ 383332 h 3874421"/>
                        <a:gd name="connsiteX30" fmla="*/ 1018898 w 1221976"/>
                        <a:gd name="connsiteY30" fmla="*/ 411956 h 3874421"/>
                        <a:gd name="connsiteX31" fmla="*/ 973813 w 1221976"/>
                        <a:gd name="connsiteY31" fmla="*/ 449256 h 3874421"/>
                        <a:gd name="connsiteX32" fmla="*/ 971579 w 1221976"/>
                        <a:gd name="connsiteY32" fmla="*/ 449503 h 3874421"/>
                        <a:gd name="connsiteX33" fmla="*/ 902225 w 1221976"/>
                        <a:gd name="connsiteY33" fmla="*/ 500032 h 3874421"/>
                        <a:gd name="connsiteX34" fmla="*/ 899899 w 1221976"/>
                        <a:gd name="connsiteY34" fmla="*/ 503225 h 3874421"/>
                        <a:gd name="connsiteX35" fmla="*/ 906979 w 1221976"/>
                        <a:gd name="connsiteY35" fmla="*/ 502443 h 3874421"/>
                        <a:gd name="connsiteX36" fmla="*/ 1018898 w 1221976"/>
                        <a:gd name="connsiteY36" fmla="*/ 542925 h 3874421"/>
                        <a:gd name="connsiteX37" fmla="*/ 950544 w 1221976"/>
                        <a:gd name="connsiteY37" fmla="*/ 580226 h 3874421"/>
                        <a:gd name="connsiteX38" fmla="*/ 932828 w 1221976"/>
                        <a:gd name="connsiteY38" fmla="*/ 581519 h 3874421"/>
                        <a:gd name="connsiteX39" fmla="*/ 845134 w 1221976"/>
                        <a:gd name="connsiteY39" fmla="*/ 621091 h 3874421"/>
                        <a:gd name="connsiteX40" fmla="*/ 784513 w 1221976"/>
                        <a:gd name="connsiteY40" fmla="*/ 668845 h 3874421"/>
                        <a:gd name="connsiteX41" fmla="*/ 796944 w 1221976"/>
                        <a:gd name="connsiteY41" fmla="*/ 667524 h 3874421"/>
                        <a:gd name="connsiteX42" fmla="*/ 867399 w 1221976"/>
                        <a:gd name="connsiteY42" fmla="*/ 702145 h 3874421"/>
                        <a:gd name="connsiteX43" fmla="*/ 850126 w 1221976"/>
                        <a:gd name="connsiteY43" fmla="*/ 778723 h 3874421"/>
                        <a:gd name="connsiteX44" fmla="*/ 849875 w 1221976"/>
                        <a:gd name="connsiteY44" fmla="*/ 778973 h 3874421"/>
                        <a:gd name="connsiteX45" fmla="*/ 851114 w 1221976"/>
                        <a:gd name="connsiteY45" fmla="*/ 779182 h 3874421"/>
                        <a:gd name="connsiteX46" fmla="*/ 830038 w 1221976"/>
                        <a:gd name="connsiteY46" fmla="*/ 798848 h 3874421"/>
                        <a:gd name="connsiteX47" fmla="*/ 810582 w 1221976"/>
                        <a:gd name="connsiteY47" fmla="*/ 818340 h 3874421"/>
                        <a:gd name="connsiteX48" fmla="*/ 806375 w 1221976"/>
                        <a:gd name="connsiteY48" fmla="*/ 820928 h 3874421"/>
                        <a:gd name="connsiteX49" fmla="*/ 784901 w 1221976"/>
                        <a:gd name="connsiteY49" fmla="*/ 840968 h 3874421"/>
                        <a:gd name="connsiteX50" fmla="*/ 727457 w 1221976"/>
                        <a:gd name="connsiteY50" fmla="*/ 921066 h 3874421"/>
                        <a:gd name="connsiteX51" fmla="*/ 685421 w 1221976"/>
                        <a:gd name="connsiteY51" fmla="*/ 1010221 h 3874421"/>
                        <a:gd name="connsiteX52" fmla="*/ 678914 w 1221976"/>
                        <a:gd name="connsiteY52" fmla="*/ 1036493 h 3874421"/>
                        <a:gd name="connsiteX53" fmla="*/ 681256 w 1221976"/>
                        <a:gd name="connsiteY53" fmla="*/ 1089059 h 3874421"/>
                        <a:gd name="connsiteX54" fmla="*/ 683234 w 1221976"/>
                        <a:gd name="connsiteY54" fmla="*/ 1087891 h 3874421"/>
                        <a:gd name="connsiteX55" fmla="*/ 814232 w 1221976"/>
                        <a:gd name="connsiteY55" fmla="*/ 938978 h 3874421"/>
                        <a:gd name="connsiteX56" fmla="*/ 817066 w 1221976"/>
                        <a:gd name="connsiteY56" fmla="*/ 943221 h 3874421"/>
                        <a:gd name="connsiteX57" fmla="*/ 818015 w 1221976"/>
                        <a:gd name="connsiteY57" fmla="*/ 934514 h 3874421"/>
                        <a:gd name="connsiteX58" fmla="*/ 884865 w 1221976"/>
                        <a:gd name="connsiteY58" fmla="*/ 858400 h 3874421"/>
                        <a:gd name="connsiteX59" fmla="*/ 898519 w 1221976"/>
                        <a:gd name="connsiteY59" fmla="*/ 868668 h 3874421"/>
                        <a:gd name="connsiteX60" fmla="*/ 902928 w 1221976"/>
                        <a:gd name="connsiteY60" fmla="*/ 881679 h 3874421"/>
                        <a:gd name="connsiteX61" fmla="*/ 904581 w 1221976"/>
                        <a:gd name="connsiteY61" fmla="*/ 877231 h 3874421"/>
                        <a:gd name="connsiteX62" fmla="*/ 1032723 w 1221976"/>
                        <a:gd name="connsiteY62" fmla="*/ 842609 h 3874421"/>
                        <a:gd name="connsiteX63" fmla="*/ 1014436 w 1221976"/>
                        <a:gd name="connsiteY63" fmla="*/ 935316 h 3874421"/>
                        <a:gd name="connsiteX64" fmla="*/ 1020945 w 1221976"/>
                        <a:gd name="connsiteY64" fmla="*/ 950431 h 3874421"/>
                        <a:gd name="connsiteX65" fmla="*/ 1035756 w 1221976"/>
                        <a:gd name="connsiteY65" fmla="*/ 943932 h 3874421"/>
                        <a:gd name="connsiteX66" fmla="*/ 1067796 w 1221976"/>
                        <a:gd name="connsiteY66" fmla="*/ 880549 h 3874421"/>
                        <a:gd name="connsiteX67" fmla="*/ 1083599 w 1221976"/>
                        <a:gd name="connsiteY67" fmla="*/ 863980 h 3874421"/>
                        <a:gd name="connsiteX68" fmla="*/ 1126686 w 1221976"/>
                        <a:gd name="connsiteY68" fmla="*/ 856797 h 3874421"/>
                        <a:gd name="connsiteX69" fmla="*/ 1141613 w 1221976"/>
                        <a:gd name="connsiteY69" fmla="*/ 894874 h 3874421"/>
                        <a:gd name="connsiteX70" fmla="*/ 1136933 w 1221976"/>
                        <a:gd name="connsiteY70" fmla="*/ 907873 h 3874421"/>
                        <a:gd name="connsiteX71" fmla="*/ 1165493 w 1221976"/>
                        <a:gd name="connsiteY71" fmla="*/ 899299 h 3874421"/>
                        <a:gd name="connsiteX72" fmla="*/ 1201844 w 1221976"/>
                        <a:gd name="connsiteY72" fmla="*/ 915487 h 3874421"/>
                        <a:gd name="connsiteX73" fmla="*/ 1197687 w 1221976"/>
                        <a:gd name="connsiteY73" fmla="*/ 955062 h 3874421"/>
                        <a:gd name="connsiteX74" fmla="*/ 1169700 w 1221976"/>
                        <a:gd name="connsiteY74" fmla="*/ 981425 h 3874421"/>
                        <a:gd name="connsiteX75" fmla="*/ 1196450 w 1221976"/>
                        <a:gd name="connsiteY75" fmla="*/ 989854 h 3874421"/>
                        <a:gd name="connsiteX76" fmla="*/ 1221962 w 1221976"/>
                        <a:gd name="connsiteY76" fmla="*/ 1021820 h 3874421"/>
                        <a:gd name="connsiteX77" fmla="*/ 1194198 w 1221976"/>
                        <a:gd name="connsiteY77" fmla="*/ 1055543 h 3874421"/>
                        <a:gd name="connsiteX78" fmla="*/ 1172625 w 1221976"/>
                        <a:gd name="connsiteY78" fmla="*/ 1062113 h 3874421"/>
                        <a:gd name="connsiteX79" fmla="*/ 1101269 w 1221976"/>
                        <a:gd name="connsiteY79" fmla="*/ 1057405 h 3874421"/>
                        <a:gd name="connsiteX80" fmla="*/ 1086655 w 1221976"/>
                        <a:gd name="connsiteY80" fmla="*/ 1066623 h 3874421"/>
                        <a:gd name="connsiteX81" fmla="*/ 1098071 w 1221976"/>
                        <a:gd name="connsiteY81" fmla="*/ 1080176 h 3874421"/>
                        <a:gd name="connsiteX82" fmla="*/ 1187919 w 1221976"/>
                        <a:gd name="connsiteY82" fmla="*/ 1111417 h 3874421"/>
                        <a:gd name="connsiteX83" fmla="*/ 1093865 w 1221976"/>
                        <a:gd name="connsiteY83" fmla="*/ 1205081 h 3874421"/>
                        <a:gd name="connsiteX84" fmla="*/ 1089186 w 1221976"/>
                        <a:gd name="connsiteY84" fmla="*/ 1204288 h 3874421"/>
                        <a:gd name="connsiteX85" fmla="*/ 1098249 w 1221976"/>
                        <a:gd name="connsiteY85" fmla="*/ 1214612 h 3874421"/>
                        <a:gd name="connsiteX86" fmla="*/ 1100315 w 1221976"/>
                        <a:gd name="connsiteY86" fmla="*/ 1231571 h 3874421"/>
                        <a:gd name="connsiteX87" fmla="*/ 1000973 w 1221976"/>
                        <a:gd name="connsiteY87" fmla="*/ 1251407 h 3874421"/>
                        <a:gd name="connsiteX88" fmla="*/ 992747 w 1221976"/>
                        <a:gd name="connsiteY88" fmla="*/ 1247781 h 3874421"/>
                        <a:gd name="connsiteX89" fmla="*/ 994087 w 1221976"/>
                        <a:gd name="connsiteY89" fmla="*/ 1250498 h 3874421"/>
                        <a:gd name="connsiteX90" fmla="*/ 799625 w 1221976"/>
                        <a:gd name="connsiteY90" fmla="*/ 1289488 h 3874421"/>
                        <a:gd name="connsiteX91" fmla="*/ 763404 w 1221976"/>
                        <a:gd name="connsiteY91" fmla="*/ 1309948 h 3874421"/>
                        <a:gd name="connsiteX92" fmla="*/ 805536 w 1221976"/>
                        <a:gd name="connsiteY92" fmla="*/ 1312891 h 3874421"/>
                        <a:gd name="connsiteX93" fmla="*/ 873234 w 1221976"/>
                        <a:gd name="connsiteY93" fmla="*/ 1356145 h 3874421"/>
                        <a:gd name="connsiteX94" fmla="*/ 720402 w 1221976"/>
                        <a:gd name="connsiteY94" fmla="*/ 1559864 h 3874421"/>
                        <a:gd name="connsiteX95" fmla="*/ 703009 w 1221976"/>
                        <a:gd name="connsiteY95" fmla="*/ 1577447 h 3874421"/>
                        <a:gd name="connsiteX96" fmla="*/ 709950 w 1221976"/>
                        <a:gd name="connsiteY96" fmla="*/ 1733276 h 3874421"/>
                        <a:gd name="connsiteX97" fmla="*/ 719471 w 1221976"/>
                        <a:gd name="connsiteY97" fmla="*/ 1985327 h 3874421"/>
                        <a:gd name="connsiteX98" fmla="*/ 728110 w 1221976"/>
                        <a:gd name="connsiteY98" fmla="*/ 1980683 h 3874421"/>
                        <a:gd name="connsiteX99" fmla="*/ 758047 w 1221976"/>
                        <a:gd name="connsiteY99" fmla="*/ 1958577 h 3874421"/>
                        <a:gd name="connsiteX100" fmla="*/ 781528 w 1221976"/>
                        <a:gd name="connsiteY100" fmla="*/ 1929168 h 3874421"/>
                        <a:gd name="connsiteX101" fmla="*/ 768333 w 1221976"/>
                        <a:gd name="connsiteY101" fmla="*/ 1862037 h 3874421"/>
                        <a:gd name="connsiteX102" fmla="*/ 801513 w 1221976"/>
                        <a:gd name="connsiteY102" fmla="*/ 1815207 h 3874421"/>
                        <a:gd name="connsiteX103" fmla="*/ 846412 w 1221976"/>
                        <a:gd name="connsiteY103" fmla="*/ 1827994 h 3874421"/>
                        <a:gd name="connsiteX104" fmla="*/ 849039 w 1221976"/>
                        <a:gd name="connsiteY104" fmla="*/ 1841360 h 3874421"/>
                        <a:gd name="connsiteX105" fmla="*/ 843556 w 1221976"/>
                        <a:gd name="connsiteY105" fmla="*/ 1873815 h 3874421"/>
                        <a:gd name="connsiteX106" fmla="*/ 853072 w 1221976"/>
                        <a:gd name="connsiteY106" fmla="*/ 1881149 h 3874421"/>
                        <a:gd name="connsiteX107" fmla="*/ 865807 w 1221976"/>
                        <a:gd name="connsiteY107" fmla="*/ 1869431 h 3874421"/>
                        <a:gd name="connsiteX108" fmla="*/ 941985 w 1221976"/>
                        <a:gd name="connsiteY108" fmla="*/ 1751881 h 3874421"/>
                        <a:gd name="connsiteX109" fmla="*/ 1020574 w 1221976"/>
                        <a:gd name="connsiteY109" fmla="*/ 1717256 h 3874421"/>
                        <a:gd name="connsiteX110" fmla="*/ 1043630 w 1221976"/>
                        <a:gd name="connsiteY110" fmla="*/ 1723687 h 3874421"/>
                        <a:gd name="connsiteX111" fmla="*/ 1062364 w 1221976"/>
                        <a:gd name="connsiteY111" fmla="*/ 1759779 h 3874421"/>
                        <a:gd name="connsiteX112" fmla="*/ 1057370 w 1221976"/>
                        <a:gd name="connsiteY112" fmla="*/ 1778057 h 3874421"/>
                        <a:gd name="connsiteX113" fmla="*/ 1078197 w 1221976"/>
                        <a:gd name="connsiteY113" fmla="*/ 1765194 h 3874421"/>
                        <a:gd name="connsiteX114" fmla="*/ 1170793 w 1221976"/>
                        <a:gd name="connsiteY114" fmla="*/ 1770281 h 3874421"/>
                        <a:gd name="connsiteX115" fmla="*/ 1128614 w 1221976"/>
                        <a:gd name="connsiteY115" fmla="*/ 1858608 h 3874421"/>
                        <a:gd name="connsiteX116" fmla="*/ 1100171 w 1221976"/>
                        <a:gd name="connsiteY116" fmla="*/ 1876174 h 3874421"/>
                        <a:gd name="connsiteX117" fmla="*/ 1105483 w 1221976"/>
                        <a:gd name="connsiteY117" fmla="*/ 1875481 h 3874421"/>
                        <a:gd name="connsiteX118" fmla="*/ 1147829 w 1221976"/>
                        <a:gd name="connsiteY118" fmla="*/ 1916751 h 3874421"/>
                        <a:gd name="connsiteX119" fmla="*/ 1074181 w 1221976"/>
                        <a:gd name="connsiteY119" fmla="*/ 1996819 h 3874421"/>
                        <a:gd name="connsiteX120" fmla="*/ 946896 w 1221976"/>
                        <a:gd name="connsiteY120" fmla="*/ 2019674 h 3874421"/>
                        <a:gd name="connsiteX121" fmla="*/ 931042 w 1221976"/>
                        <a:gd name="connsiteY121" fmla="*/ 2025612 h 3874421"/>
                        <a:gd name="connsiteX122" fmla="*/ 932220 w 1221976"/>
                        <a:gd name="connsiteY122" fmla="*/ 2038096 h 3874421"/>
                        <a:gd name="connsiteX123" fmla="*/ 966967 w 1221976"/>
                        <a:gd name="connsiteY123" fmla="*/ 2051445 h 3874421"/>
                        <a:gd name="connsiteX124" fmla="*/ 972170 w 1221976"/>
                        <a:gd name="connsiteY124" fmla="*/ 2073773 h 3874421"/>
                        <a:gd name="connsiteX125" fmla="*/ 954834 w 1221976"/>
                        <a:gd name="connsiteY125" fmla="*/ 2099284 h 3874421"/>
                        <a:gd name="connsiteX126" fmla="*/ 900332 w 1221976"/>
                        <a:gd name="connsiteY126" fmla="*/ 2106608 h 3874421"/>
                        <a:gd name="connsiteX127" fmla="*/ 856506 w 1221976"/>
                        <a:gd name="connsiteY127" fmla="*/ 2064582 h 3874421"/>
                        <a:gd name="connsiteX128" fmla="*/ 856102 w 1221976"/>
                        <a:gd name="connsiteY128" fmla="*/ 2064750 h 3874421"/>
                        <a:gd name="connsiteX129" fmla="*/ 857613 w 1221976"/>
                        <a:gd name="connsiteY129" fmla="*/ 2066273 h 3874421"/>
                        <a:gd name="connsiteX130" fmla="*/ 726961 w 1221976"/>
                        <a:gd name="connsiteY130" fmla="*/ 2176509 h 3874421"/>
                        <a:gd name="connsiteX131" fmla="*/ 726704 w 1221976"/>
                        <a:gd name="connsiteY131" fmla="*/ 2176792 h 3874421"/>
                        <a:gd name="connsiteX132" fmla="*/ 730580 w 1221976"/>
                        <a:gd name="connsiteY132" fmla="*/ 2279387 h 3874421"/>
                        <a:gd name="connsiteX133" fmla="*/ 734681 w 1221976"/>
                        <a:gd name="connsiteY133" fmla="*/ 2403798 h 3874421"/>
                        <a:gd name="connsiteX134" fmla="*/ 737556 w 1221976"/>
                        <a:gd name="connsiteY134" fmla="*/ 2406768 h 3874421"/>
                        <a:gd name="connsiteX135" fmla="*/ 739929 w 1221976"/>
                        <a:gd name="connsiteY135" fmla="*/ 2418842 h 3874421"/>
                        <a:gd name="connsiteX136" fmla="*/ 735952 w 1221976"/>
                        <a:gd name="connsiteY136" fmla="*/ 2442380 h 3874421"/>
                        <a:gd name="connsiteX137" fmla="*/ 736173 w 1221976"/>
                        <a:gd name="connsiteY137" fmla="*/ 2449080 h 3874421"/>
                        <a:gd name="connsiteX138" fmla="*/ 743572 w 1221976"/>
                        <a:gd name="connsiteY138" fmla="*/ 2454782 h 3874421"/>
                        <a:gd name="connsiteX139" fmla="*/ 755076 w 1221976"/>
                        <a:gd name="connsiteY139" fmla="*/ 2444198 h 3874421"/>
                        <a:gd name="connsiteX140" fmla="*/ 823886 w 1221976"/>
                        <a:gd name="connsiteY140" fmla="*/ 2338017 h 3874421"/>
                        <a:gd name="connsiteX141" fmla="*/ 894874 w 1221976"/>
                        <a:gd name="connsiteY141" fmla="*/ 2306741 h 3874421"/>
                        <a:gd name="connsiteX142" fmla="*/ 915700 w 1221976"/>
                        <a:gd name="connsiteY142" fmla="*/ 2312550 h 3874421"/>
                        <a:gd name="connsiteX143" fmla="*/ 932622 w 1221976"/>
                        <a:gd name="connsiteY143" fmla="*/ 2345151 h 3874421"/>
                        <a:gd name="connsiteX144" fmla="*/ 928111 w 1221976"/>
                        <a:gd name="connsiteY144" fmla="*/ 2361662 h 3874421"/>
                        <a:gd name="connsiteX145" fmla="*/ 946924 w 1221976"/>
                        <a:gd name="connsiteY145" fmla="*/ 2350042 h 3874421"/>
                        <a:gd name="connsiteX146" fmla="*/ 1030564 w 1221976"/>
                        <a:gd name="connsiteY146" fmla="*/ 2354637 h 3874421"/>
                        <a:gd name="connsiteX147" fmla="*/ 992465 w 1221976"/>
                        <a:gd name="connsiteY147" fmla="*/ 2434421 h 3874421"/>
                        <a:gd name="connsiteX148" fmla="*/ 966772 w 1221976"/>
                        <a:gd name="connsiteY148" fmla="*/ 2450288 h 3874421"/>
                        <a:gd name="connsiteX149" fmla="*/ 971571 w 1221976"/>
                        <a:gd name="connsiteY149" fmla="*/ 2449663 h 3874421"/>
                        <a:gd name="connsiteX150" fmla="*/ 1009821 w 1221976"/>
                        <a:gd name="connsiteY150" fmla="*/ 2486941 h 3874421"/>
                        <a:gd name="connsiteX151" fmla="*/ 943296 w 1221976"/>
                        <a:gd name="connsiteY151" fmla="*/ 2559265 h 3874421"/>
                        <a:gd name="connsiteX152" fmla="*/ 828321 w 1221976"/>
                        <a:gd name="connsiteY152" fmla="*/ 2579909 h 3874421"/>
                        <a:gd name="connsiteX153" fmla="*/ 814001 w 1221976"/>
                        <a:gd name="connsiteY153" fmla="*/ 2585274 h 3874421"/>
                        <a:gd name="connsiteX154" fmla="*/ 815065 w 1221976"/>
                        <a:gd name="connsiteY154" fmla="*/ 2596550 h 3874421"/>
                        <a:gd name="connsiteX155" fmla="*/ 846452 w 1221976"/>
                        <a:gd name="connsiteY155" fmla="*/ 2608608 h 3874421"/>
                        <a:gd name="connsiteX156" fmla="*/ 851152 w 1221976"/>
                        <a:gd name="connsiteY156" fmla="*/ 2628776 h 3874421"/>
                        <a:gd name="connsiteX157" fmla="*/ 835492 w 1221976"/>
                        <a:gd name="connsiteY157" fmla="*/ 2651820 h 3874421"/>
                        <a:gd name="connsiteX158" fmla="*/ 786262 w 1221976"/>
                        <a:gd name="connsiteY158" fmla="*/ 2658435 h 3874421"/>
                        <a:gd name="connsiteX159" fmla="*/ 746674 w 1221976"/>
                        <a:gd name="connsiteY159" fmla="*/ 2620474 h 3874421"/>
                        <a:gd name="connsiteX160" fmla="*/ 746309 w 1221976"/>
                        <a:gd name="connsiteY160" fmla="*/ 2620626 h 3874421"/>
                        <a:gd name="connsiteX161" fmla="*/ 747674 w 1221976"/>
                        <a:gd name="connsiteY161" fmla="*/ 2622002 h 3874421"/>
                        <a:gd name="connsiteX162" fmla="*/ 741984 w 1221976"/>
                        <a:gd name="connsiteY162" fmla="*/ 2625363 h 3874421"/>
                        <a:gd name="connsiteX163" fmla="*/ 742947 w 1221976"/>
                        <a:gd name="connsiteY163" fmla="*/ 2654589 h 3874421"/>
                        <a:gd name="connsiteX164" fmla="*/ 749992 w 1221976"/>
                        <a:gd name="connsiteY164" fmla="*/ 2900992 h 3874421"/>
                        <a:gd name="connsiteX165" fmla="*/ 750452 w 1221976"/>
                        <a:gd name="connsiteY165" fmla="*/ 2920694 h 3874421"/>
                        <a:gd name="connsiteX166" fmla="*/ 765776 w 1221976"/>
                        <a:gd name="connsiteY166" fmla="*/ 2924235 h 3874421"/>
                        <a:gd name="connsiteX167" fmla="*/ 769024 w 1221976"/>
                        <a:gd name="connsiteY167" fmla="*/ 2949946 h 3874421"/>
                        <a:gd name="connsiteX168" fmla="*/ 761237 w 1221976"/>
                        <a:gd name="connsiteY168" fmla="*/ 2960389 h 3874421"/>
                        <a:gd name="connsiteX169" fmla="*/ 751503 w 1221976"/>
                        <a:gd name="connsiteY169" fmla="*/ 2965718 h 3874421"/>
                        <a:gd name="connsiteX170" fmla="*/ 751944 w 1221976"/>
                        <a:gd name="connsiteY170" fmla="*/ 2984649 h 3874421"/>
                        <a:gd name="connsiteX171" fmla="*/ 764598 w 1221976"/>
                        <a:gd name="connsiteY171" fmla="*/ 2978607 h 3874421"/>
                        <a:gd name="connsiteX172" fmla="*/ 795096 w 1221976"/>
                        <a:gd name="connsiteY172" fmla="*/ 2979194 h 3874421"/>
                        <a:gd name="connsiteX173" fmla="*/ 795291 w 1221976"/>
                        <a:gd name="connsiteY173" fmla="*/ 3056302 h 3874421"/>
                        <a:gd name="connsiteX174" fmla="*/ 792438 w 1221976"/>
                        <a:gd name="connsiteY174" fmla="*/ 3057490 h 3874421"/>
                        <a:gd name="connsiteX175" fmla="*/ 802580 w 1221976"/>
                        <a:gd name="connsiteY175" fmla="*/ 3059458 h 3874421"/>
                        <a:gd name="connsiteX176" fmla="*/ 812563 w 1221976"/>
                        <a:gd name="connsiteY176" fmla="*/ 3067000 h 3874421"/>
                        <a:gd name="connsiteX177" fmla="*/ 806420 w 1221976"/>
                        <a:gd name="connsiteY177" fmla="*/ 3089274 h 3874421"/>
                        <a:gd name="connsiteX178" fmla="*/ 795511 w 1221976"/>
                        <a:gd name="connsiteY178" fmla="*/ 3095709 h 3874421"/>
                        <a:gd name="connsiteX179" fmla="*/ 794424 w 1221976"/>
                        <a:gd name="connsiteY179" fmla="*/ 3102346 h 3874421"/>
                        <a:gd name="connsiteX180" fmla="*/ 786637 w 1221976"/>
                        <a:gd name="connsiteY180" fmla="*/ 3112789 h 3874421"/>
                        <a:gd name="connsiteX181" fmla="*/ 755129 w 1221976"/>
                        <a:gd name="connsiteY181" fmla="*/ 3130037 h 3874421"/>
                        <a:gd name="connsiteX182" fmla="*/ 755144 w 1221976"/>
                        <a:gd name="connsiteY182" fmla="*/ 3131072 h 3874421"/>
                        <a:gd name="connsiteX183" fmla="*/ 782394 w 1221976"/>
                        <a:gd name="connsiteY183" fmla="*/ 3131596 h 3874421"/>
                        <a:gd name="connsiteX184" fmla="*/ 784012 w 1221976"/>
                        <a:gd name="connsiteY184" fmla="*/ 3133866 h 3874421"/>
                        <a:gd name="connsiteX185" fmla="*/ 789998 w 1221976"/>
                        <a:gd name="connsiteY185" fmla="*/ 3131007 h 3874421"/>
                        <a:gd name="connsiteX186" fmla="*/ 820496 w 1221976"/>
                        <a:gd name="connsiteY186" fmla="*/ 3131594 h 3874421"/>
                        <a:gd name="connsiteX187" fmla="*/ 820691 w 1221976"/>
                        <a:gd name="connsiteY187" fmla="*/ 3208702 h 3874421"/>
                        <a:gd name="connsiteX188" fmla="*/ 817838 w 1221976"/>
                        <a:gd name="connsiteY188" fmla="*/ 3209890 h 3874421"/>
                        <a:gd name="connsiteX189" fmla="*/ 827980 w 1221976"/>
                        <a:gd name="connsiteY189" fmla="*/ 3211858 h 3874421"/>
                        <a:gd name="connsiteX190" fmla="*/ 837963 w 1221976"/>
                        <a:gd name="connsiteY190" fmla="*/ 3219400 h 3874421"/>
                        <a:gd name="connsiteX191" fmla="*/ 838787 w 1221976"/>
                        <a:gd name="connsiteY191" fmla="*/ 3226565 h 3874421"/>
                        <a:gd name="connsiteX192" fmla="*/ 839545 w 1221976"/>
                        <a:gd name="connsiteY192" fmla="*/ 3226844 h 3874421"/>
                        <a:gd name="connsiteX193" fmla="*/ 839742 w 1221976"/>
                        <a:gd name="connsiteY193" fmla="*/ 3303953 h 3874421"/>
                        <a:gd name="connsiteX194" fmla="*/ 836887 w 1221976"/>
                        <a:gd name="connsiteY194" fmla="*/ 3305140 h 3874421"/>
                        <a:gd name="connsiteX195" fmla="*/ 847030 w 1221976"/>
                        <a:gd name="connsiteY195" fmla="*/ 3307107 h 3874421"/>
                        <a:gd name="connsiteX196" fmla="*/ 857012 w 1221976"/>
                        <a:gd name="connsiteY196" fmla="*/ 3314650 h 3874421"/>
                        <a:gd name="connsiteX197" fmla="*/ 815683 w 1221976"/>
                        <a:gd name="connsiteY197" fmla="*/ 3357679 h 3874421"/>
                        <a:gd name="connsiteX198" fmla="*/ 810246 w 1221976"/>
                        <a:gd name="connsiteY198" fmla="*/ 3358561 h 3874421"/>
                        <a:gd name="connsiteX199" fmla="*/ 809966 w 1221976"/>
                        <a:gd name="connsiteY199" fmla="*/ 3358876 h 3874421"/>
                        <a:gd name="connsiteX200" fmla="*/ 811618 w 1221976"/>
                        <a:gd name="connsiteY200" fmla="*/ 3359552 h 3874421"/>
                        <a:gd name="connsiteX201" fmla="*/ 807510 w 1221976"/>
                        <a:gd name="connsiteY201" fmla="*/ 3362752 h 3874421"/>
                        <a:gd name="connsiteX202" fmla="*/ 815278 w 1221976"/>
                        <a:gd name="connsiteY202" fmla="*/ 3364260 h 3874421"/>
                        <a:gd name="connsiteX203" fmla="*/ 825261 w 1221976"/>
                        <a:gd name="connsiteY203" fmla="*/ 3371802 h 3874421"/>
                        <a:gd name="connsiteX204" fmla="*/ 826085 w 1221976"/>
                        <a:gd name="connsiteY204" fmla="*/ 3378967 h 3874421"/>
                        <a:gd name="connsiteX205" fmla="*/ 826843 w 1221976"/>
                        <a:gd name="connsiteY205" fmla="*/ 3379246 h 3874421"/>
                        <a:gd name="connsiteX206" fmla="*/ 827040 w 1221976"/>
                        <a:gd name="connsiteY206" fmla="*/ 3456355 h 3874421"/>
                        <a:gd name="connsiteX207" fmla="*/ 824185 w 1221976"/>
                        <a:gd name="connsiteY207" fmla="*/ 3457542 h 3874421"/>
                        <a:gd name="connsiteX208" fmla="*/ 834328 w 1221976"/>
                        <a:gd name="connsiteY208" fmla="*/ 3459509 h 3874421"/>
                        <a:gd name="connsiteX209" fmla="*/ 844310 w 1221976"/>
                        <a:gd name="connsiteY209" fmla="*/ 3467052 h 3874421"/>
                        <a:gd name="connsiteX210" fmla="*/ 802981 w 1221976"/>
                        <a:gd name="connsiteY210" fmla="*/ 3510081 h 3874421"/>
                        <a:gd name="connsiteX211" fmla="*/ 796792 w 1221976"/>
                        <a:gd name="connsiteY211" fmla="*/ 3511085 h 3874421"/>
                        <a:gd name="connsiteX212" fmla="*/ 798916 w 1221976"/>
                        <a:gd name="connsiteY212" fmla="*/ 3511954 h 3874421"/>
                        <a:gd name="connsiteX213" fmla="*/ 751289 w 1221976"/>
                        <a:gd name="connsiteY213" fmla="*/ 3549051 h 3874421"/>
                        <a:gd name="connsiteX214" fmla="*/ 740410 w 1221976"/>
                        <a:gd name="connsiteY214" fmla="*/ 3564525 h 3874421"/>
                        <a:gd name="connsiteX215" fmla="*/ 740257 w 1221976"/>
                        <a:gd name="connsiteY215" fmla="*/ 3566519 h 3874421"/>
                        <a:gd name="connsiteX216" fmla="*/ 583568 w 1221976"/>
                        <a:gd name="connsiteY216" fmla="*/ 3874419 h 3874421"/>
                        <a:gd name="connsiteX217" fmla="*/ 456492 w 1221976"/>
                        <a:gd name="connsiteY217" fmla="*/ 3669625 h 3874421"/>
                        <a:gd name="connsiteX218" fmla="*/ 437661 w 1221976"/>
                        <a:gd name="connsiteY218" fmla="*/ 3547225 h 3874421"/>
                        <a:gd name="connsiteX219" fmla="*/ 392376 w 1221976"/>
                        <a:gd name="connsiteY219" fmla="*/ 3511953 h 3874421"/>
                        <a:gd name="connsiteX220" fmla="*/ 394500 w 1221976"/>
                        <a:gd name="connsiteY220" fmla="*/ 3511084 h 3874421"/>
                        <a:gd name="connsiteX221" fmla="*/ 388311 w 1221976"/>
                        <a:gd name="connsiteY221" fmla="*/ 3510080 h 3874421"/>
                        <a:gd name="connsiteX222" fmla="*/ 346982 w 1221976"/>
                        <a:gd name="connsiteY222" fmla="*/ 3467051 h 3874421"/>
                        <a:gd name="connsiteX223" fmla="*/ 356964 w 1221976"/>
                        <a:gd name="connsiteY223" fmla="*/ 3459508 h 3874421"/>
                        <a:gd name="connsiteX224" fmla="*/ 367107 w 1221976"/>
                        <a:gd name="connsiteY224" fmla="*/ 3457541 h 3874421"/>
                        <a:gd name="connsiteX225" fmla="*/ 364252 w 1221976"/>
                        <a:gd name="connsiteY225" fmla="*/ 3456354 h 3874421"/>
                        <a:gd name="connsiteX226" fmla="*/ 364449 w 1221976"/>
                        <a:gd name="connsiteY226" fmla="*/ 3379245 h 3874421"/>
                        <a:gd name="connsiteX227" fmla="*/ 365207 w 1221976"/>
                        <a:gd name="connsiteY227" fmla="*/ 3378966 h 3874421"/>
                        <a:gd name="connsiteX228" fmla="*/ 366031 w 1221976"/>
                        <a:gd name="connsiteY228" fmla="*/ 3371801 h 3874421"/>
                        <a:gd name="connsiteX229" fmla="*/ 376014 w 1221976"/>
                        <a:gd name="connsiteY229" fmla="*/ 3364259 h 3874421"/>
                        <a:gd name="connsiteX230" fmla="*/ 386156 w 1221976"/>
                        <a:gd name="connsiteY230" fmla="*/ 3362291 h 3874421"/>
                        <a:gd name="connsiteX231" fmla="*/ 383303 w 1221976"/>
                        <a:gd name="connsiteY231" fmla="*/ 3361103 h 3874421"/>
                        <a:gd name="connsiteX232" fmla="*/ 371416 w 1221976"/>
                        <a:gd name="connsiteY232" fmla="*/ 3347713 h 3874421"/>
                        <a:gd name="connsiteX233" fmla="*/ 353125 w 1221976"/>
                        <a:gd name="connsiteY233" fmla="*/ 3336924 h 3874421"/>
                        <a:gd name="connsiteX234" fmla="*/ 346983 w 1221976"/>
                        <a:gd name="connsiteY234" fmla="*/ 3314650 h 3874421"/>
                        <a:gd name="connsiteX235" fmla="*/ 356965 w 1221976"/>
                        <a:gd name="connsiteY235" fmla="*/ 3307107 h 3874421"/>
                        <a:gd name="connsiteX236" fmla="*/ 367108 w 1221976"/>
                        <a:gd name="connsiteY236" fmla="*/ 3305140 h 3874421"/>
                        <a:gd name="connsiteX237" fmla="*/ 364253 w 1221976"/>
                        <a:gd name="connsiteY237" fmla="*/ 3303953 h 3874421"/>
                        <a:gd name="connsiteX238" fmla="*/ 364450 w 1221976"/>
                        <a:gd name="connsiteY238" fmla="*/ 3226844 h 3874421"/>
                        <a:gd name="connsiteX239" fmla="*/ 365208 w 1221976"/>
                        <a:gd name="connsiteY239" fmla="*/ 3226565 h 3874421"/>
                        <a:gd name="connsiteX240" fmla="*/ 366032 w 1221976"/>
                        <a:gd name="connsiteY240" fmla="*/ 3219400 h 3874421"/>
                        <a:gd name="connsiteX241" fmla="*/ 376015 w 1221976"/>
                        <a:gd name="connsiteY241" fmla="*/ 3211858 h 3874421"/>
                        <a:gd name="connsiteX242" fmla="*/ 386157 w 1221976"/>
                        <a:gd name="connsiteY242" fmla="*/ 3209890 h 3874421"/>
                        <a:gd name="connsiteX243" fmla="*/ 383304 w 1221976"/>
                        <a:gd name="connsiteY243" fmla="*/ 3208702 h 3874421"/>
                        <a:gd name="connsiteX244" fmla="*/ 383499 w 1221976"/>
                        <a:gd name="connsiteY244" fmla="*/ 3131594 h 3874421"/>
                        <a:gd name="connsiteX245" fmla="*/ 413997 w 1221976"/>
                        <a:gd name="connsiteY245" fmla="*/ 3131007 h 3874421"/>
                        <a:gd name="connsiteX246" fmla="*/ 414984 w 1221976"/>
                        <a:gd name="connsiteY246" fmla="*/ 3131478 h 3874421"/>
                        <a:gd name="connsiteX247" fmla="*/ 430241 w 1221976"/>
                        <a:gd name="connsiteY247" fmla="*/ 3131184 h 3874421"/>
                        <a:gd name="connsiteX248" fmla="*/ 430602 w 1221976"/>
                        <a:gd name="connsiteY248" fmla="*/ 3120039 h 3874421"/>
                        <a:gd name="connsiteX249" fmla="*/ 417358 w 1221976"/>
                        <a:gd name="connsiteY249" fmla="*/ 3112789 h 3874421"/>
                        <a:gd name="connsiteX250" fmla="*/ 409571 w 1221976"/>
                        <a:gd name="connsiteY250" fmla="*/ 3102346 h 3874421"/>
                        <a:gd name="connsiteX251" fmla="*/ 408484 w 1221976"/>
                        <a:gd name="connsiteY251" fmla="*/ 3095709 h 3874421"/>
                        <a:gd name="connsiteX252" fmla="*/ 397575 w 1221976"/>
                        <a:gd name="connsiteY252" fmla="*/ 3089274 h 3874421"/>
                        <a:gd name="connsiteX253" fmla="*/ 391432 w 1221976"/>
                        <a:gd name="connsiteY253" fmla="*/ 3067000 h 3874421"/>
                        <a:gd name="connsiteX254" fmla="*/ 401415 w 1221976"/>
                        <a:gd name="connsiteY254" fmla="*/ 3059458 h 3874421"/>
                        <a:gd name="connsiteX255" fmla="*/ 411557 w 1221976"/>
                        <a:gd name="connsiteY255" fmla="*/ 3057490 h 3874421"/>
                        <a:gd name="connsiteX256" fmla="*/ 408704 w 1221976"/>
                        <a:gd name="connsiteY256" fmla="*/ 3056302 h 3874421"/>
                        <a:gd name="connsiteX257" fmla="*/ 408899 w 1221976"/>
                        <a:gd name="connsiteY257" fmla="*/ 2979194 h 3874421"/>
                        <a:gd name="connsiteX258" fmla="*/ 435179 w 1221976"/>
                        <a:gd name="connsiteY258" fmla="*/ 2978688 h 3874421"/>
                        <a:gd name="connsiteX259" fmla="*/ 436062 w 1221976"/>
                        <a:gd name="connsiteY259" fmla="*/ 2951409 h 3874421"/>
                        <a:gd name="connsiteX260" fmla="*/ 434971 w 1221976"/>
                        <a:gd name="connsiteY260" fmla="*/ 2949946 h 3874421"/>
                        <a:gd name="connsiteX261" fmla="*/ 432646 w 1221976"/>
                        <a:gd name="connsiteY261" fmla="*/ 2935741 h 3874421"/>
                        <a:gd name="connsiteX262" fmla="*/ 436877 w 1221976"/>
                        <a:gd name="connsiteY262" fmla="*/ 2927005 h 3874421"/>
                        <a:gd name="connsiteX263" fmla="*/ 445478 w 1221976"/>
                        <a:gd name="connsiteY263" fmla="*/ 2690080 h 3874421"/>
                        <a:gd name="connsiteX264" fmla="*/ 447865 w 1221976"/>
                        <a:gd name="connsiteY264" fmla="*/ 2629915 h 3874421"/>
                        <a:gd name="connsiteX265" fmla="*/ 434469 w 1221976"/>
                        <a:gd name="connsiteY265" fmla="*/ 2622002 h 3874421"/>
                        <a:gd name="connsiteX266" fmla="*/ 435834 w 1221976"/>
                        <a:gd name="connsiteY266" fmla="*/ 2620626 h 3874421"/>
                        <a:gd name="connsiteX267" fmla="*/ 435469 w 1221976"/>
                        <a:gd name="connsiteY267" fmla="*/ 2620474 h 3874421"/>
                        <a:gd name="connsiteX268" fmla="*/ 395882 w 1221976"/>
                        <a:gd name="connsiteY268" fmla="*/ 2658435 h 3874421"/>
                        <a:gd name="connsiteX269" fmla="*/ 346651 w 1221976"/>
                        <a:gd name="connsiteY269" fmla="*/ 2651820 h 3874421"/>
                        <a:gd name="connsiteX270" fmla="*/ 330991 w 1221976"/>
                        <a:gd name="connsiteY270" fmla="*/ 2628776 h 3874421"/>
                        <a:gd name="connsiteX271" fmla="*/ 335691 w 1221976"/>
                        <a:gd name="connsiteY271" fmla="*/ 2608608 h 3874421"/>
                        <a:gd name="connsiteX272" fmla="*/ 367078 w 1221976"/>
                        <a:gd name="connsiteY272" fmla="*/ 2596550 h 3874421"/>
                        <a:gd name="connsiteX273" fmla="*/ 368142 w 1221976"/>
                        <a:gd name="connsiteY273" fmla="*/ 2585274 h 3874421"/>
                        <a:gd name="connsiteX274" fmla="*/ 353822 w 1221976"/>
                        <a:gd name="connsiteY274" fmla="*/ 2579909 h 3874421"/>
                        <a:gd name="connsiteX275" fmla="*/ 238847 w 1221976"/>
                        <a:gd name="connsiteY275" fmla="*/ 2559265 h 3874421"/>
                        <a:gd name="connsiteX276" fmla="*/ 172322 w 1221976"/>
                        <a:gd name="connsiteY276" fmla="*/ 2486941 h 3874421"/>
                        <a:gd name="connsiteX277" fmla="*/ 210572 w 1221976"/>
                        <a:gd name="connsiteY277" fmla="*/ 2449663 h 3874421"/>
                        <a:gd name="connsiteX278" fmla="*/ 215371 w 1221976"/>
                        <a:gd name="connsiteY278" fmla="*/ 2450288 h 3874421"/>
                        <a:gd name="connsiteX279" fmla="*/ 189678 w 1221976"/>
                        <a:gd name="connsiteY279" fmla="*/ 2434421 h 3874421"/>
                        <a:gd name="connsiteX280" fmla="*/ 151579 w 1221976"/>
                        <a:gd name="connsiteY280" fmla="*/ 2354637 h 3874421"/>
                        <a:gd name="connsiteX281" fmla="*/ 235219 w 1221976"/>
                        <a:gd name="connsiteY281" fmla="*/ 2350042 h 3874421"/>
                        <a:gd name="connsiteX282" fmla="*/ 254032 w 1221976"/>
                        <a:gd name="connsiteY282" fmla="*/ 2361662 h 3874421"/>
                        <a:gd name="connsiteX283" fmla="*/ 249521 w 1221976"/>
                        <a:gd name="connsiteY283" fmla="*/ 2345151 h 3874421"/>
                        <a:gd name="connsiteX284" fmla="*/ 266443 w 1221976"/>
                        <a:gd name="connsiteY284" fmla="*/ 2312550 h 3874421"/>
                        <a:gd name="connsiteX285" fmla="*/ 287270 w 1221976"/>
                        <a:gd name="connsiteY285" fmla="*/ 2306741 h 3874421"/>
                        <a:gd name="connsiteX286" fmla="*/ 358257 w 1221976"/>
                        <a:gd name="connsiteY286" fmla="*/ 2338017 h 3874421"/>
                        <a:gd name="connsiteX287" fmla="*/ 427068 w 1221976"/>
                        <a:gd name="connsiteY287" fmla="*/ 2444198 h 3874421"/>
                        <a:gd name="connsiteX288" fmla="*/ 438571 w 1221976"/>
                        <a:gd name="connsiteY288" fmla="*/ 2454782 h 3874421"/>
                        <a:gd name="connsiteX289" fmla="*/ 447167 w 1221976"/>
                        <a:gd name="connsiteY289" fmla="*/ 2448158 h 3874421"/>
                        <a:gd name="connsiteX290" fmla="*/ 442214 w 1221976"/>
                        <a:gd name="connsiteY290" fmla="*/ 2418842 h 3874421"/>
                        <a:gd name="connsiteX291" fmla="*/ 444587 w 1221976"/>
                        <a:gd name="connsiteY291" fmla="*/ 2406768 h 3874421"/>
                        <a:gd name="connsiteX292" fmla="*/ 457235 w 1221976"/>
                        <a:gd name="connsiteY292" fmla="*/ 2393703 h 3874421"/>
                        <a:gd name="connsiteX293" fmla="*/ 460342 w 1221976"/>
                        <a:gd name="connsiteY293" fmla="*/ 2315375 h 3874421"/>
                        <a:gd name="connsiteX294" fmla="*/ 467897 w 1221976"/>
                        <a:gd name="connsiteY294" fmla="*/ 2142092 h 3874421"/>
                        <a:gd name="connsiteX295" fmla="*/ 407359 w 1221976"/>
                        <a:gd name="connsiteY295" fmla="*/ 2073790 h 3874421"/>
                        <a:gd name="connsiteX296" fmla="*/ 338202 w 1221976"/>
                        <a:gd name="connsiteY296" fmla="*/ 2032935 h 3874421"/>
                        <a:gd name="connsiteX297" fmla="*/ 339713 w 1221976"/>
                        <a:gd name="connsiteY297" fmla="*/ 2031412 h 3874421"/>
                        <a:gd name="connsiteX298" fmla="*/ 339309 w 1221976"/>
                        <a:gd name="connsiteY298" fmla="*/ 2031244 h 3874421"/>
                        <a:gd name="connsiteX299" fmla="*/ 295483 w 1221976"/>
                        <a:gd name="connsiteY299" fmla="*/ 2073270 h 3874421"/>
                        <a:gd name="connsiteX300" fmla="*/ 240981 w 1221976"/>
                        <a:gd name="connsiteY300" fmla="*/ 2065946 h 3874421"/>
                        <a:gd name="connsiteX301" fmla="*/ 223645 w 1221976"/>
                        <a:gd name="connsiteY301" fmla="*/ 2040435 h 3874421"/>
                        <a:gd name="connsiteX302" fmla="*/ 228848 w 1221976"/>
                        <a:gd name="connsiteY302" fmla="*/ 2018107 h 3874421"/>
                        <a:gd name="connsiteX303" fmla="*/ 263595 w 1221976"/>
                        <a:gd name="connsiteY303" fmla="*/ 2004758 h 3874421"/>
                        <a:gd name="connsiteX304" fmla="*/ 264773 w 1221976"/>
                        <a:gd name="connsiteY304" fmla="*/ 1992274 h 3874421"/>
                        <a:gd name="connsiteX305" fmla="*/ 248920 w 1221976"/>
                        <a:gd name="connsiteY305" fmla="*/ 1986336 h 3874421"/>
                        <a:gd name="connsiteX306" fmla="*/ 121634 w 1221976"/>
                        <a:gd name="connsiteY306" fmla="*/ 1963481 h 3874421"/>
                        <a:gd name="connsiteX307" fmla="*/ 47986 w 1221976"/>
                        <a:gd name="connsiteY307" fmla="*/ 1883413 h 3874421"/>
                        <a:gd name="connsiteX308" fmla="*/ 90332 w 1221976"/>
                        <a:gd name="connsiteY308" fmla="*/ 1842143 h 3874421"/>
                        <a:gd name="connsiteX309" fmla="*/ 95644 w 1221976"/>
                        <a:gd name="connsiteY309" fmla="*/ 1842836 h 3874421"/>
                        <a:gd name="connsiteX310" fmla="*/ 67201 w 1221976"/>
                        <a:gd name="connsiteY310" fmla="*/ 1825270 h 3874421"/>
                        <a:gd name="connsiteX311" fmla="*/ 25022 w 1221976"/>
                        <a:gd name="connsiteY311" fmla="*/ 1736943 h 3874421"/>
                        <a:gd name="connsiteX312" fmla="*/ 117618 w 1221976"/>
                        <a:gd name="connsiteY312" fmla="*/ 1731856 h 3874421"/>
                        <a:gd name="connsiteX313" fmla="*/ 138445 w 1221976"/>
                        <a:gd name="connsiteY313" fmla="*/ 1744719 h 3874421"/>
                        <a:gd name="connsiteX314" fmla="*/ 133451 w 1221976"/>
                        <a:gd name="connsiteY314" fmla="*/ 1726441 h 3874421"/>
                        <a:gd name="connsiteX315" fmla="*/ 152185 w 1221976"/>
                        <a:gd name="connsiteY315" fmla="*/ 1690349 h 3874421"/>
                        <a:gd name="connsiteX316" fmla="*/ 175241 w 1221976"/>
                        <a:gd name="connsiteY316" fmla="*/ 1683918 h 3874421"/>
                        <a:gd name="connsiteX317" fmla="*/ 253830 w 1221976"/>
                        <a:gd name="connsiteY317" fmla="*/ 1718543 h 3874421"/>
                        <a:gd name="connsiteX318" fmla="*/ 330008 w 1221976"/>
                        <a:gd name="connsiteY318" fmla="*/ 1836093 h 3874421"/>
                        <a:gd name="connsiteX319" fmla="*/ 342744 w 1221976"/>
                        <a:gd name="connsiteY319" fmla="*/ 1847811 h 3874421"/>
                        <a:gd name="connsiteX320" fmla="*/ 352259 w 1221976"/>
                        <a:gd name="connsiteY320" fmla="*/ 1840477 h 3874421"/>
                        <a:gd name="connsiteX321" fmla="*/ 346776 w 1221976"/>
                        <a:gd name="connsiteY321" fmla="*/ 1808022 h 3874421"/>
                        <a:gd name="connsiteX322" fmla="*/ 349403 w 1221976"/>
                        <a:gd name="connsiteY322" fmla="*/ 1794656 h 3874421"/>
                        <a:gd name="connsiteX323" fmla="*/ 394303 w 1221976"/>
                        <a:gd name="connsiteY323" fmla="*/ 1781869 h 3874421"/>
                        <a:gd name="connsiteX324" fmla="*/ 427483 w 1221976"/>
                        <a:gd name="connsiteY324" fmla="*/ 1828699 h 3874421"/>
                        <a:gd name="connsiteX325" fmla="*/ 414287 w 1221976"/>
                        <a:gd name="connsiteY325" fmla="*/ 1895830 h 3874421"/>
                        <a:gd name="connsiteX326" fmla="*/ 437769 w 1221976"/>
                        <a:gd name="connsiteY326" fmla="*/ 1925239 h 3874421"/>
                        <a:gd name="connsiteX327" fmla="*/ 467705 w 1221976"/>
                        <a:gd name="connsiteY327" fmla="*/ 1947345 h 3874421"/>
                        <a:gd name="connsiteX328" fmla="*/ 476188 w 1221976"/>
                        <a:gd name="connsiteY328" fmla="*/ 1951905 h 3874421"/>
                        <a:gd name="connsiteX329" fmla="*/ 484329 w 1221976"/>
                        <a:gd name="connsiteY329" fmla="*/ 1765175 h 3874421"/>
                        <a:gd name="connsiteX330" fmla="*/ 494914 w 1221976"/>
                        <a:gd name="connsiteY330" fmla="*/ 1551584 h 3874421"/>
                        <a:gd name="connsiteX331" fmla="*/ 450357 w 1221976"/>
                        <a:gd name="connsiteY331" fmla="*/ 1511965 h 3874421"/>
                        <a:gd name="connsiteX332" fmla="*/ 351396 w 1221976"/>
                        <a:gd name="connsiteY332" fmla="*/ 1356145 h 3874421"/>
                        <a:gd name="connsiteX333" fmla="*/ 419094 w 1221976"/>
                        <a:gd name="connsiteY333" fmla="*/ 1312891 h 3874421"/>
                        <a:gd name="connsiteX334" fmla="*/ 458865 w 1221976"/>
                        <a:gd name="connsiteY334" fmla="*/ 1310113 h 3874421"/>
                        <a:gd name="connsiteX335" fmla="*/ 422353 w 1221976"/>
                        <a:gd name="connsiteY335" fmla="*/ 1289488 h 3874421"/>
                        <a:gd name="connsiteX336" fmla="*/ 227890 w 1221976"/>
                        <a:gd name="connsiteY336" fmla="*/ 1250498 h 3874421"/>
                        <a:gd name="connsiteX337" fmla="*/ 229230 w 1221976"/>
                        <a:gd name="connsiteY337" fmla="*/ 1247781 h 3874421"/>
                        <a:gd name="connsiteX338" fmla="*/ 221004 w 1221976"/>
                        <a:gd name="connsiteY338" fmla="*/ 1251407 h 3874421"/>
                        <a:gd name="connsiteX339" fmla="*/ 121662 w 1221976"/>
                        <a:gd name="connsiteY339" fmla="*/ 1231571 h 3874421"/>
                        <a:gd name="connsiteX340" fmla="*/ 123728 w 1221976"/>
                        <a:gd name="connsiteY340" fmla="*/ 1214611 h 3874421"/>
                        <a:gd name="connsiteX341" fmla="*/ 132791 w 1221976"/>
                        <a:gd name="connsiteY341" fmla="*/ 1204288 h 3874421"/>
                        <a:gd name="connsiteX342" fmla="*/ 128112 w 1221976"/>
                        <a:gd name="connsiteY342" fmla="*/ 1205081 h 3874421"/>
                        <a:gd name="connsiteX343" fmla="*/ 34057 w 1221976"/>
                        <a:gd name="connsiteY343" fmla="*/ 1111416 h 3874421"/>
                        <a:gd name="connsiteX344" fmla="*/ 123906 w 1221976"/>
                        <a:gd name="connsiteY344" fmla="*/ 1080176 h 3874421"/>
                        <a:gd name="connsiteX345" fmla="*/ 135322 w 1221976"/>
                        <a:gd name="connsiteY345" fmla="*/ 1066623 h 3874421"/>
                        <a:gd name="connsiteX346" fmla="*/ 120707 w 1221976"/>
                        <a:gd name="connsiteY346" fmla="*/ 1057405 h 3874421"/>
                        <a:gd name="connsiteX347" fmla="*/ 49351 w 1221976"/>
                        <a:gd name="connsiteY347" fmla="*/ 1062113 h 3874421"/>
                        <a:gd name="connsiteX348" fmla="*/ 27779 w 1221976"/>
                        <a:gd name="connsiteY348" fmla="*/ 1055542 h 3874421"/>
                        <a:gd name="connsiteX349" fmla="*/ 14 w 1221976"/>
                        <a:gd name="connsiteY349" fmla="*/ 1021819 h 3874421"/>
                        <a:gd name="connsiteX350" fmla="*/ 25527 w 1221976"/>
                        <a:gd name="connsiteY350" fmla="*/ 989854 h 3874421"/>
                        <a:gd name="connsiteX351" fmla="*/ 52276 w 1221976"/>
                        <a:gd name="connsiteY351" fmla="*/ 981425 h 3874421"/>
                        <a:gd name="connsiteX352" fmla="*/ 24289 w 1221976"/>
                        <a:gd name="connsiteY352" fmla="*/ 955061 h 3874421"/>
                        <a:gd name="connsiteX353" fmla="*/ 20132 w 1221976"/>
                        <a:gd name="connsiteY353" fmla="*/ 915486 h 3874421"/>
                        <a:gd name="connsiteX354" fmla="*/ 56484 w 1221976"/>
                        <a:gd name="connsiteY354" fmla="*/ 899299 h 3874421"/>
                        <a:gd name="connsiteX355" fmla="*/ 85043 w 1221976"/>
                        <a:gd name="connsiteY355" fmla="*/ 907872 h 3874421"/>
                        <a:gd name="connsiteX356" fmla="*/ 80363 w 1221976"/>
                        <a:gd name="connsiteY356" fmla="*/ 894874 h 3874421"/>
                        <a:gd name="connsiteX357" fmla="*/ 95290 w 1221976"/>
                        <a:gd name="connsiteY357" fmla="*/ 856797 h 3874421"/>
                        <a:gd name="connsiteX358" fmla="*/ 138377 w 1221976"/>
                        <a:gd name="connsiteY358" fmla="*/ 863980 h 3874421"/>
                        <a:gd name="connsiteX359" fmla="*/ 154180 w 1221976"/>
                        <a:gd name="connsiteY359" fmla="*/ 880548 h 3874421"/>
                        <a:gd name="connsiteX360" fmla="*/ 186221 w 1221976"/>
                        <a:gd name="connsiteY360" fmla="*/ 943932 h 3874421"/>
                        <a:gd name="connsiteX361" fmla="*/ 201032 w 1221976"/>
                        <a:gd name="connsiteY361" fmla="*/ 950430 h 3874421"/>
                        <a:gd name="connsiteX362" fmla="*/ 207540 w 1221976"/>
                        <a:gd name="connsiteY362" fmla="*/ 935316 h 3874421"/>
                        <a:gd name="connsiteX363" fmla="*/ 189253 w 1221976"/>
                        <a:gd name="connsiteY363" fmla="*/ 842609 h 3874421"/>
                        <a:gd name="connsiteX364" fmla="*/ 317396 w 1221976"/>
                        <a:gd name="connsiteY364" fmla="*/ 877230 h 3874421"/>
                        <a:gd name="connsiteX365" fmla="*/ 319049 w 1221976"/>
                        <a:gd name="connsiteY365" fmla="*/ 881679 h 3874421"/>
                        <a:gd name="connsiteX366" fmla="*/ 323458 w 1221976"/>
                        <a:gd name="connsiteY366" fmla="*/ 868668 h 3874421"/>
                        <a:gd name="connsiteX367" fmla="*/ 337112 w 1221976"/>
                        <a:gd name="connsiteY367" fmla="*/ 858400 h 3874421"/>
                        <a:gd name="connsiteX368" fmla="*/ 403963 w 1221976"/>
                        <a:gd name="connsiteY368" fmla="*/ 934514 h 3874421"/>
                        <a:gd name="connsiteX369" fmla="*/ 404911 w 1221976"/>
                        <a:gd name="connsiteY369" fmla="*/ 943221 h 3874421"/>
                        <a:gd name="connsiteX370" fmla="*/ 407746 w 1221976"/>
                        <a:gd name="connsiteY370" fmla="*/ 938977 h 3874421"/>
                        <a:gd name="connsiteX371" fmla="*/ 464031 w 1221976"/>
                        <a:gd name="connsiteY371" fmla="*/ 1021041 h 3874421"/>
                        <a:gd name="connsiteX372" fmla="*/ 518779 w 1221976"/>
                        <a:gd name="connsiteY372" fmla="*/ 1070028 h 3874421"/>
                        <a:gd name="connsiteX373" fmla="*/ 520617 w 1221976"/>
                        <a:gd name="connsiteY373" fmla="*/ 1032942 h 3874421"/>
                        <a:gd name="connsiteX374" fmla="*/ 523282 w 1221976"/>
                        <a:gd name="connsiteY374" fmla="*/ 988009 h 3874421"/>
                        <a:gd name="connsiteX375" fmla="*/ 491717 w 1221976"/>
                        <a:gd name="connsiteY375" fmla="*/ 921064 h 3874421"/>
                        <a:gd name="connsiteX376" fmla="*/ 434273 w 1221976"/>
                        <a:gd name="connsiteY376" fmla="*/ 840966 h 3874421"/>
                        <a:gd name="connsiteX377" fmla="*/ 412799 w 1221976"/>
                        <a:gd name="connsiteY377" fmla="*/ 820926 h 3874421"/>
                        <a:gd name="connsiteX378" fmla="*/ 408592 w 1221976"/>
                        <a:gd name="connsiteY378" fmla="*/ 818338 h 3874421"/>
                        <a:gd name="connsiteX379" fmla="*/ 389136 w 1221976"/>
                        <a:gd name="connsiteY379" fmla="*/ 798846 h 3874421"/>
                        <a:gd name="connsiteX380" fmla="*/ 368060 w 1221976"/>
                        <a:gd name="connsiteY380" fmla="*/ 779179 h 3874421"/>
                        <a:gd name="connsiteX381" fmla="*/ 369299 w 1221976"/>
                        <a:gd name="connsiteY381" fmla="*/ 778971 h 3874421"/>
                        <a:gd name="connsiteX382" fmla="*/ 369048 w 1221976"/>
                        <a:gd name="connsiteY382" fmla="*/ 778721 h 3874421"/>
                        <a:gd name="connsiteX383" fmla="*/ 351775 w 1221976"/>
                        <a:gd name="connsiteY383" fmla="*/ 702143 h 3874421"/>
                        <a:gd name="connsiteX384" fmla="*/ 422230 w 1221976"/>
                        <a:gd name="connsiteY384" fmla="*/ 667521 h 3874421"/>
                        <a:gd name="connsiteX385" fmla="*/ 426940 w 1221976"/>
                        <a:gd name="connsiteY385" fmla="*/ 668022 h 3874421"/>
                        <a:gd name="connsiteX386" fmla="*/ 367363 w 1221976"/>
                        <a:gd name="connsiteY386" fmla="*/ 621091 h 3874421"/>
                        <a:gd name="connsiteX387" fmla="*/ 279669 w 1221976"/>
                        <a:gd name="connsiteY387" fmla="*/ 581519 h 3874421"/>
                        <a:gd name="connsiteX388" fmla="*/ 261953 w 1221976"/>
                        <a:gd name="connsiteY388" fmla="*/ 580226 h 3874421"/>
                        <a:gd name="connsiteX389" fmla="*/ 193599 w 1221976"/>
                        <a:gd name="connsiteY389" fmla="*/ 542925 h 3874421"/>
                        <a:gd name="connsiteX390" fmla="*/ 305518 w 1221976"/>
                        <a:gd name="connsiteY390" fmla="*/ 502443 h 3874421"/>
                        <a:gd name="connsiteX391" fmla="*/ 312598 w 1221976"/>
                        <a:gd name="connsiteY391" fmla="*/ 503225 h 3874421"/>
                        <a:gd name="connsiteX392" fmla="*/ 310272 w 1221976"/>
                        <a:gd name="connsiteY392" fmla="*/ 500032 h 3874421"/>
                        <a:gd name="connsiteX393" fmla="*/ 240918 w 1221976"/>
                        <a:gd name="connsiteY393" fmla="*/ 449503 h 3874421"/>
                        <a:gd name="connsiteX394" fmla="*/ 238684 w 1221976"/>
                        <a:gd name="connsiteY394" fmla="*/ 449256 h 3874421"/>
                        <a:gd name="connsiteX395" fmla="*/ 193599 w 1221976"/>
                        <a:gd name="connsiteY395" fmla="*/ 411956 h 3874421"/>
                        <a:gd name="connsiteX396" fmla="*/ 215219 w 1221976"/>
                        <a:gd name="connsiteY396" fmla="*/ 383332 h 3874421"/>
                        <a:gd name="connsiteX397" fmla="*/ 217553 w 1221976"/>
                        <a:gd name="connsiteY397" fmla="*/ 382469 h 3874421"/>
                        <a:gd name="connsiteX398" fmla="*/ 212649 w 1221976"/>
                        <a:gd name="connsiteY398" fmla="*/ 366034 h 3874421"/>
                        <a:gd name="connsiteX399" fmla="*/ 280515 w 1221976"/>
                        <a:gd name="connsiteY399" fmla="*/ 320112 h 3874421"/>
                        <a:gd name="connsiteX400" fmla="*/ 319966 w 1221976"/>
                        <a:gd name="connsiteY400" fmla="*/ 331169 h 3874421"/>
                        <a:gd name="connsiteX401" fmla="*/ 342428 w 1221976"/>
                        <a:gd name="connsiteY401" fmla="*/ 324873 h 3874421"/>
                        <a:gd name="connsiteX402" fmla="*/ 404961 w 1221976"/>
                        <a:gd name="connsiteY402" fmla="*/ 352920 h 3874421"/>
                        <a:gd name="connsiteX403" fmla="*/ 405954 w 1221976"/>
                        <a:gd name="connsiteY403" fmla="*/ 356252 h 3874421"/>
                        <a:gd name="connsiteX404" fmla="*/ 407100 w 1221976"/>
                        <a:gd name="connsiteY404" fmla="*/ 354506 h 3874421"/>
                        <a:gd name="connsiteX405" fmla="*/ 461465 w 1221976"/>
                        <a:gd name="connsiteY405" fmla="*/ 422449 h 3874421"/>
                        <a:gd name="connsiteX406" fmla="*/ 478863 w 1221976"/>
                        <a:gd name="connsiteY406" fmla="*/ 433958 h 3874421"/>
                        <a:gd name="connsiteX407" fmla="*/ 465934 w 1221976"/>
                        <a:gd name="connsiteY407" fmla="*/ 376806 h 3874421"/>
                        <a:gd name="connsiteX408" fmla="*/ 425951 w 1221976"/>
                        <a:gd name="connsiteY408" fmla="*/ 299433 h 3874421"/>
                        <a:gd name="connsiteX409" fmla="*/ 428767 w 1221976"/>
                        <a:gd name="connsiteY409" fmla="*/ 299261 h 3874421"/>
                        <a:gd name="connsiteX410" fmla="*/ 422010 w 1221976"/>
                        <a:gd name="connsiteY410" fmla="*/ 294685 h 3874421"/>
                        <a:gd name="connsiteX411" fmla="*/ 391745 w 1221976"/>
                        <a:gd name="connsiteY411" fmla="*/ 211989 h 3874421"/>
                        <a:gd name="connsiteX412" fmla="*/ 406388 w 1221976"/>
                        <a:gd name="connsiteY412" fmla="*/ 206223 h 3874421"/>
                        <a:gd name="connsiteX413" fmla="*/ 418937 w 1221976"/>
                        <a:gd name="connsiteY413" fmla="*/ 208538 h 3874421"/>
                        <a:gd name="connsiteX414" fmla="*/ 416118 w 1221976"/>
                        <a:gd name="connsiteY414" fmla="*/ 205388 h 3874421"/>
                        <a:gd name="connsiteX415" fmla="*/ 447870 w 1221976"/>
                        <a:gd name="connsiteY415" fmla="*/ 94825 h 3874421"/>
                        <a:gd name="connsiteX416" fmla="*/ 514915 w 1221976"/>
                        <a:gd name="connsiteY416" fmla="*/ 148424 h 3874421"/>
                        <a:gd name="connsiteX417" fmla="*/ 531164 w 1221976"/>
                        <a:gd name="connsiteY417" fmla="*/ 151104 h 3874421"/>
                        <a:gd name="connsiteX418" fmla="*/ 531794 w 1221976"/>
                        <a:gd name="connsiteY418" fmla="*/ 136224 h 3874421"/>
                        <a:gd name="connsiteX419" fmla="*/ 494764 w 1221976"/>
                        <a:gd name="connsiteY419" fmla="*/ 84994 h 3874421"/>
                        <a:gd name="connsiteX420" fmla="*/ 490017 w 1221976"/>
                        <a:gd name="connsiteY420" fmla="*/ 66061 h 3874421"/>
                        <a:gd name="connsiteX421" fmla="*/ 504289 w 1221976"/>
                        <a:gd name="connsiteY421" fmla="*/ 30806 h 3874421"/>
                        <a:gd name="connsiteX422" fmla="*/ 541957 w 1221976"/>
                        <a:gd name="connsiteY422" fmla="*/ 36073 h 3874421"/>
                        <a:gd name="connsiteX423" fmla="*/ 561214 w 1221976"/>
                        <a:gd name="connsiteY423" fmla="*/ 52407 h 3874421"/>
                        <a:gd name="connsiteX424" fmla="*/ 569446 w 1221976"/>
                        <a:gd name="connsiteY424" fmla="*/ 20157 h 3874421"/>
                        <a:gd name="connsiteX425" fmla="*/ 599434 w 1221976"/>
                        <a:gd name="connsiteY425" fmla="*/ 0 h 38744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  <a:cxn ang="0">
                          <a:pos x="connsiteX266" y="connsiteY266"/>
                        </a:cxn>
                        <a:cxn ang="0">
                          <a:pos x="connsiteX267" y="connsiteY267"/>
                        </a:cxn>
                        <a:cxn ang="0">
                          <a:pos x="connsiteX268" y="connsiteY268"/>
                        </a:cxn>
                        <a:cxn ang="0">
                          <a:pos x="connsiteX269" y="connsiteY269"/>
                        </a:cxn>
                        <a:cxn ang="0">
                          <a:pos x="connsiteX270" y="connsiteY270"/>
                        </a:cxn>
                        <a:cxn ang="0">
                          <a:pos x="connsiteX271" y="connsiteY271"/>
                        </a:cxn>
                        <a:cxn ang="0">
                          <a:pos x="connsiteX272" y="connsiteY272"/>
                        </a:cxn>
                        <a:cxn ang="0">
                          <a:pos x="connsiteX273" y="connsiteY273"/>
                        </a:cxn>
                        <a:cxn ang="0">
                          <a:pos x="connsiteX274" y="connsiteY274"/>
                        </a:cxn>
                        <a:cxn ang="0">
                          <a:pos x="connsiteX275" y="connsiteY275"/>
                        </a:cxn>
                        <a:cxn ang="0">
                          <a:pos x="connsiteX276" y="connsiteY276"/>
                        </a:cxn>
                        <a:cxn ang="0">
                          <a:pos x="connsiteX277" y="connsiteY277"/>
                        </a:cxn>
                        <a:cxn ang="0">
                          <a:pos x="connsiteX278" y="connsiteY278"/>
                        </a:cxn>
                        <a:cxn ang="0">
                          <a:pos x="connsiteX279" y="connsiteY279"/>
                        </a:cxn>
                        <a:cxn ang="0">
                          <a:pos x="connsiteX280" y="connsiteY280"/>
                        </a:cxn>
                        <a:cxn ang="0">
                          <a:pos x="connsiteX281" y="connsiteY281"/>
                        </a:cxn>
                        <a:cxn ang="0">
                          <a:pos x="connsiteX282" y="connsiteY282"/>
                        </a:cxn>
                        <a:cxn ang="0">
                          <a:pos x="connsiteX283" y="connsiteY283"/>
                        </a:cxn>
                        <a:cxn ang="0">
                          <a:pos x="connsiteX284" y="connsiteY284"/>
                        </a:cxn>
                        <a:cxn ang="0">
                          <a:pos x="connsiteX285" y="connsiteY285"/>
                        </a:cxn>
                        <a:cxn ang="0">
                          <a:pos x="connsiteX286" y="connsiteY286"/>
                        </a:cxn>
                        <a:cxn ang="0">
                          <a:pos x="connsiteX287" y="connsiteY287"/>
                        </a:cxn>
                        <a:cxn ang="0">
                          <a:pos x="connsiteX288" y="connsiteY288"/>
                        </a:cxn>
                        <a:cxn ang="0">
                          <a:pos x="connsiteX289" y="connsiteY289"/>
                        </a:cxn>
                        <a:cxn ang="0">
                          <a:pos x="connsiteX290" y="connsiteY290"/>
                        </a:cxn>
                        <a:cxn ang="0">
                          <a:pos x="connsiteX291" y="connsiteY291"/>
                        </a:cxn>
                        <a:cxn ang="0">
                          <a:pos x="connsiteX292" y="connsiteY292"/>
                        </a:cxn>
                        <a:cxn ang="0">
                          <a:pos x="connsiteX293" y="connsiteY293"/>
                        </a:cxn>
                        <a:cxn ang="0">
                          <a:pos x="connsiteX294" y="connsiteY294"/>
                        </a:cxn>
                        <a:cxn ang="0">
                          <a:pos x="connsiteX295" y="connsiteY295"/>
                        </a:cxn>
                        <a:cxn ang="0">
                          <a:pos x="connsiteX296" y="connsiteY296"/>
                        </a:cxn>
                        <a:cxn ang="0">
                          <a:pos x="connsiteX297" y="connsiteY297"/>
                        </a:cxn>
                        <a:cxn ang="0">
                          <a:pos x="connsiteX298" y="connsiteY298"/>
                        </a:cxn>
                        <a:cxn ang="0">
                          <a:pos x="connsiteX299" y="connsiteY299"/>
                        </a:cxn>
                        <a:cxn ang="0">
                          <a:pos x="connsiteX300" y="connsiteY300"/>
                        </a:cxn>
                        <a:cxn ang="0">
                          <a:pos x="connsiteX301" y="connsiteY301"/>
                        </a:cxn>
                        <a:cxn ang="0">
                          <a:pos x="connsiteX302" y="connsiteY302"/>
                        </a:cxn>
                        <a:cxn ang="0">
                          <a:pos x="connsiteX303" y="connsiteY303"/>
                        </a:cxn>
                        <a:cxn ang="0">
                          <a:pos x="connsiteX304" y="connsiteY304"/>
                        </a:cxn>
                        <a:cxn ang="0">
                          <a:pos x="connsiteX305" y="connsiteY305"/>
                        </a:cxn>
                        <a:cxn ang="0">
                          <a:pos x="connsiteX306" y="connsiteY306"/>
                        </a:cxn>
                        <a:cxn ang="0">
                          <a:pos x="connsiteX307" y="connsiteY307"/>
                        </a:cxn>
                        <a:cxn ang="0">
                          <a:pos x="connsiteX308" y="connsiteY308"/>
                        </a:cxn>
                        <a:cxn ang="0">
                          <a:pos x="connsiteX309" y="connsiteY309"/>
                        </a:cxn>
                        <a:cxn ang="0">
                          <a:pos x="connsiteX310" y="connsiteY310"/>
                        </a:cxn>
                        <a:cxn ang="0">
                          <a:pos x="connsiteX311" y="connsiteY311"/>
                        </a:cxn>
                        <a:cxn ang="0">
                          <a:pos x="connsiteX312" y="connsiteY312"/>
                        </a:cxn>
                        <a:cxn ang="0">
                          <a:pos x="connsiteX313" y="connsiteY313"/>
                        </a:cxn>
                        <a:cxn ang="0">
                          <a:pos x="connsiteX314" y="connsiteY314"/>
                        </a:cxn>
                        <a:cxn ang="0">
                          <a:pos x="connsiteX315" y="connsiteY315"/>
                        </a:cxn>
                        <a:cxn ang="0">
                          <a:pos x="connsiteX316" y="connsiteY316"/>
                        </a:cxn>
                        <a:cxn ang="0">
                          <a:pos x="connsiteX317" y="connsiteY317"/>
                        </a:cxn>
                        <a:cxn ang="0">
                          <a:pos x="connsiteX318" y="connsiteY318"/>
                        </a:cxn>
                        <a:cxn ang="0">
                          <a:pos x="connsiteX319" y="connsiteY319"/>
                        </a:cxn>
                        <a:cxn ang="0">
                          <a:pos x="connsiteX320" y="connsiteY320"/>
                        </a:cxn>
                        <a:cxn ang="0">
                          <a:pos x="connsiteX321" y="connsiteY321"/>
                        </a:cxn>
                        <a:cxn ang="0">
                          <a:pos x="connsiteX322" y="connsiteY322"/>
                        </a:cxn>
                        <a:cxn ang="0">
                          <a:pos x="connsiteX323" y="connsiteY323"/>
                        </a:cxn>
                        <a:cxn ang="0">
                          <a:pos x="connsiteX324" y="connsiteY324"/>
                        </a:cxn>
                        <a:cxn ang="0">
                          <a:pos x="connsiteX325" y="connsiteY325"/>
                        </a:cxn>
                        <a:cxn ang="0">
                          <a:pos x="connsiteX326" y="connsiteY326"/>
                        </a:cxn>
                        <a:cxn ang="0">
                          <a:pos x="connsiteX327" y="connsiteY327"/>
                        </a:cxn>
                        <a:cxn ang="0">
                          <a:pos x="connsiteX328" y="connsiteY328"/>
                        </a:cxn>
                        <a:cxn ang="0">
                          <a:pos x="connsiteX329" y="connsiteY329"/>
                        </a:cxn>
                        <a:cxn ang="0">
                          <a:pos x="connsiteX330" y="connsiteY330"/>
                        </a:cxn>
                        <a:cxn ang="0">
                          <a:pos x="connsiteX331" y="connsiteY331"/>
                        </a:cxn>
                        <a:cxn ang="0">
                          <a:pos x="connsiteX332" y="connsiteY332"/>
                        </a:cxn>
                        <a:cxn ang="0">
                          <a:pos x="connsiteX333" y="connsiteY333"/>
                        </a:cxn>
                        <a:cxn ang="0">
                          <a:pos x="connsiteX334" y="connsiteY334"/>
                        </a:cxn>
                        <a:cxn ang="0">
                          <a:pos x="connsiteX335" y="connsiteY335"/>
                        </a:cxn>
                        <a:cxn ang="0">
                          <a:pos x="connsiteX336" y="connsiteY336"/>
                        </a:cxn>
                        <a:cxn ang="0">
                          <a:pos x="connsiteX337" y="connsiteY337"/>
                        </a:cxn>
                        <a:cxn ang="0">
                          <a:pos x="connsiteX338" y="connsiteY338"/>
                        </a:cxn>
                        <a:cxn ang="0">
                          <a:pos x="connsiteX339" y="connsiteY339"/>
                        </a:cxn>
                        <a:cxn ang="0">
                          <a:pos x="connsiteX340" y="connsiteY340"/>
                        </a:cxn>
                        <a:cxn ang="0">
                          <a:pos x="connsiteX341" y="connsiteY341"/>
                        </a:cxn>
                        <a:cxn ang="0">
                          <a:pos x="connsiteX342" y="connsiteY342"/>
                        </a:cxn>
                        <a:cxn ang="0">
                          <a:pos x="connsiteX343" y="connsiteY343"/>
                        </a:cxn>
                        <a:cxn ang="0">
                          <a:pos x="connsiteX344" y="connsiteY344"/>
                        </a:cxn>
                        <a:cxn ang="0">
                          <a:pos x="connsiteX345" y="connsiteY345"/>
                        </a:cxn>
                        <a:cxn ang="0">
                          <a:pos x="connsiteX346" y="connsiteY346"/>
                        </a:cxn>
                        <a:cxn ang="0">
                          <a:pos x="connsiteX347" y="connsiteY347"/>
                        </a:cxn>
                        <a:cxn ang="0">
                          <a:pos x="connsiteX348" y="connsiteY348"/>
                        </a:cxn>
                        <a:cxn ang="0">
                          <a:pos x="connsiteX349" y="connsiteY349"/>
                        </a:cxn>
                        <a:cxn ang="0">
                          <a:pos x="connsiteX350" y="connsiteY350"/>
                        </a:cxn>
                        <a:cxn ang="0">
                          <a:pos x="connsiteX351" y="connsiteY351"/>
                        </a:cxn>
                        <a:cxn ang="0">
                          <a:pos x="connsiteX352" y="connsiteY352"/>
                        </a:cxn>
                        <a:cxn ang="0">
                          <a:pos x="connsiteX353" y="connsiteY353"/>
                        </a:cxn>
                        <a:cxn ang="0">
                          <a:pos x="connsiteX354" y="connsiteY354"/>
                        </a:cxn>
                        <a:cxn ang="0">
                          <a:pos x="connsiteX355" y="connsiteY355"/>
                        </a:cxn>
                        <a:cxn ang="0">
                          <a:pos x="connsiteX356" y="connsiteY356"/>
                        </a:cxn>
                        <a:cxn ang="0">
                          <a:pos x="connsiteX357" y="connsiteY357"/>
                        </a:cxn>
                        <a:cxn ang="0">
                          <a:pos x="connsiteX358" y="connsiteY358"/>
                        </a:cxn>
                        <a:cxn ang="0">
                          <a:pos x="connsiteX359" y="connsiteY359"/>
                        </a:cxn>
                        <a:cxn ang="0">
                          <a:pos x="connsiteX360" y="connsiteY360"/>
                        </a:cxn>
                        <a:cxn ang="0">
                          <a:pos x="connsiteX361" y="connsiteY361"/>
                        </a:cxn>
                        <a:cxn ang="0">
                          <a:pos x="connsiteX362" y="connsiteY362"/>
                        </a:cxn>
                        <a:cxn ang="0">
                          <a:pos x="connsiteX363" y="connsiteY363"/>
                        </a:cxn>
                        <a:cxn ang="0">
                          <a:pos x="connsiteX364" y="connsiteY364"/>
                        </a:cxn>
                        <a:cxn ang="0">
                          <a:pos x="connsiteX365" y="connsiteY365"/>
                        </a:cxn>
                        <a:cxn ang="0">
                          <a:pos x="connsiteX366" y="connsiteY366"/>
                        </a:cxn>
                        <a:cxn ang="0">
                          <a:pos x="connsiteX367" y="connsiteY367"/>
                        </a:cxn>
                        <a:cxn ang="0">
                          <a:pos x="connsiteX368" y="connsiteY368"/>
                        </a:cxn>
                        <a:cxn ang="0">
                          <a:pos x="connsiteX369" y="connsiteY369"/>
                        </a:cxn>
                        <a:cxn ang="0">
                          <a:pos x="connsiteX370" y="connsiteY370"/>
                        </a:cxn>
                        <a:cxn ang="0">
                          <a:pos x="connsiteX371" y="connsiteY371"/>
                        </a:cxn>
                        <a:cxn ang="0">
                          <a:pos x="connsiteX372" y="connsiteY372"/>
                        </a:cxn>
                        <a:cxn ang="0">
                          <a:pos x="connsiteX373" y="connsiteY373"/>
                        </a:cxn>
                        <a:cxn ang="0">
                          <a:pos x="connsiteX374" y="connsiteY374"/>
                        </a:cxn>
                        <a:cxn ang="0">
                          <a:pos x="connsiteX375" y="connsiteY375"/>
                        </a:cxn>
                        <a:cxn ang="0">
                          <a:pos x="connsiteX376" y="connsiteY376"/>
                        </a:cxn>
                        <a:cxn ang="0">
                          <a:pos x="connsiteX377" y="connsiteY377"/>
                        </a:cxn>
                        <a:cxn ang="0">
                          <a:pos x="connsiteX378" y="connsiteY378"/>
                        </a:cxn>
                        <a:cxn ang="0">
                          <a:pos x="connsiteX379" y="connsiteY379"/>
                        </a:cxn>
                        <a:cxn ang="0">
                          <a:pos x="connsiteX380" y="connsiteY380"/>
                        </a:cxn>
                        <a:cxn ang="0">
                          <a:pos x="connsiteX381" y="connsiteY381"/>
                        </a:cxn>
                        <a:cxn ang="0">
                          <a:pos x="connsiteX382" y="connsiteY382"/>
                        </a:cxn>
                        <a:cxn ang="0">
                          <a:pos x="connsiteX383" y="connsiteY383"/>
                        </a:cxn>
                        <a:cxn ang="0">
                          <a:pos x="connsiteX384" y="connsiteY384"/>
                        </a:cxn>
                        <a:cxn ang="0">
                          <a:pos x="connsiteX385" y="connsiteY385"/>
                        </a:cxn>
                        <a:cxn ang="0">
                          <a:pos x="connsiteX386" y="connsiteY386"/>
                        </a:cxn>
                        <a:cxn ang="0">
                          <a:pos x="connsiteX387" y="connsiteY387"/>
                        </a:cxn>
                        <a:cxn ang="0">
                          <a:pos x="connsiteX388" y="connsiteY388"/>
                        </a:cxn>
                        <a:cxn ang="0">
                          <a:pos x="connsiteX389" y="connsiteY389"/>
                        </a:cxn>
                        <a:cxn ang="0">
                          <a:pos x="connsiteX390" y="connsiteY390"/>
                        </a:cxn>
                        <a:cxn ang="0">
                          <a:pos x="connsiteX391" y="connsiteY391"/>
                        </a:cxn>
                        <a:cxn ang="0">
                          <a:pos x="connsiteX392" y="connsiteY392"/>
                        </a:cxn>
                        <a:cxn ang="0">
                          <a:pos x="connsiteX393" y="connsiteY393"/>
                        </a:cxn>
                        <a:cxn ang="0">
                          <a:pos x="connsiteX394" y="connsiteY394"/>
                        </a:cxn>
                        <a:cxn ang="0">
                          <a:pos x="connsiteX395" y="connsiteY395"/>
                        </a:cxn>
                        <a:cxn ang="0">
                          <a:pos x="connsiteX396" y="connsiteY396"/>
                        </a:cxn>
                        <a:cxn ang="0">
                          <a:pos x="connsiteX397" y="connsiteY397"/>
                        </a:cxn>
                        <a:cxn ang="0">
                          <a:pos x="connsiteX398" y="connsiteY398"/>
                        </a:cxn>
                        <a:cxn ang="0">
                          <a:pos x="connsiteX399" y="connsiteY399"/>
                        </a:cxn>
                        <a:cxn ang="0">
                          <a:pos x="connsiteX400" y="connsiteY400"/>
                        </a:cxn>
                        <a:cxn ang="0">
                          <a:pos x="connsiteX401" y="connsiteY401"/>
                        </a:cxn>
                        <a:cxn ang="0">
                          <a:pos x="connsiteX402" y="connsiteY402"/>
                        </a:cxn>
                        <a:cxn ang="0">
                          <a:pos x="connsiteX403" y="connsiteY403"/>
                        </a:cxn>
                        <a:cxn ang="0">
                          <a:pos x="connsiteX404" y="connsiteY404"/>
                        </a:cxn>
                        <a:cxn ang="0">
                          <a:pos x="connsiteX405" y="connsiteY405"/>
                        </a:cxn>
                        <a:cxn ang="0">
                          <a:pos x="connsiteX406" y="connsiteY406"/>
                        </a:cxn>
                        <a:cxn ang="0">
                          <a:pos x="connsiteX407" y="connsiteY407"/>
                        </a:cxn>
                        <a:cxn ang="0">
                          <a:pos x="connsiteX408" y="connsiteY408"/>
                        </a:cxn>
                        <a:cxn ang="0">
                          <a:pos x="connsiteX409" y="connsiteY409"/>
                        </a:cxn>
                        <a:cxn ang="0">
                          <a:pos x="connsiteX410" y="connsiteY410"/>
                        </a:cxn>
                        <a:cxn ang="0">
                          <a:pos x="connsiteX411" y="connsiteY411"/>
                        </a:cxn>
                        <a:cxn ang="0">
                          <a:pos x="connsiteX412" y="connsiteY412"/>
                        </a:cxn>
                        <a:cxn ang="0">
                          <a:pos x="connsiteX413" y="connsiteY413"/>
                        </a:cxn>
                        <a:cxn ang="0">
                          <a:pos x="connsiteX414" y="connsiteY414"/>
                        </a:cxn>
                        <a:cxn ang="0">
                          <a:pos x="connsiteX415" y="connsiteY415"/>
                        </a:cxn>
                        <a:cxn ang="0">
                          <a:pos x="connsiteX416" y="connsiteY416"/>
                        </a:cxn>
                        <a:cxn ang="0">
                          <a:pos x="connsiteX417" y="connsiteY417"/>
                        </a:cxn>
                        <a:cxn ang="0">
                          <a:pos x="connsiteX418" y="connsiteY418"/>
                        </a:cxn>
                        <a:cxn ang="0">
                          <a:pos x="connsiteX419" y="connsiteY419"/>
                        </a:cxn>
                        <a:cxn ang="0">
                          <a:pos x="connsiteX420" y="connsiteY420"/>
                        </a:cxn>
                        <a:cxn ang="0">
                          <a:pos x="connsiteX421" y="connsiteY421"/>
                        </a:cxn>
                        <a:cxn ang="0">
                          <a:pos x="connsiteX422" y="connsiteY422"/>
                        </a:cxn>
                        <a:cxn ang="0">
                          <a:pos x="connsiteX423" y="connsiteY423"/>
                        </a:cxn>
                        <a:cxn ang="0">
                          <a:pos x="connsiteX424" y="connsiteY424"/>
                        </a:cxn>
                        <a:cxn ang="0">
                          <a:pos x="connsiteX425" y="connsiteY425"/>
                        </a:cxn>
                      </a:cxnLst>
                      <a:rect l="l" t="t" r="r" b="b"/>
                      <a:pathLst>
                        <a:path w="1221976" h="3874421">
                          <a:moveTo>
                            <a:pt x="599434" y="0"/>
                          </a:moveTo>
                          <a:cubicBezTo>
                            <a:pt x="611145" y="0"/>
                            <a:pt x="622830" y="8786"/>
                            <a:pt x="629421" y="20157"/>
                          </a:cubicBezTo>
                          <a:cubicBezTo>
                            <a:pt x="636012" y="31527"/>
                            <a:pt x="633679" y="36830"/>
                            <a:pt x="635807" y="45167"/>
                          </a:cubicBezTo>
                          <a:lnTo>
                            <a:pt x="644112" y="36073"/>
                          </a:lnTo>
                          <a:cubicBezTo>
                            <a:pt x="657986" y="27393"/>
                            <a:pt x="671637" y="24951"/>
                            <a:pt x="681779" y="30806"/>
                          </a:cubicBezTo>
                          <a:cubicBezTo>
                            <a:pt x="691922" y="36662"/>
                            <a:pt x="696633" y="49706"/>
                            <a:pt x="696052" y="66061"/>
                          </a:cubicBezTo>
                          <a:lnTo>
                            <a:pt x="690047" y="84996"/>
                          </a:lnTo>
                          <a:lnTo>
                            <a:pt x="653839" y="136224"/>
                          </a:lnTo>
                          <a:cubicBezTo>
                            <a:pt x="651201" y="141070"/>
                            <a:pt x="650990" y="145390"/>
                            <a:pt x="655496" y="150079"/>
                          </a:cubicBezTo>
                          <a:cubicBezTo>
                            <a:pt x="660001" y="154769"/>
                            <a:pt x="667239" y="151937"/>
                            <a:pt x="670719" y="148424"/>
                          </a:cubicBezTo>
                          <a:cubicBezTo>
                            <a:pt x="692808" y="130558"/>
                            <a:pt x="715980" y="83439"/>
                            <a:pt x="736985" y="94825"/>
                          </a:cubicBezTo>
                          <a:cubicBezTo>
                            <a:pt x="776578" y="117684"/>
                            <a:pt x="790794" y="167185"/>
                            <a:pt x="768737" y="205388"/>
                          </a:cubicBezTo>
                          <a:lnTo>
                            <a:pt x="765918" y="208538"/>
                          </a:lnTo>
                          <a:lnTo>
                            <a:pt x="778467" y="206223"/>
                          </a:lnTo>
                          <a:cubicBezTo>
                            <a:pt x="784461" y="206501"/>
                            <a:pt x="789490" y="208369"/>
                            <a:pt x="793110" y="211989"/>
                          </a:cubicBezTo>
                          <a:cubicBezTo>
                            <a:pt x="807588" y="226467"/>
                            <a:pt x="794038" y="263491"/>
                            <a:pt x="762845" y="294685"/>
                          </a:cubicBezTo>
                          <a:lnTo>
                            <a:pt x="756263" y="299145"/>
                          </a:lnTo>
                          <a:lnTo>
                            <a:pt x="761006" y="299432"/>
                          </a:lnTo>
                          <a:cubicBezTo>
                            <a:pt x="744333" y="323544"/>
                            <a:pt x="730940" y="349575"/>
                            <a:pt x="721023" y="376806"/>
                          </a:cubicBezTo>
                          <a:lnTo>
                            <a:pt x="703600" y="453827"/>
                          </a:lnTo>
                          <a:lnTo>
                            <a:pt x="751032" y="422449"/>
                          </a:lnTo>
                          <a:cubicBezTo>
                            <a:pt x="772353" y="402973"/>
                            <a:pt x="790640" y="380174"/>
                            <a:pt x="805397" y="354506"/>
                          </a:cubicBezTo>
                          <a:lnTo>
                            <a:pt x="806543" y="356252"/>
                          </a:lnTo>
                          <a:lnTo>
                            <a:pt x="807536" y="352920"/>
                          </a:lnTo>
                          <a:cubicBezTo>
                            <a:pt x="817839" y="336439"/>
                            <a:pt x="841958" y="324874"/>
                            <a:pt x="870069" y="324873"/>
                          </a:cubicBezTo>
                          <a:lnTo>
                            <a:pt x="892531" y="331169"/>
                          </a:lnTo>
                          <a:lnTo>
                            <a:pt x="931982" y="320112"/>
                          </a:lnTo>
                          <a:cubicBezTo>
                            <a:pt x="969463" y="320112"/>
                            <a:pt x="999848" y="340672"/>
                            <a:pt x="999848" y="366034"/>
                          </a:cubicBezTo>
                          <a:lnTo>
                            <a:pt x="994944" y="382469"/>
                          </a:lnTo>
                          <a:lnTo>
                            <a:pt x="997278" y="383332"/>
                          </a:lnTo>
                          <a:cubicBezTo>
                            <a:pt x="1010636" y="390658"/>
                            <a:pt x="1018899" y="400777"/>
                            <a:pt x="1018898" y="411956"/>
                          </a:cubicBezTo>
                          <a:cubicBezTo>
                            <a:pt x="1018899" y="428724"/>
                            <a:pt x="1000307" y="443110"/>
                            <a:pt x="973813" y="449256"/>
                          </a:cubicBezTo>
                          <a:lnTo>
                            <a:pt x="971579" y="449503"/>
                          </a:lnTo>
                          <a:lnTo>
                            <a:pt x="902225" y="500032"/>
                          </a:lnTo>
                          <a:lnTo>
                            <a:pt x="899899" y="503225"/>
                          </a:lnTo>
                          <a:lnTo>
                            <a:pt x="906979" y="502443"/>
                          </a:lnTo>
                          <a:cubicBezTo>
                            <a:pt x="968790" y="502443"/>
                            <a:pt x="1018899" y="520567"/>
                            <a:pt x="1018898" y="542925"/>
                          </a:cubicBezTo>
                          <a:cubicBezTo>
                            <a:pt x="1018898" y="559694"/>
                            <a:pt x="990713" y="574080"/>
                            <a:pt x="950544" y="580226"/>
                          </a:cubicBezTo>
                          <a:lnTo>
                            <a:pt x="932828" y="581519"/>
                          </a:lnTo>
                          <a:lnTo>
                            <a:pt x="845134" y="621091"/>
                          </a:lnTo>
                          <a:lnTo>
                            <a:pt x="784513" y="668845"/>
                          </a:lnTo>
                          <a:lnTo>
                            <a:pt x="796944" y="667524"/>
                          </a:lnTo>
                          <a:cubicBezTo>
                            <a:pt x="830851" y="668792"/>
                            <a:pt x="857015" y="680432"/>
                            <a:pt x="867399" y="702145"/>
                          </a:cubicBezTo>
                          <a:cubicBezTo>
                            <a:pt x="877783" y="723858"/>
                            <a:pt x="870422" y="751532"/>
                            <a:pt x="850126" y="778723"/>
                          </a:cubicBezTo>
                          <a:lnTo>
                            <a:pt x="849875" y="778973"/>
                          </a:lnTo>
                          <a:lnTo>
                            <a:pt x="851114" y="779182"/>
                          </a:lnTo>
                          <a:lnTo>
                            <a:pt x="830038" y="798848"/>
                          </a:lnTo>
                          <a:lnTo>
                            <a:pt x="810582" y="818340"/>
                          </a:lnTo>
                          <a:lnTo>
                            <a:pt x="806375" y="820928"/>
                          </a:lnTo>
                          <a:lnTo>
                            <a:pt x="784901" y="840968"/>
                          </a:lnTo>
                          <a:cubicBezTo>
                            <a:pt x="763984" y="864967"/>
                            <a:pt x="744530" y="892018"/>
                            <a:pt x="727457" y="921066"/>
                          </a:cubicBezTo>
                          <a:cubicBezTo>
                            <a:pt x="710383" y="950114"/>
                            <a:pt x="696213" y="980272"/>
                            <a:pt x="685421" y="1010221"/>
                          </a:cubicBezTo>
                          <a:lnTo>
                            <a:pt x="678914" y="1036493"/>
                          </a:lnTo>
                          <a:lnTo>
                            <a:pt x="681256" y="1089059"/>
                          </a:lnTo>
                          <a:lnTo>
                            <a:pt x="683234" y="1087891"/>
                          </a:lnTo>
                          <a:cubicBezTo>
                            <a:pt x="738359" y="1049193"/>
                            <a:pt x="783674" y="997959"/>
                            <a:pt x="814232" y="938978"/>
                          </a:cubicBezTo>
                          <a:lnTo>
                            <a:pt x="817066" y="943221"/>
                          </a:lnTo>
                          <a:lnTo>
                            <a:pt x="818015" y="934514"/>
                          </a:lnTo>
                          <a:cubicBezTo>
                            <a:pt x="832615" y="887415"/>
                            <a:pt x="862544" y="853338"/>
                            <a:pt x="884865" y="858400"/>
                          </a:cubicBezTo>
                          <a:cubicBezTo>
                            <a:pt x="890445" y="859665"/>
                            <a:pt x="895022" y="863257"/>
                            <a:pt x="898519" y="868668"/>
                          </a:cubicBezTo>
                          <a:lnTo>
                            <a:pt x="902928" y="881679"/>
                          </a:lnTo>
                          <a:lnTo>
                            <a:pt x="904581" y="877231"/>
                          </a:lnTo>
                          <a:cubicBezTo>
                            <a:pt x="931129" y="834559"/>
                            <a:pt x="988500" y="819060"/>
                            <a:pt x="1032723" y="842609"/>
                          </a:cubicBezTo>
                          <a:cubicBezTo>
                            <a:pt x="1055440" y="855534"/>
                            <a:pt x="1020532" y="904414"/>
                            <a:pt x="1014436" y="935316"/>
                          </a:cubicBezTo>
                          <a:cubicBezTo>
                            <a:pt x="1012774" y="940590"/>
                            <a:pt x="1013814" y="948963"/>
                            <a:pt x="1020945" y="950431"/>
                          </a:cubicBezTo>
                          <a:cubicBezTo>
                            <a:pt x="1028075" y="951899"/>
                            <a:pt x="1032303" y="949197"/>
                            <a:pt x="1035756" y="943932"/>
                          </a:cubicBezTo>
                          <a:lnTo>
                            <a:pt x="1067796" y="880549"/>
                          </a:lnTo>
                          <a:lnTo>
                            <a:pt x="1083599" y="863980"/>
                          </a:lnTo>
                          <a:cubicBezTo>
                            <a:pt x="1099722" y="853952"/>
                            <a:pt x="1115357" y="850764"/>
                            <a:pt x="1126686" y="856797"/>
                          </a:cubicBezTo>
                          <a:cubicBezTo>
                            <a:pt x="1138014" y="862830"/>
                            <a:pt x="1142889" y="876939"/>
                            <a:pt x="1141613" y="894874"/>
                          </a:cubicBezTo>
                          <a:lnTo>
                            <a:pt x="1136933" y="907873"/>
                          </a:lnTo>
                          <a:cubicBezTo>
                            <a:pt x="1146453" y="905014"/>
                            <a:pt x="1150530" y="899768"/>
                            <a:pt x="1165493" y="899299"/>
                          </a:cubicBezTo>
                          <a:cubicBezTo>
                            <a:pt x="1180456" y="898831"/>
                            <a:pt x="1195558" y="904598"/>
                            <a:pt x="1201844" y="915487"/>
                          </a:cubicBezTo>
                          <a:cubicBezTo>
                            <a:pt x="1208131" y="926375"/>
                            <a:pt x="1206156" y="943345"/>
                            <a:pt x="1197687" y="955062"/>
                          </a:cubicBezTo>
                          <a:cubicBezTo>
                            <a:pt x="1189218" y="966778"/>
                            <a:pt x="1179030" y="972637"/>
                            <a:pt x="1169700" y="981425"/>
                          </a:cubicBezTo>
                          <a:lnTo>
                            <a:pt x="1196450" y="989854"/>
                          </a:lnTo>
                          <a:cubicBezTo>
                            <a:pt x="1212620" y="997717"/>
                            <a:pt x="1222401" y="1008993"/>
                            <a:pt x="1221962" y="1021820"/>
                          </a:cubicBezTo>
                          <a:cubicBezTo>
                            <a:pt x="1221522" y="1034646"/>
                            <a:pt x="1210944" y="1046594"/>
                            <a:pt x="1194198" y="1055543"/>
                          </a:cubicBezTo>
                          <a:lnTo>
                            <a:pt x="1172625" y="1062113"/>
                          </a:lnTo>
                          <a:lnTo>
                            <a:pt x="1101269" y="1057405"/>
                          </a:lnTo>
                          <a:cubicBezTo>
                            <a:pt x="1087152" y="1058389"/>
                            <a:pt x="1088149" y="1062294"/>
                            <a:pt x="1086655" y="1066623"/>
                          </a:cubicBezTo>
                          <a:cubicBezTo>
                            <a:pt x="1085161" y="1070953"/>
                            <a:pt x="1092879" y="1080131"/>
                            <a:pt x="1098071" y="1080176"/>
                          </a:cubicBezTo>
                          <a:cubicBezTo>
                            <a:pt x="1128021" y="1090590"/>
                            <a:pt x="1187722" y="1077110"/>
                            <a:pt x="1187919" y="1111417"/>
                          </a:cubicBezTo>
                          <a:cubicBezTo>
                            <a:pt x="1186202" y="1161490"/>
                            <a:pt x="1144094" y="1203425"/>
                            <a:pt x="1093865" y="1205081"/>
                          </a:cubicBezTo>
                          <a:lnTo>
                            <a:pt x="1089186" y="1204288"/>
                          </a:lnTo>
                          <a:lnTo>
                            <a:pt x="1098249" y="1214612"/>
                          </a:lnTo>
                          <a:cubicBezTo>
                            <a:pt x="1101187" y="1220346"/>
                            <a:pt x="1102009" y="1226105"/>
                            <a:pt x="1100315" y="1231571"/>
                          </a:cubicBezTo>
                          <a:cubicBezTo>
                            <a:pt x="1093539" y="1253431"/>
                            <a:pt x="1049062" y="1262313"/>
                            <a:pt x="1000973" y="1251407"/>
                          </a:cubicBezTo>
                          <a:lnTo>
                            <a:pt x="992747" y="1247781"/>
                          </a:lnTo>
                          <a:lnTo>
                            <a:pt x="994087" y="1250498"/>
                          </a:lnTo>
                          <a:cubicBezTo>
                            <a:pt x="927729" y="1247471"/>
                            <a:pt x="860701" y="1261098"/>
                            <a:pt x="799625" y="1289488"/>
                          </a:cubicBezTo>
                          <a:lnTo>
                            <a:pt x="763404" y="1309948"/>
                          </a:lnTo>
                          <a:lnTo>
                            <a:pt x="805536" y="1312891"/>
                          </a:lnTo>
                          <a:cubicBezTo>
                            <a:pt x="833621" y="1321033"/>
                            <a:pt x="857607" y="1335310"/>
                            <a:pt x="873234" y="1356145"/>
                          </a:cubicBezTo>
                          <a:cubicBezTo>
                            <a:pt x="912301" y="1408234"/>
                            <a:pt x="809530" y="1477280"/>
                            <a:pt x="720402" y="1559864"/>
                          </a:cubicBezTo>
                          <a:lnTo>
                            <a:pt x="703009" y="1577447"/>
                          </a:lnTo>
                          <a:lnTo>
                            <a:pt x="709950" y="1733276"/>
                          </a:lnTo>
                          <a:lnTo>
                            <a:pt x="719471" y="1985327"/>
                          </a:lnTo>
                          <a:lnTo>
                            <a:pt x="728110" y="1980683"/>
                          </a:lnTo>
                          <a:cubicBezTo>
                            <a:pt x="739041" y="1973952"/>
                            <a:pt x="749183" y="1966642"/>
                            <a:pt x="758047" y="1958577"/>
                          </a:cubicBezTo>
                          <a:lnTo>
                            <a:pt x="781528" y="1929168"/>
                          </a:lnTo>
                          <a:lnTo>
                            <a:pt x="768333" y="1862037"/>
                          </a:lnTo>
                          <a:cubicBezTo>
                            <a:pt x="765096" y="1845575"/>
                            <a:pt x="779952" y="1824609"/>
                            <a:pt x="801513" y="1815207"/>
                          </a:cubicBezTo>
                          <a:cubicBezTo>
                            <a:pt x="823074" y="1805808"/>
                            <a:pt x="843176" y="1811532"/>
                            <a:pt x="846412" y="1827994"/>
                          </a:cubicBezTo>
                          <a:lnTo>
                            <a:pt x="849039" y="1841360"/>
                          </a:lnTo>
                          <a:lnTo>
                            <a:pt x="843556" y="1873815"/>
                          </a:lnTo>
                          <a:lnTo>
                            <a:pt x="853072" y="1881149"/>
                          </a:lnTo>
                          <a:lnTo>
                            <a:pt x="865807" y="1869431"/>
                          </a:lnTo>
                          <a:lnTo>
                            <a:pt x="941985" y="1751881"/>
                          </a:lnTo>
                          <a:cubicBezTo>
                            <a:pt x="963997" y="1728675"/>
                            <a:pt x="995097" y="1715773"/>
                            <a:pt x="1020574" y="1717256"/>
                          </a:cubicBezTo>
                          <a:cubicBezTo>
                            <a:pt x="1029065" y="1717751"/>
                            <a:pt x="1036933" y="1719845"/>
                            <a:pt x="1043630" y="1723687"/>
                          </a:cubicBezTo>
                          <a:cubicBezTo>
                            <a:pt x="1057025" y="1731374"/>
                            <a:pt x="1063203" y="1744603"/>
                            <a:pt x="1062364" y="1759779"/>
                          </a:cubicBezTo>
                          <a:lnTo>
                            <a:pt x="1057370" y="1778057"/>
                          </a:lnTo>
                          <a:lnTo>
                            <a:pt x="1078197" y="1765194"/>
                          </a:lnTo>
                          <a:cubicBezTo>
                            <a:pt x="1115415" y="1742208"/>
                            <a:pt x="1156871" y="1744485"/>
                            <a:pt x="1170793" y="1770281"/>
                          </a:cubicBezTo>
                          <a:cubicBezTo>
                            <a:pt x="1184716" y="1796077"/>
                            <a:pt x="1165831" y="1835622"/>
                            <a:pt x="1128614" y="1858608"/>
                          </a:cubicBezTo>
                          <a:lnTo>
                            <a:pt x="1100171" y="1876174"/>
                          </a:lnTo>
                          <a:lnTo>
                            <a:pt x="1105483" y="1875481"/>
                          </a:lnTo>
                          <a:cubicBezTo>
                            <a:pt x="1131039" y="1876801"/>
                            <a:pt x="1148541" y="1892372"/>
                            <a:pt x="1147829" y="1916751"/>
                          </a:cubicBezTo>
                          <a:cubicBezTo>
                            <a:pt x="1146879" y="1949254"/>
                            <a:pt x="1113907" y="1985100"/>
                            <a:pt x="1074181" y="1996819"/>
                          </a:cubicBezTo>
                          <a:lnTo>
                            <a:pt x="946896" y="2019674"/>
                          </a:lnTo>
                          <a:lnTo>
                            <a:pt x="931042" y="2025612"/>
                          </a:lnTo>
                          <a:lnTo>
                            <a:pt x="932220" y="2038096"/>
                          </a:lnTo>
                          <a:lnTo>
                            <a:pt x="966967" y="2051445"/>
                          </a:lnTo>
                          <a:lnTo>
                            <a:pt x="972170" y="2073773"/>
                          </a:lnTo>
                          <a:cubicBezTo>
                            <a:pt x="969982" y="2082457"/>
                            <a:pt x="964029" y="2091647"/>
                            <a:pt x="954834" y="2099284"/>
                          </a:cubicBezTo>
                          <a:cubicBezTo>
                            <a:pt x="936444" y="2114558"/>
                            <a:pt x="912042" y="2117837"/>
                            <a:pt x="900332" y="2106608"/>
                          </a:cubicBezTo>
                          <a:lnTo>
                            <a:pt x="856506" y="2064582"/>
                          </a:lnTo>
                          <a:lnTo>
                            <a:pt x="856102" y="2064750"/>
                          </a:lnTo>
                          <a:lnTo>
                            <a:pt x="857613" y="2066273"/>
                          </a:lnTo>
                          <a:cubicBezTo>
                            <a:pt x="809136" y="2075189"/>
                            <a:pt x="765223" y="2129558"/>
                            <a:pt x="726961" y="2176509"/>
                          </a:cubicBezTo>
                          <a:lnTo>
                            <a:pt x="726704" y="2176792"/>
                          </a:lnTo>
                          <a:lnTo>
                            <a:pt x="730580" y="2279387"/>
                          </a:lnTo>
                          <a:lnTo>
                            <a:pt x="734681" y="2403798"/>
                          </a:lnTo>
                          <a:lnTo>
                            <a:pt x="737556" y="2406768"/>
                          </a:lnTo>
                          <a:lnTo>
                            <a:pt x="739929" y="2418842"/>
                          </a:lnTo>
                          <a:lnTo>
                            <a:pt x="735952" y="2442380"/>
                          </a:lnTo>
                          <a:lnTo>
                            <a:pt x="736173" y="2449080"/>
                          </a:lnTo>
                          <a:lnTo>
                            <a:pt x="743572" y="2454782"/>
                          </a:lnTo>
                          <a:lnTo>
                            <a:pt x="755076" y="2444198"/>
                          </a:lnTo>
                          <a:lnTo>
                            <a:pt x="823886" y="2338017"/>
                          </a:lnTo>
                          <a:cubicBezTo>
                            <a:pt x="843769" y="2317055"/>
                            <a:pt x="871861" y="2305401"/>
                            <a:pt x="894874" y="2306741"/>
                          </a:cubicBezTo>
                          <a:cubicBezTo>
                            <a:pt x="902544" y="2307188"/>
                            <a:pt x="909651" y="2309079"/>
                            <a:pt x="915700" y="2312550"/>
                          </a:cubicBezTo>
                          <a:cubicBezTo>
                            <a:pt x="927799" y="2319493"/>
                            <a:pt x="933380" y="2331443"/>
                            <a:pt x="932622" y="2345151"/>
                          </a:cubicBezTo>
                          <a:lnTo>
                            <a:pt x="928111" y="2361662"/>
                          </a:lnTo>
                          <a:lnTo>
                            <a:pt x="946924" y="2350042"/>
                          </a:lnTo>
                          <a:cubicBezTo>
                            <a:pt x="980542" y="2329280"/>
                            <a:pt x="1017988" y="2331336"/>
                            <a:pt x="1030564" y="2354637"/>
                          </a:cubicBezTo>
                          <a:cubicBezTo>
                            <a:pt x="1043141" y="2377938"/>
                            <a:pt x="1026082" y="2413659"/>
                            <a:pt x="992465" y="2434421"/>
                          </a:cubicBezTo>
                          <a:lnTo>
                            <a:pt x="966772" y="2450288"/>
                          </a:lnTo>
                          <a:lnTo>
                            <a:pt x="971571" y="2449663"/>
                          </a:lnTo>
                          <a:cubicBezTo>
                            <a:pt x="994655" y="2450855"/>
                            <a:pt x="1010464" y="2464920"/>
                            <a:pt x="1009821" y="2486941"/>
                          </a:cubicBezTo>
                          <a:cubicBezTo>
                            <a:pt x="1008963" y="2516300"/>
                            <a:pt x="979180" y="2548680"/>
                            <a:pt x="943296" y="2559265"/>
                          </a:cubicBezTo>
                          <a:lnTo>
                            <a:pt x="828321" y="2579909"/>
                          </a:lnTo>
                          <a:lnTo>
                            <a:pt x="814001" y="2585274"/>
                          </a:lnTo>
                          <a:lnTo>
                            <a:pt x="815065" y="2596550"/>
                          </a:lnTo>
                          <a:lnTo>
                            <a:pt x="846452" y="2608608"/>
                          </a:lnTo>
                          <a:lnTo>
                            <a:pt x="851152" y="2628776"/>
                          </a:lnTo>
                          <a:cubicBezTo>
                            <a:pt x="849175" y="2636620"/>
                            <a:pt x="843798" y="2644921"/>
                            <a:pt x="835492" y="2651820"/>
                          </a:cubicBezTo>
                          <a:cubicBezTo>
                            <a:pt x="818880" y="2665617"/>
                            <a:pt x="796838" y="2668579"/>
                            <a:pt x="786262" y="2658435"/>
                          </a:cubicBezTo>
                          <a:lnTo>
                            <a:pt x="746674" y="2620474"/>
                          </a:lnTo>
                          <a:lnTo>
                            <a:pt x="746309" y="2620626"/>
                          </a:lnTo>
                          <a:lnTo>
                            <a:pt x="747674" y="2622002"/>
                          </a:lnTo>
                          <a:lnTo>
                            <a:pt x="741984" y="2625363"/>
                          </a:lnTo>
                          <a:lnTo>
                            <a:pt x="742947" y="2654589"/>
                          </a:lnTo>
                          <a:cubicBezTo>
                            <a:pt x="745637" y="2742448"/>
                            <a:pt x="748002" y="2825127"/>
                            <a:pt x="749992" y="2900992"/>
                          </a:cubicBezTo>
                          <a:lnTo>
                            <a:pt x="750452" y="2920694"/>
                          </a:lnTo>
                          <a:lnTo>
                            <a:pt x="765776" y="2924235"/>
                          </a:lnTo>
                          <a:cubicBezTo>
                            <a:pt x="772283" y="2930612"/>
                            <a:pt x="773048" y="2939971"/>
                            <a:pt x="769024" y="2949946"/>
                          </a:cubicBezTo>
                          <a:lnTo>
                            <a:pt x="761237" y="2960389"/>
                          </a:lnTo>
                          <a:lnTo>
                            <a:pt x="751503" y="2965718"/>
                          </a:lnTo>
                          <a:lnTo>
                            <a:pt x="751944" y="2984649"/>
                          </a:lnTo>
                          <a:lnTo>
                            <a:pt x="764598" y="2978607"/>
                          </a:lnTo>
                          <a:cubicBezTo>
                            <a:pt x="775502" y="2973401"/>
                            <a:pt x="786036" y="2970896"/>
                            <a:pt x="795096" y="2979194"/>
                          </a:cubicBezTo>
                          <a:cubicBezTo>
                            <a:pt x="820497" y="3004091"/>
                            <a:pt x="820585" y="3038613"/>
                            <a:pt x="795291" y="3056302"/>
                          </a:cubicBezTo>
                          <a:lnTo>
                            <a:pt x="792438" y="3057490"/>
                          </a:lnTo>
                          <a:lnTo>
                            <a:pt x="802580" y="3059458"/>
                          </a:lnTo>
                          <a:cubicBezTo>
                            <a:pt x="807122" y="3061254"/>
                            <a:pt x="810575" y="3063776"/>
                            <a:pt x="812563" y="3067000"/>
                          </a:cubicBezTo>
                          <a:cubicBezTo>
                            <a:pt x="816538" y="3073448"/>
                            <a:pt x="813900" y="3081487"/>
                            <a:pt x="806420" y="3089274"/>
                          </a:cubicBezTo>
                          <a:lnTo>
                            <a:pt x="795511" y="3095709"/>
                          </a:lnTo>
                          <a:lnTo>
                            <a:pt x="794424" y="3102346"/>
                          </a:lnTo>
                          <a:lnTo>
                            <a:pt x="786637" y="3112789"/>
                          </a:lnTo>
                          <a:lnTo>
                            <a:pt x="755129" y="3130037"/>
                          </a:lnTo>
                          <a:lnTo>
                            <a:pt x="755144" y="3131072"/>
                          </a:lnTo>
                          <a:lnTo>
                            <a:pt x="782394" y="3131596"/>
                          </a:lnTo>
                          <a:lnTo>
                            <a:pt x="784012" y="3133866"/>
                          </a:lnTo>
                          <a:lnTo>
                            <a:pt x="789998" y="3131007"/>
                          </a:lnTo>
                          <a:cubicBezTo>
                            <a:pt x="800902" y="3125801"/>
                            <a:pt x="811435" y="3123296"/>
                            <a:pt x="820496" y="3131594"/>
                          </a:cubicBezTo>
                          <a:cubicBezTo>
                            <a:pt x="845897" y="3156491"/>
                            <a:pt x="845985" y="3191013"/>
                            <a:pt x="820691" y="3208702"/>
                          </a:cubicBezTo>
                          <a:lnTo>
                            <a:pt x="817838" y="3209890"/>
                          </a:lnTo>
                          <a:lnTo>
                            <a:pt x="827980" y="3211858"/>
                          </a:lnTo>
                          <a:cubicBezTo>
                            <a:pt x="832522" y="3213655"/>
                            <a:pt x="835975" y="3216176"/>
                            <a:pt x="837963" y="3219400"/>
                          </a:cubicBezTo>
                          <a:lnTo>
                            <a:pt x="838787" y="3226565"/>
                          </a:lnTo>
                          <a:lnTo>
                            <a:pt x="839545" y="3226844"/>
                          </a:lnTo>
                          <a:cubicBezTo>
                            <a:pt x="864948" y="3251741"/>
                            <a:pt x="865035" y="3286263"/>
                            <a:pt x="839742" y="3303953"/>
                          </a:cubicBezTo>
                          <a:lnTo>
                            <a:pt x="836887" y="3305140"/>
                          </a:lnTo>
                          <a:lnTo>
                            <a:pt x="847030" y="3307107"/>
                          </a:lnTo>
                          <a:cubicBezTo>
                            <a:pt x="851572" y="3308905"/>
                            <a:pt x="855025" y="3311425"/>
                            <a:pt x="857012" y="3314650"/>
                          </a:cubicBezTo>
                          <a:cubicBezTo>
                            <a:pt x="864963" y="3327546"/>
                            <a:pt x="846459" y="3346809"/>
                            <a:pt x="815683" y="3357679"/>
                          </a:cubicBezTo>
                          <a:lnTo>
                            <a:pt x="810246" y="3358561"/>
                          </a:lnTo>
                          <a:lnTo>
                            <a:pt x="809966" y="3358876"/>
                          </a:lnTo>
                          <a:lnTo>
                            <a:pt x="811618" y="3359552"/>
                          </a:lnTo>
                          <a:lnTo>
                            <a:pt x="807510" y="3362752"/>
                          </a:lnTo>
                          <a:lnTo>
                            <a:pt x="815278" y="3364260"/>
                          </a:lnTo>
                          <a:cubicBezTo>
                            <a:pt x="819820" y="3366057"/>
                            <a:pt x="823273" y="3368578"/>
                            <a:pt x="825261" y="3371802"/>
                          </a:cubicBezTo>
                          <a:lnTo>
                            <a:pt x="826085" y="3378967"/>
                          </a:lnTo>
                          <a:lnTo>
                            <a:pt x="826843" y="3379246"/>
                          </a:lnTo>
                          <a:cubicBezTo>
                            <a:pt x="852246" y="3404143"/>
                            <a:pt x="852333" y="3438665"/>
                            <a:pt x="827040" y="3456355"/>
                          </a:cubicBezTo>
                          <a:lnTo>
                            <a:pt x="824185" y="3457542"/>
                          </a:lnTo>
                          <a:lnTo>
                            <a:pt x="834328" y="3459509"/>
                          </a:lnTo>
                          <a:cubicBezTo>
                            <a:pt x="838870" y="3461307"/>
                            <a:pt x="842323" y="3463827"/>
                            <a:pt x="844310" y="3467052"/>
                          </a:cubicBezTo>
                          <a:cubicBezTo>
                            <a:pt x="852261" y="3479948"/>
                            <a:pt x="833757" y="3499211"/>
                            <a:pt x="802981" y="3510081"/>
                          </a:cubicBezTo>
                          <a:lnTo>
                            <a:pt x="796792" y="3511085"/>
                          </a:lnTo>
                          <a:lnTo>
                            <a:pt x="798916" y="3511954"/>
                          </a:lnTo>
                          <a:cubicBezTo>
                            <a:pt x="780839" y="3522372"/>
                            <a:pt x="764861" y="3534869"/>
                            <a:pt x="751289" y="3549051"/>
                          </a:cubicBezTo>
                          <a:lnTo>
                            <a:pt x="740410" y="3564525"/>
                          </a:lnTo>
                          <a:lnTo>
                            <a:pt x="740257" y="3566519"/>
                          </a:lnTo>
                          <a:cubicBezTo>
                            <a:pt x="715797" y="3755445"/>
                            <a:pt x="665733" y="3873633"/>
                            <a:pt x="583568" y="3874419"/>
                          </a:cubicBezTo>
                          <a:cubicBezTo>
                            <a:pt x="521944" y="3875009"/>
                            <a:pt x="481195" y="3788124"/>
                            <a:pt x="456492" y="3669625"/>
                          </a:cubicBezTo>
                          <a:lnTo>
                            <a:pt x="437661" y="3547225"/>
                          </a:lnTo>
                          <a:lnTo>
                            <a:pt x="392376" y="3511953"/>
                          </a:lnTo>
                          <a:lnTo>
                            <a:pt x="394500" y="3511084"/>
                          </a:lnTo>
                          <a:lnTo>
                            <a:pt x="388311" y="3510080"/>
                          </a:lnTo>
                          <a:cubicBezTo>
                            <a:pt x="357535" y="3499210"/>
                            <a:pt x="339032" y="3479947"/>
                            <a:pt x="346982" y="3467051"/>
                          </a:cubicBezTo>
                          <a:cubicBezTo>
                            <a:pt x="348969" y="3463826"/>
                            <a:pt x="352422" y="3461306"/>
                            <a:pt x="356964" y="3459508"/>
                          </a:cubicBezTo>
                          <a:lnTo>
                            <a:pt x="367107" y="3457541"/>
                          </a:lnTo>
                          <a:lnTo>
                            <a:pt x="364252" y="3456354"/>
                          </a:lnTo>
                          <a:cubicBezTo>
                            <a:pt x="338959" y="3438664"/>
                            <a:pt x="339046" y="3404142"/>
                            <a:pt x="364449" y="3379245"/>
                          </a:cubicBezTo>
                          <a:lnTo>
                            <a:pt x="365207" y="3378966"/>
                          </a:lnTo>
                          <a:lnTo>
                            <a:pt x="366031" y="3371801"/>
                          </a:lnTo>
                          <a:cubicBezTo>
                            <a:pt x="368019" y="3368577"/>
                            <a:pt x="371472" y="3366056"/>
                            <a:pt x="376014" y="3364259"/>
                          </a:cubicBezTo>
                          <a:lnTo>
                            <a:pt x="386156" y="3362291"/>
                          </a:lnTo>
                          <a:lnTo>
                            <a:pt x="383303" y="3361103"/>
                          </a:lnTo>
                          <a:lnTo>
                            <a:pt x="371416" y="3347713"/>
                          </a:lnTo>
                          <a:lnTo>
                            <a:pt x="353125" y="3336924"/>
                          </a:lnTo>
                          <a:cubicBezTo>
                            <a:pt x="345646" y="3329138"/>
                            <a:pt x="343008" y="3321098"/>
                            <a:pt x="346983" y="3314650"/>
                          </a:cubicBezTo>
                          <a:cubicBezTo>
                            <a:pt x="348970" y="3311425"/>
                            <a:pt x="352423" y="3308905"/>
                            <a:pt x="356965" y="3307107"/>
                          </a:cubicBezTo>
                          <a:lnTo>
                            <a:pt x="367108" y="3305140"/>
                          </a:lnTo>
                          <a:lnTo>
                            <a:pt x="364253" y="3303953"/>
                          </a:lnTo>
                          <a:cubicBezTo>
                            <a:pt x="338960" y="3286263"/>
                            <a:pt x="339047" y="3251741"/>
                            <a:pt x="364450" y="3226844"/>
                          </a:cubicBezTo>
                          <a:lnTo>
                            <a:pt x="365208" y="3226565"/>
                          </a:lnTo>
                          <a:lnTo>
                            <a:pt x="366032" y="3219400"/>
                          </a:lnTo>
                          <a:cubicBezTo>
                            <a:pt x="368020" y="3216176"/>
                            <a:pt x="371473" y="3213655"/>
                            <a:pt x="376015" y="3211858"/>
                          </a:cubicBezTo>
                          <a:lnTo>
                            <a:pt x="386157" y="3209890"/>
                          </a:lnTo>
                          <a:lnTo>
                            <a:pt x="383304" y="3208702"/>
                          </a:lnTo>
                          <a:cubicBezTo>
                            <a:pt x="358010" y="3191013"/>
                            <a:pt x="358098" y="3156491"/>
                            <a:pt x="383499" y="3131594"/>
                          </a:cubicBezTo>
                          <a:cubicBezTo>
                            <a:pt x="392560" y="3123296"/>
                            <a:pt x="403093" y="3125801"/>
                            <a:pt x="413997" y="3131007"/>
                          </a:cubicBezTo>
                          <a:lnTo>
                            <a:pt x="414984" y="3131478"/>
                          </a:lnTo>
                          <a:lnTo>
                            <a:pt x="430241" y="3131184"/>
                          </a:lnTo>
                          <a:lnTo>
                            <a:pt x="430602" y="3120039"/>
                          </a:lnTo>
                          <a:lnTo>
                            <a:pt x="417358" y="3112789"/>
                          </a:lnTo>
                          <a:lnTo>
                            <a:pt x="409571" y="3102346"/>
                          </a:lnTo>
                          <a:lnTo>
                            <a:pt x="408484" y="3095709"/>
                          </a:lnTo>
                          <a:lnTo>
                            <a:pt x="397575" y="3089274"/>
                          </a:lnTo>
                          <a:cubicBezTo>
                            <a:pt x="390095" y="3081487"/>
                            <a:pt x="387457" y="3073448"/>
                            <a:pt x="391432" y="3067000"/>
                          </a:cubicBezTo>
                          <a:cubicBezTo>
                            <a:pt x="393420" y="3063776"/>
                            <a:pt x="396873" y="3061254"/>
                            <a:pt x="401415" y="3059458"/>
                          </a:cubicBezTo>
                          <a:lnTo>
                            <a:pt x="411557" y="3057490"/>
                          </a:lnTo>
                          <a:lnTo>
                            <a:pt x="408704" y="3056302"/>
                          </a:lnTo>
                          <a:cubicBezTo>
                            <a:pt x="383410" y="3038613"/>
                            <a:pt x="383498" y="3004091"/>
                            <a:pt x="408899" y="2979194"/>
                          </a:cubicBezTo>
                          <a:lnTo>
                            <a:pt x="435179" y="2978688"/>
                          </a:lnTo>
                          <a:lnTo>
                            <a:pt x="436062" y="2951409"/>
                          </a:lnTo>
                          <a:lnTo>
                            <a:pt x="434971" y="2949946"/>
                          </a:lnTo>
                          <a:cubicBezTo>
                            <a:pt x="432959" y="2944958"/>
                            <a:pt x="432145" y="2940125"/>
                            <a:pt x="432646" y="2935741"/>
                          </a:cubicBezTo>
                          <a:lnTo>
                            <a:pt x="436877" y="2927005"/>
                          </a:lnTo>
                          <a:lnTo>
                            <a:pt x="445478" y="2690080"/>
                          </a:lnTo>
                          <a:lnTo>
                            <a:pt x="447865" y="2629915"/>
                          </a:lnTo>
                          <a:lnTo>
                            <a:pt x="434469" y="2622002"/>
                          </a:lnTo>
                          <a:lnTo>
                            <a:pt x="435834" y="2620626"/>
                          </a:lnTo>
                          <a:lnTo>
                            <a:pt x="435469" y="2620474"/>
                          </a:lnTo>
                          <a:lnTo>
                            <a:pt x="395882" y="2658435"/>
                          </a:lnTo>
                          <a:cubicBezTo>
                            <a:pt x="385305" y="2668579"/>
                            <a:pt x="363263" y="2665617"/>
                            <a:pt x="346651" y="2651820"/>
                          </a:cubicBezTo>
                          <a:cubicBezTo>
                            <a:pt x="338345" y="2644921"/>
                            <a:pt x="332968" y="2636620"/>
                            <a:pt x="330991" y="2628776"/>
                          </a:cubicBezTo>
                          <a:lnTo>
                            <a:pt x="335691" y="2608608"/>
                          </a:lnTo>
                          <a:lnTo>
                            <a:pt x="367078" y="2596550"/>
                          </a:lnTo>
                          <a:lnTo>
                            <a:pt x="368142" y="2585274"/>
                          </a:lnTo>
                          <a:lnTo>
                            <a:pt x="353822" y="2579909"/>
                          </a:lnTo>
                          <a:lnTo>
                            <a:pt x="238847" y="2559265"/>
                          </a:lnTo>
                          <a:cubicBezTo>
                            <a:pt x="202963" y="2548680"/>
                            <a:pt x="173180" y="2516300"/>
                            <a:pt x="172322" y="2486941"/>
                          </a:cubicBezTo>
                          <a:cubicBezTo>
                            <a:pt x="171679" y="2464920"/>
                            <a:pt x="187488" y="2450855"/>
                            <a:pt x="210572" y="2449663"/>
                          </a:cubicBezTo>
                          <a:lnTo>
                            <a:pt x="215371" y="2450288"/>
                          </a:lnTo>
                          <a:lnTo>
                            <a:pt x="189678" y="2434421"/>
                          </a:lnTo>
                          <a:cubicBezTo>
                            <a:pt x="156061" y="2413659"/>
                            <a:pt x="139003" y="2377938"/>
                            <a:pt x="151579" y="2354637"/>
                          </a:cubicBezTo>
                          <a:cubicBezTo>
                            <a:pt x="164155" y="2331336"/>
                            <a:pt x="201601" y="2329280"/>
                            <a:pt x="235219" y="2350042"/>
                          </a:cubicBezTo>
                          <a:lnTo>
                            <a:pt x="254032" y="2361662"/>
                          </a:lnTo>
                          <a:lnTo>
                            <a:pt x="249521" y="2345151"/>
                          </a:lnTo>
                          <a:cubicBezTo>
                            <a:pt x="248763" y="2331443"/>
                            <a:pt x="254344" y="2319493"/>
                            <a:pt x="266443" y="2312550"/>
                          </a:cubicBezTo>
                          <a:cubicBezTo>
                            <a:pt x="272492" y="2309079"/>
                            <a:pt x="279600" y="2307188"/>
                            <a:pt x="287270" y="2306741"/>
                          </a:cubicBezTo>
                          <a:cubicBezTo>
                            <a:pt x="310282" y="2305401"/>
                            <a:pt x="338374" y="2317055"/>
                            <a:pt x="358257" y="2338017"/>
                          </a:cubicBezTo>
                          <a:lnTo>
                            <a:pt x="427068" y="2444198"/>
                          </a:lnTo>
                          <a:lnTo>
                            <a:pt x="438571" y="2454782"/>
                          </a:lnTo>
                          <a:lnTo>
                            <a:pt x="447167" y="2448158"/>
                          </a:lnTo>
                          <a:lnTo>
                            <a:pt x="442214" y="2418842"/>
                          </a:lnTo>
                          <a:lnTo>
                            <a:pt x="444587" y="2406768"/>
                          </a:lnTo>
                          <a:lnTo>
                            <a:pt x="457235" y="2393703"/>
                          </a:lnTo>
                          <a:lnTo>
                            <a:pt x="460342" y="2315375"/>
                          </a:lnTo>
                          <a:lnTo>
                            <a:pt x="467897" y="2142092"/>
                          </a:lnTo>
                          <a:lnTo>
                            <a:pt x="407359" y="2073790"/>
                          </a:lnTo>
                          <a:cubicBezTo>
                            <a:pt x="385538" y="2053214"/>
                            <a:pt x="362441" y="2037393"/>
                            <a:pt x="338202" y="2032935"/>
                          </a:cubicBezTo>
                          <a:lnTo>
                            <a:pt x="339713" y="2031412"/>
                          </a:lnTo>
                          <a:lnTo>
                            <a:pt x="339309" y="2031244"/>
                          </a:lnTo>
                          <a:lnTo>
                            <a:pt x="295483" y="2073270"/>
                          </a:lnTo>
                          <a:cubicBezTo>
                            <a:pt x="283773" y="2084499"/>
                            <a:pt x="259371" y="2081220"/>
                            <a:pt x="240981" y="2065946"/>
                          </a:cubicBezTo>
                          <a:cubicBezTo>
                            <a:pt x="231786" y="2058309"/>
                            <a:pt x="225833" y="2049119"/>
                            <a:pt x="223645" y="2040435"/>
                          </a:cubicBezTo>
                          <a:lnTo>
                            <a:pt x="228848" y="2018107"/>
                          </a:lnTo>
                          <a:lnTo>
                            <a:pt x="263595" y="2004758"/>
                          </a:lnTo>
                          <a:lnTo>
                            <a:pt x="264773" y="1992274"/>
                          </a:lnTo>
                          <a:lnTo>
                            <a:pt x="248920" y="1986336"/>
                          </a:lnTo>
                          <a:lnTo>
                            <a:pt x="121634" y="1963481"/>
                          </a:lnTo>
                          <a:cubicBezTo>
                            <a:pt x="81908" y="1951762"/>
                            <a:pt x="48936" y="1915916"/>
                            <a:pt x="47986" y="1883413"/>
                          </a:cubicBezTo>
                          <a:cubicBezTo>
                            <a:pt x="47274" y="1859034"/>
                            <a:pt x="64776" y="1843463"/>
                            <a:pt x="90332" y="1842143"/>
                          </a:cubicBezTo>
                          <a:lnTo>
                            <a:pt x="95644" y="1842836"/>
                          </a:lnTo>
                          <a:lnTo>
                            <a:pt x="67201" y="1825270"/>
                          </a:lnTo>
                          <a:cubicBezTo>
                            <a:pt x="29984" y="1802284"/>
                            <a:pt x="11099" y="1762739"/>
                            <a:pt x="25022" y="1736943"/>
                          </a:cubicBezTo>
                          <a:cubicBezTo>
                            <a:pt x="38944" y="1711147"/>
                            <a:pt x="80400" y="1708870"/>
                            <a:pt x="117618" y="1731856"/>
                          </a:cubicBezTo>
                          <a:lnTo>
                            <a:pt x="138445" y="1744719"/>
                          </a:lnTo>
                          <a:lnTo>
                            <a:pt x="133451" y="1726441"/>
                          </a:lnTo>
                          <a:cubicBezTo>
                            <a:pt x="132612" y="1711265"/>
                            <a:pt x="138790" y="1698036"/>
                            <a:pt x="152185" y="1690349"/>
                          </a:cubicBezTo>
                          <a:cubicBezTo>
                            <a:pt x="158882" y="1686507"/>
                            <a:pt x="166750" y="1684413"/>
                            <a:pt x="175241" y="1683918"/>
                          </a:cubicBezTo>
                          <a:cubicBezTo>
                            <a:pt x="200718" y="1682435"/>
                            <a:pt x="231818" y="1695337"/>
                            <a:pt x="253830" y="1718543"/>
                          </a:cubicBezTo>
                          <a:lnTo>
                            <a:pt x="330008" y="1836093"/>
                          </a:lnTo>
                          <a:lnTo>
                            <a:pt x="342744" y="1847811"/>
                          </a:lnTo>
                          <a:lnTo>
                            <a:pt x="352259" y="1840477"/>
                          </a:lnTo>
                          <a:lnTo>
                            <a:pt x="346776" y="1808022"/>
                          </a:lnTo>
                          <a:lnTo>
                            <a:pt x="349403" y="1794656"/>
                          </a:lnTo>
                          <a:cubicBezTo>
                            <a:pt x="352639" y="1778194"/>
                            <a:pt x="372741" y="1772470"/>
                            <a:pt x="394303" y="1781869"/>
                          </a:cubicBezTo>
                          <a:cubicBezTo>
                            <a:pt x="415863" y="1791271"/>
                            <a:pt x="430719" y="1812237"/>
                            <a:pt x="427483" y="1828699"/>
                          </a:cubicBezTo>
                          <a:lnTo>
                            <a:pt x="414287" y="1895830"/>
                          </a:lnTo>
                          <a:lnTo>
                            <a:pt x="437769" y="1925239"/>
                          </a:lnTo>
                          <a:cubicBezTo>
                            <a:pt x="446632" y="1933304"/>
                            <a:pt x="456775" y="1940614"/>
                            <a:pt x="467705" y="1947345"/>
                          </a:cubicBezTo>
                          <a:lnTo>
                            <a:pt x="476188" y="1951905"/>
                          </a:lnTo>
                          <a:lnTo>
                            <a:pt x="484329" y="1765175"/>
                          </a:lnTo>
                          <a:lnTo>
                            <a:pt x="494914" y="1551584"/>
                          </a:lnTo>
                          <a:lnTo>
                            <a:pt x="450357" y="1511965"/>
                          </a:lnTo>
                          <a:cubicBezTo>
                            <a:pt x="379664" y="1450340"/>
                            <a:pt x="320141" y="1397816"/>
                            <a:pt x="351396" y="1356145"/>
                          </a:cubicBezTo>
                          <a:cubicBezTo>
                            <a:pt x="367023" y="1335310"/>
                            <a:pt x="391009" y="1321033"/>
                            <a:pt x="419094" y="1312891"/>
                          </a:cubicBezTo>
                          <a:lnTo>
                            <a:pt x="458865" y="1310113"/>
                          </a:lnTo>
                          <a:lnTo>
                            <a:pt x="422353" y="1289488"/>
                          </a:lnTo>
                          <a:cubicBezTo>
                            <a:pt x="361276" y="1261098"/>
                            <a:pt x="294248" y="1247471"/>
                            <a:pt x="227890" y="1250498"/>
                          </a:cubicBezTo>
                          <a:lnTo>
                            <a:pt x="229230" y="1247781"/>
                          </a:lnTo>
                          <a:lnTo>
                            <a:pt x="221004" y="1251407"/>
                          </a:lnTo>
                          <a:cubicBezTo>
                            <a:pt x="172915" y="1262313"/>
                            <a:pt x="128438" y="1253431"/>
                            <a:pt x="121662" y="1231571"/>
                          </a:cubicBezTo>
                          <a:cubicBezTo>
                            <a:pt x="119967" y="1226105"/>
                            <a:pt x="120790" y="1220346"/>
                            <a:pt x="123728" y="1214611"/>
                          </a:cubicBezTo>
                          <a:lnTo>
                            <a:pt x="132791" y="1204288"/>
                          </a:lnTo>
                          <a:lnTo>
                            <a:pt x="128112" y="1205081"/>
                          </a:lnTo>
                          <a:cubicBezTo>
                            <a:pt x="77883" y="1203424"/>
                            <a:pt x="35774" y="1161490"/>
                            <a:pt x="34057" y="1111416"/>
                          </a:cubicBezTo>
                          <a:cubicBezTo>
                            <a:pt x="34255" y="1077109"/>
                            <a:pt x="93956" y="1090589"/>
                            <a:pt x="123906" y="1080176"/>
                          </a:cubicBezTo>
                          <a:cubicBezTo>
                            <a:pt x="129098" y="1080131"/>
                            <a:pt x="136816" y="1070953"/>
                            <a:pt x="135322" y="1066623"/>
                          </a:cubicBezTo>
                          <a:cubicBezTo>
                            <a:pt x="133827" y="1062294"/>
                            <a:pt x="134825" y="1058388"/>
                            <a:pt x="120707" y="1057405"/>
                          </a:cubicBezTo>
                          <a:lnTo>
                            <a:pt x="49351" y="1062113"/>
                          </a:lnTo>
                          <a:lnTo>
                            <a:pt x="27779" y="1055542"/>
                          </a:lnTo>
                          <a:cubicBezTo>
                            <a:pt x="11032" y="1046594"/>
                            <a:pt x="455" y="1034646"/>
                            <a:pt x="14" y="1021819"/>
                          </a:cubicBezTo>
                          <a:cubicBezTo>
                            <a:pt x="-425" y="1008993"/>
                            <a:pt x="9357" y="997717"/>
                            <a:pt x="25527" y="989854"/>
                          </a:cubicBezTo>
                          <a:lnTo>
                            <a:pt x="52276" y="981425"/>
                          </a:lnTo>
                          <a:cubicBezTo>
                            <a:pt x="42947" y="972637"/>
                            <a:pt x="32758" y="966778"/>
                            <a:pt x="24289" y="955061"/>
                          </a:cubicBezTo>
                          <a:cubicBezTo>
                            <a:pt x="15820" y="943344"/>
                            <a:pt x="13845" y="926375"/>
                            <a:pt x="20132" y="915486"/>
                          </a:cubicBezTo>
                          <a:cubicBezTo>
                            <a:pt x="26418" y="904598"/>
                            <a:pt x="41520" y="898830"/>
                            <a:pt x="56484" y="899299"/>
                          </a:cubicBezTo>
                          <a:cubicBezTo>
                            <a:pt x="71447" y="899767"/>
                            <a:pt x="75523" y="905014"/>
                            <a:pt x="85043" y="907872"/>
                          </a:cubicBezTo>
                          <a:lnTo>
                            <a:pt x="80363" y="894874"/>
                          </a:lnTo>
                          <a:cubicBezTo>
                            <a:pt x="79088" y="876939"/>
                            <a:pt x="83962" y="862830"/>
                            <a:pt x="95290" y="856797"/>
                          </a:cubicBezTo>
                          <a:cubicBezTo>
                            <a:pt x="106619" y="850764"/>
                            <a:pt x="122255" y="853951"/>
                            <a:pt x="138377" y="863980"/>
                          </a:cubicBezTo>
                          <a:lnTo>
                            <a:pt x="154180" y="880548"/>
                          </a:lnTo>
                          <a:lnTo>
                            <a:pt x="186221" y="943932"/>
                          </a:lnTo>
                          <a:cubicBezTo>
                            <a:pt x="189674" y="949197"/>
                            <a:pt x="193901" y="951898"/>
                            <a:pt x="201032" y="950430"/>
                          </a:cubicBezTo>
                          <a:cubicBezTo>
                            <a:pt x="208163" y="948962"/>
                            <a:pt x="209203" y="940590"/>
                            <a:pt x="207540" y="935316"/>
                          </a:cubicBezTo>
                          <a:cubicBezTo>
                            <a:pt x="201445" y="904413"/>
                            <a:pt x="166536" y="855533"/>
                            <a:pt x="189253" y="842609"/>
                          </a:cubicBezTo>
                          <a:cubicBezTo>
                            <a:pt x="233477" y="819059"/>
                            <a:pt x="290848" y="834559"/>
                            <a:pt x="317396" y="877230"/>
                          </a:cubicBezTo>
                          <a:lnTo>
                            <a:pt x="319049" y="881679"/>
                          </a:lnTo>
                          <a:lnTo>
                            <a:pt x="323458" y="868668"/>
                          </a:lnTo>
                          <a:cubicBezTo>
                            <a:pt x="326955" y="863256"/>
                            <a:pt x="331532" y="859665"/>
                            <a:pt x="337112" y="858400"/>
                          </a:cubicBezTo>
                          <a:cubicBezTo>
                            <a:pt x="359432" y="853338"/>
                            <a:pt x="389363" y="887415"/>
                            <a:pt x="403963" y="934514"/>
                          </a:cubicBezTo>
                          <a:lnTo>
                            <a:pt x="404911" y="943221"/>
                          </a:lnTo>
                          <a:lnTo>
                            <a:pt x="407746" y="938977"/>
                          </a:lnTo>
                          <a:cubicBezTo>
                            <a:pt x="423024" y="968468"/>
                            <a:pt x="441992" y="996022"/>
                            <a:pt x="464031" y="1021041"/>
                          </a:cubicBezTo>
                          <a:lnTo>
                            <a:pt x="518779" y="1070028"/>
                          </a:lnTo>
                          <a:lnTo>
                            <a:pt x="520617" y="1032942"/>
                          </a:lnTo>
                          <a:lnTo>
                            <a:pt x="523282" y="988009"/>
                          </a:lnTo>
                          <a:lnTo>
                            <a:pt x="491717" y="921064"/>
                          </a:lnTo>
                          <a:cubicBezTo>
                            <a:pt x="474644" y="892016"/>
                            <a:pt x="455190" y="864965"/>
                            <a:pt x="434273" y="840966"/>
                          </a:cubicBezTo>
                          <a:lnTo>
                            <a:pt x="412799" y="820926"/>
                          </a:lnTo>
                          <a:lnTo>
                            <a:pt x="408592" y="818338"/>
                          </a:lnTo>
                          <a:lnTo>
                            <a:pt x="389136" y="798846"/>
                          </a:lnTo>
                          <a:lnTo>
                            <a:pt x="368060" y="779179"/>
                          </a:lnTo>
                          <a:lnTo>
                            <a:pt x="369299" y="778971"/>
                          </a:lnTo>
                          <a:lnTo>
                            <a:pt x="369048" y="778721"/>
                          </a:lnTo>
                          <a:cubicBezTo>
                            <a:pt x="348752" y="751530"/>
                            <a:pt x="341391" y="723856"/>
                            <a:pt x="351775" y="702143"/>
                          </a:cubicBezTo>
                          <a:cubicBezTo>
                            <a:pt x="362159" y="680430"/>
                            <a:pt x="388323" y="668790"/>
                            <a:pt x="422230" y="667521"/>
                          </a:cubicBezTo>
                          <a:lnTo>
                            <a:pt x="426940" y="668022"/>
                          </a:lnTo>
                          <a:lnTo>
                            <a:pt x="367363" y="621091"/>
                          </a:lnTo>
                          <a:lnTo>
                            <a:pt x="279669" y="581519"/>
                          </a:lnTo>
                          <a:lnTo>
                            <a:pt x="261953" y="580226"/>
                          </a:lnTo>
                          <a:cubicBezTo>
                            <a:pt x="221784" y="574080"/>
                            <a:pt x="193599" y="559694"/>
                            <a:pt x="193599" y="542925"/>
                          </a:cubicBezTo>
                          <a:cubicBezTo>
                            <a:pt x="193598" y="520567"/>
                            <a:pt x="243707" y="502443"/>
                            <a:pt x="305518" y="502443"/>
                          </a:cubicBezTo>
                          <a:lnTo>
                            <a:pt x="312598" y="503225"/>
                          </a:lnTo>
                          <a:lnTo>
                            <a:pt x="310272" y="500032"/>
                          </a:lnTo>
                          <a:lnTo>
                            <a:pt x="240918" y="449503"/>
                          </a:lnTo>
                          <a:lnTo>
                            <a:pt x="238684" y="449256"/>
                          </a:lnTo>
                          <a:cubicBezTo>
                            <a:pt x="212190" y="443110"/>
                            <a:pt x="193598" y="428724"/>
                            <a:pt x="193599" y="411956"/>
                          </a:cubicBezTo>
                          <a:cubicBezTo>
                            <a:pt x="193598" y="400777"/>
                            <a:pt x="201861" y="390658"/>
                            <a:pt x="215219" y="383332"/>
                          </a:cubicBezTo>
                          <a:lnTo>
                            <a:pt x="217553" y="382469"/>
                          </a:lnTo>
                          <a:lnTo>
                            <a:pt x="212649" y="366034"/>
                          </a:lnTo>
                          <a:cubicBezTo>
                            <a:pt x="212649" y="340672"/>
                            <a:pt x="243034" y="320112"/>
                            <a:pt x="280515" y="320112"/>
                          </a:cubicBezTo>
                          <a:lnTo>
                            <a:pt x="319966" y="331169"/>
                          </a:lnTo>
                          <a:lnTo>
                            <a:pt x="342428" y="324873"/>
                          </a:lnTo>
                          <a:cubicBezTo>
                            <a:pt x="370539" y="324874"/>
                            <a:pt x="394658" y="336439"/>
                            <a:pt x="404961" y="352920"/>
                          </a:cubicBezTo>
                          <a:lnTo>
                            <a:pt x="405954" y="356252"/>
                          </a:lnTo>
                          <a:lnTo>
                            <a:pt x="407100" y="354506"/>
                          </a:lnTo>
                          <a:cubicBezTo>
                            <a:pt x="421857" y="380174"/>
                            <a:pt x="440144" y="402973"/>
                            <a:pt x="461465" y="422449"/>
                          </a:cubicBezTo>
                          <a:lnTo>
                            <a:pt x="478863" y="433958"/>
                          </a:lnTo>
                          <a:lnTo>
                            <a:pt x="465934" y="376806"/>
                          </a:lnTo>
                          <a:cubicBezTo>
                            <a:pt x="456017" y="349576"/>
                            <a:pt x="442624" y="323545"/>
                            <a:pt x="425951" y="299433"/>
                          </a:cubicBezTo>
                          <a:lnTo>
                            <a:pt x="428767" y="299261"/>
                          </a:lnTo>
                          <a:lnTo>
                            <a:pt x="422010" y="294685"/>
                          </a:lnTo>
                          <a:cubicBezTo>
                            <a:pt x="390817" y="263491"/>
                            <a:pt x="377267" y="226467"/>
                            <a:pt x="391745" y="211989"/>
                          </a:cubicBezTo>
                          <a:cubicBezTo>
                            <a:pt x="395366" y="208369"/>
                            <a:pt x="400394" y="206501"/>
                            <a:pt x="406388" y="206223"/>
                          </a:cubicBezTo>
                          <a:lnTo>
                            <a:pt x="418937" y="208538"/>
                          </a:lnTo>
                          <a:lnTo>
                            <a:pt x="416118" y="205388"/>
                          </a:lnTo>
                          <a:cubicBezTo>
                            <a:pt x="394061" y="167185"/>
                            <a:pt x="408277" y="117684"/>
                            <a:pt x="447870" y="94825"/>
                          </a:cubicBezTo>
                          <a:cubicBezTo>
                            <a:pt x="475636" y="80188"/>
                            <a:pt x="492566" y="130558"/>
                            <a:pt x="514915" y="148424"/>
                          </a:cubicBezTo>
                          <a:cubicBezTo>
                            <a:pt x="517369" y="152280"/>
                            <a:pt x="528368" y="154086"/>
                            <a:pt x="531164" y="151104"/>
                          </a:cubicBezTo>
                          <a:cubicBezTo>
                            <a:pt x="533961" y="148124"/>
                            <a:pt x="537576" y="147185"/>
                            <a:pt x="531794" y="136224"/>
                          </a:cubicBezTo>
                          <a:lnTo>
                            <a:pt x="494764" y="84994"/>
                          </a:lnTo>
                          <a:lnTo>
                            <a:pt x="490017" y="66061"/>
                          </a:lnTo>
                          <a:cubicBezTo>
                            <a:pt x="489436" y="49706"/>
                            <a:pt x="494148" y="36662"/>
                            <a:pt x="504289" y="30806"/>
                          </a:cubicBezTo>
                          <a:cubicBezTo>
                            <a:pt x="514432" y="24951"/>
                            <a:pt x="528083" y="27393"/>
                            <a:pt x="541957" y="36073"/>
                          </a:cubicBezTo>
                          <a:lnTo>
                            <a:pt x="561214" y="52407"/>
                          </a:lnTo>
                          <a:cubicBezTo>
                            <a:pt x="563958" y="41656"/>
                            <a:pt x="563939" y="31527"/>
                            <a:pt x="569446" y="20157"/>
                          </a:cubicBezTo>
                          <a:cubicBezTo>
                            <a:pt x="574953" y="8786"/>
                            <a:pt x="587723" y="0"/>
                            <a:pt x="599434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339933"/>
                        </a:gs>
                        <a:gs pos="50000">
                          <a:srgbClr val="006600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30" name="楕円 2">
                      <a:extLst>
                        <a:ext uri="{FF2B5EF4-FFF2-40B4-BE49-F238E27FC236}">
                          <a16:creationId xmlns:a16="http://schemas.microsoft.com/office/drawing/2014/main" id="{3BF87C82-DD07-4078-8AFD-77036AB6F0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36706" y="1416047"/>
                      <a:ext cx="100243" cy="3702053"/>
                    </a:xfrm>
                    <a:custGeom>
                      <a:avLst/>
                      <a:gdLst>
                        <a:gd name="connsiteX0" fmla="*/ 0 w 336550"/>
                        <a:gd name="connsiteY0" fmla="*/ 825500 h 1651000"/>
                        <a:gd name="connsiteX1" fmla="*/ 168275 w 336550"/>
                        <a:gd name="connsiteY1" fmla="*/ 0 h 1651000"/>
                        <a:gd name="connsiteX2" fmla="*/ 336550 w 336550"/>
                        <a:gd name="connsiteY2" fmla="*/ 825500 h 1651000"/>
                        <a:gd name="connsiteX3" fmla="*/ 168275 w 336550"/>
                        <a:gd name="connsiteY3" fmla="*/ 1651000 h 1651000"/>
                        <a:gd name="connsiteX4" fmla="*/ 0 w 336550"/>
                        <a:gd name="connsiteY4" fmla="*/ 825500 h 16510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62 w 337012"/>
                        <a:gd name="connsiteY0" fmla="*/ 3060700 h 3886200"/>
                        <a:gd name="connsiteX1" fmla="*/ 213187 w 337012"/>
                        <a:gd name="connsiteY1" fmla="*/ 0 h 3886200"/>
                        <a:gd name="connsiteX2" fmla="*/ 337012 w 337012"/>
                        <a:gd name="connsiteY2" fmla="*/ 3060700 h 3886200"/>
                        <a:gd name="connsiteX3" fmla="*/ 168737 w 337012"/>
                        <a:gd name="connsiteY3" fmla="*/ 3886200 h 3886200"/>
                        <a:gd name="connsiteX4" fmla="*/ 462 w 337012"/>
                        <a:gd name="connsiteY4" fmla="*/ 3060700 h 3886200"/>
                        <a:gd name="connsiteX0" fmla="*/ 497 w 286247"/>
                        <a:gd name="connsiteY0" fmla="*/ 3054350 h 3886202"/>
                        <a:gd name="connsiteX1" fmla="*/ 162422 w 286247"/>
                        <a:gd name="connsiteY1" fmla="*/ 0 h 3886202"/>
                        <a:gd name="connsiteX2" fmla="*/ 286247 w 286247"/>
                        <a:gd name="connsiteY2" fmla="*/ 3060700 h 3886202"/>
                        <a:gd name="connsiteX3" fmla="*/ 117972 w 286247"/>
                        <a:gd name="connsiteY3" fmla="*/ 3886200 h 3886202"/>
                        <a:gd name="connsiteX4" fmla="*/ 497 w 286247"/>
                        <a:gd name="connsiteY4" fmla="*/ 3054350 h 3886202"/>
                        <a:gd name="connsiteX0" fmla="*/ 437 w 216337"/>
                        <a:gd name="connsiteY0" fmla="*/ 3054350 h 3886202"/>
                        <a:gd name="connsiteX1" fmla="*/ 162362 w 216337"/>
                        <a:gd name="connsiteY1" fmla="*/ 0 h 3886202"/>
                        <a:gd name="connsiteX2" fmla="*/ 216337 w 216337"/>
                        <a:gd name="connsiteY2" fmla="*/ 3060700 h 3886202"/>
                        <a:gd name="connsiteX3" fmla="*/ 117912 w 216337"/>
                        <a:gd name="connsiteY3" fmla="*/ 3886200 h 3886202"/>
                        <a:gd name="connsiteX4" fmla="*/ 437 w 216337"/>
                        <a:gd name="connsiteY4" fmla="*/ 3054350 h 3886202"/>
                        <a:gd name="connsiteX0" fmla="*/ 2102 w 219292"/>
                        <a:gd name="connsiteY0" fmla="*/ 3054350 h 3886202"/>
                        <a:gd name="connsiteX1" fmla="*/ 164027 w 219292"/>
                        <a:gd name="connsiteY1" fmla="*/ 0 h 3886202"/>
                        <a:gd name="connsiteX2" fmla="*/ 218002 w 219292"/>
                        <a:gd name="connsiteY2" fmla="*/ 3060700 h 3886202"/>
                        <a:gd name="connsiteX3" fmla="*/ 119577 w 219292"/>
                        <a:gd name="connsiteY3" fmla="*/ 3886200 h 3886202"/>
                        <a:gd name="connsiteX4" fmla="*/ 2102 w 219292"/>
                        <a:gd name="connsiteY4" fmla="*/ 3054350 h 3886202"/>
                        <a:gd name="connsiteX0" fmla="*/ 4320 w 220311"/>
                        <a:gd name="connsiteY0" fmla="*/ 3054350 h 3571927"/>
                        <a:gd name="connsiteX1" fmla="*/ 166245 w 220311"/>
                        <a:gd name="connsiteY1" fmla="*/ 0 h 3571927"/>
                        <a:gd name="connsiteX2" fmla="*/ 220220 w 220311"/>
                        <a:gd name="connsiteY2" fmla="*/ 3060700 h 3571927"/>
                        <a:gd name="connsiteX3" fmla="*/ 109095 w 220311"/>
                        <a:gd name="connsiteY3" fmla="*/ 3568700 h 3571927"/>
                        <a:gd name="connsiteX4" fmla="*/ 4320 w 220311"/>
                        <a:gd name="connsiteY4" fmla="*/ 3054350 h 3571927"/>
                        <a:gd name="connsiteX0" fmla="*/ 1564 w 217464"/>
                        <a:gd name="connsiteY0" fmla="*/ 3054350 h 3569464"/>
                        <a:gd name="connsiteX1" fmla="*/ 163489 w 217464"/>
                        <a:gd name="connsiteY1" fmla="*/ 0 h 3569464"/>
                        <a:gd name="connsiteX2" fmla="*/ 217464 w 217464"/>
                        <a:gd name="connsiteY2" fmla="*/ 3060700 h 3569464"/>
                        <a:gd name="connsiteX3" fmla="*/ 106339 w 217464"/>
                        <a:gd name="connsiteY3" fmla="*/ 3568700 h 3569464"/>
                        <a:gd name="connsiteX4" fmla="*/ 1564 w 217464"/>
                        <a:gd name="connsiteY4" fmla="*/ 3054350 h 3569464"/>
                        <a:gd name="connsiteX0" fmla="*/ 7834 w 223734"/>
                        <a:gd name="connsiteY0" fmla="*/ 3054350 h 3569464"/>
                        <a:gd name="connsiteX1" fmla="*/ 169759 w 223734"/>
                        <a:gd name="connsiteY1" fmla="*/ 0 h 3569464"/>
                        <a:gd name="connsiteX2" fmla="*/ 223734 w 223734"/>
                        <a:gd name="connsiteY2" fmla="*/ 3060700 h 3569464"/>
                        <a:gd name="connsiteX3" fmla="*/ 112609 w 223734"/>
                        <a:gd name="connsiteY3" fmla="*/ 3568700 h 3569464"/>
                        <a:gd name="connsiteX4" fmla="*/ 7834 w 223734"/>
                        <a:gd name="connsiteY4" fmla="*/ 3054350 h 3569464"/>
                        <a:gd name="connsiteX0" fmla="*/ 7834 w 223734"/>
                        <a:gd name="connsiteY0" fmla="*/ 3054350 h 3569268"/>
                        <a:gd name="connsiteX1" fmla="*/ 169759 w 223734"/>
                        <a:gd name="connsiteY1" fmla="*/ 0 h 3569268"/>
                        <a:gd name="connsiteX2" fmla="*/ 223734 w 223734"/>
                        <a:gd name="connsiteY2" fmla="*/ 3060700 h 3569268"/>
                        <a:gd name="connsiteX3" fmla="*/ 112609 w 223734"/>
                        <a:gd name="connsiteY3" fmla="*/ 3568700 h 3569268"/>
                        <a:gd name="connsiteX4" fmla="*/ 7834 w 223734"/>
                        <a:gd name="connsiteY4" fmla="*/ 3054350 h 3569268"/>
                        <a:gd name="connsiteX0" fmla="*/ 7834 w 232168"/>
                        <a:gd name="connsiteY0" fmla="*/ 3054350 h 3568998"/>
                        <a:gd name="connsiteX1" fmla="*/ 169759 w 232168"/>
                        <a:gd name="connsiteY1" fmla="*/ 0 h 3568998"/>
                        <a:gd name="connsiteX2" fmla="*/ 223734 w 232168"/>
                        <a:gd name="connsiteY2" fmla="*/ 3060700 h 3568998"/>
                        <a:gd name="connsiteX3" fmla="*/ 112609 w 232168"/>
                        <a:gd name="connsiteY3" fmla="*/ 3568700 h 3568998"/>
                        <a:gd name="connsiteX4" fmla="*/ 7834 w 232168"/>
                        <a:gd name="connsiteY4" fmla="*/ 3054350 h 3568998"/>
                        <a:gd name="connsiteX0" fmla="*/ 7834 w 232168"/>
                        <a:gd name="connsiteY0" fmla="*/ 3054350 h 3568953"/>
                        <a:gd name="connsiteX1" fmla="*/ 169759 w 232168"/>
                        <a:gd name="connsiteY1" fmla="*/ 0 h 3568953"/>
                        <a:gd name="connsiteX2" fmla="*/ 223734 w 232168"/>
                        <a:gd name="connsiteY2" fmla="*/ 3060700 h 3568953"/>
                        <a:gd name="connsiteX3" fmla="*/ 112609 w 232168"/>
                        <a:gd name="connsiteY3" fmla="*/ 3568700 h 3568953"/>
                        <a:gd name="connsiteX4" fmla="*/ 7834 w 232168"/>
                        <a:gd name="connsiteY4" fmla="*/ 3054350 h 3568953"/>
                        <a:gd name="connsiteX0" fmla="*/ 757 w 216976"/>
                        <a:gd name="connsiteY0" fmla="*/ 3060303 h 3582242"/>
                        <a:gd name="connsiteX1" fmla="*/ 142140 w 216976"/>
                        <a:gd name="connsiteY1" fmla="*/ 0 h 3582242"/>
                        <a:gd name="connsiteX2" fmla="*/ 216657 w 216976"/>
                        <a:gd name="connsiteY2" fmla="*/ 3066653 h 3582242"/>
                        <a:gd name="connsiteX3" fmla="*/ 105532 w 216976"/>
                        <a:gd name="connsiteY3" fmla="*/ 3574653 h 3582242"/>
                        <a:gd name="connsiteX4" fmla="*/ 757 w 216976"/>
                        <a:gd name="connsiteY4" fmla="*/ 3060303 h 3582242"/>
                        <a:gd name="connsiteX0" fmla="*/ 179 w 216131"/>
                        <a:gd name="connsiteY0" fmla="*/ 3042443 h 3564006"/>
                        <a:gd name="connsiteX1" fmla="*/ 121019 w 216131"/>
                        <a:gd name="connsiteY1" fmla="*/ 0 h 3564006"/>
                        <a:gd name="connsiteX2" fmla="*/ 216079 w 216131"/>
                        <a:gd name="connsiteY2" fmla="*/ 3048793 h 3564006"/>
                        <a:gd name="connsiteX3" fmla="*/ 104954 w 216131"/>
                        <a:gd name="connsiteY3" fmla="*/ 3556793 h 3564006"/>
                        <a:gd name="connsiteX4" fmla="*/ 179 w 216131"/>
                        <a:gd name="connsiteY4" fmla="*/ 3042443 h 3564006"/>
                        <a:gd name="connsiteX0" fmla="*/ 179 w 216235"/>
                        <a:gd name="connsiteY0" fmla="*/ 3042443 h 3564006"/>
                        <a:gd name="connsiteX1" fmla="*/ 121019 w 216235"/>
                        <a:gd name="connsiteY1" fmla="*/ 0 h 3564006"/>
                        <a:gd name="connsiteX2" fmla="*/ 216079 w 216235"/>
                        <a:gd name="connsiteY2" fmla="*/ 3048793 h 3564006"/>
                        <a:gd name="connsiteX3" fmla="*/ 104954 w 216235"/>
                        <a:gd name="connsiteY3" fmla="*/ 3556793 h 3564006"/>
                        <a:gd name="connsiteX4" fmla="*/ 179 w 216235"/>
                        <a:gd name="connsiteY4" fmla="*/ 3042443 h 3564006"/>
                        <a:gd name="connsiteX0" fmla="*/ 179 w 216167"/>
                        <a:gd name="connsiteY0" fmla="*/ 3042443 h 3564006"/>
                        <a:gd name="connsiteX1" fmla="*/ 121019 w 216167"/>
                        <a:gd name="connsiteY1" fmla="*/ 0 h 3564006"/>
                        <a:gd name="connsiteX2" fmla="*/ 216079 w 216167"/>
                        <a:gd name="connsiteY2" fmla="*/ 3048793 h 3564006"/>
                        <a:gd name="connsiteX3" fmla="*/ 104954 w 216167"/>
                        <a:gd name="connsiteY3" fmla="*/ 3556793 h 3564006"/>
                        <a:gd name="connsiteX4" fmla="*/ 179 w 216167"/>
                        <a:gd name="connsiteY4" fmla="*/ 3042443 h 3564006"/>
                        <a:gd name="connsiteX0" fmla="*/ 179 w 224444"/>
                        <a:gd name="connsiteY0" fmla="*/ 3042443 h 3564006"/>
                        <a:gd name="connsiteX1" fmla="*/ 121019 w 224444"/>
                        <a:gd name="connsiteY1" fmla="*/ 0 h 3564006"/>
                        <a:gd name="connsiteX2" fmla="*/ 216079 w 224444"/>
                        <a:gd name="connsiteY2" fmla="*/ 3048793 h 3564006"/>
                        <a:gd name="connsiteX3" fmla="*/ 104954 w 224444"/>
                        <a:gd name="connsiteY3" fmla="*/ 3556793 h 3564006"/>
                        <a:gd name="connsiteX4" fmla="*/ 179 w 224444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40464"/>
                        <a:gd name="connsiteY0" fmla="*/ 3042443 h 3557455"/>
                        <a:gd name="connsiteX1" fmla="*/ 131846 w 240464"/>
                        <a:gd name="connsiteY1" fmla="*/ 0 h 3557455"/>
                        <a:gd name="connsiteX2" fmla="*/ 226906 w 240464"/>
                        <a:gd name="connsiteY2" fmla="*/ 3048793 h 3557455"/>
                        <a:gd name="connsiteX3" fmla="*/ 115781 w 240464"/>
                        <a:gd name="connsiteY3" fmla="*/ 3556793 h 3557455"/>
                        <a:gd name="connsiteX4" fmla="*/ 11006 w 240464"/>
                        <a:gd name="connsiteY4" fmla="*/ 3042443 h 35574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464" h="3557455">
                          <a:moveTo>
                            <a:pt x="11006" y="3042443"/>
                          </a:moveTo>
                          <a:cubicBezTo>
                            <a:pt x="47921" y="2640148"/>
                            <a:pt x="45260" y="2190750"/>
                            <a:pt x="131846" y="0"/>
                          </a:cubicBezTo>
                          <a:cubicBezTo>
                            <a:pt x="170617" y="2184797"/>
                            <a:pt x="181651" y="2581012"/>
                            <a:pt x="226906" y="3048793"/>
                          </a:cubicBezTo>
                          <a:cubicBezTo>
                            <a:pt x="272161" y="3516574"/>
                            <a:pt x="196214" y="3564201"/>
                            <a:pt x="115781" y="3556793"/>
                          </a:cubicBezTo>
                          <a:cubicBezTo>
                            <a:pt x="35348" y="3549385"/>
                            <a:pt x="-25909" y="3444738"/>
                            <a:pt x="11006" y="304244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FF99"/>
                        </a:gs>
                        <a:gs pos="100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</p:grpSp>
            <p:grpSp>
              <p:nvGrpSpPr>
                <p:cNvPr id="308" name="グループ化 307">
                  <a:extLst>
                    <a:ext uri="{FF2B5EF4-FFF2-40B4-BE49-F238E27FC236}">
                      <a16:creationId xmlns:a16="http://schemas.microsoft.com/office/drawing/2014/main" id="{16AD68F5-E9EC-411B-B1B1-19D857FCECA6}"/>
                    </a:ext>
                  </a:extLst>
                </p:cNvPr>
                <p:cNvGrpSpPr/>
                <p:nvPr/>
              </p:nvGrpSpPr>
              <p:grpSpPr>
                <a:xfrm rot="20978224">
                  <a:off x="1935380" y="1500401"/>
                  <a:ext cx="1883205" cy="3625850"/>
                  <a:chOff x="2414536" y="1128713"/>
                  <a:chExt cx="2131979" cy="3989387"/>
                </a:xfrm>
              </p:grpSpPr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4040CCFF-57AF-4F22-B272-C02F48449226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414536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9144DC1E-6BDC-4A21-91DE-232440A29C5A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324539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19" name="楕円 2">
                    <a:extLst>
                      <a:ext uri="{FF2B5EF4-FFF2-40B4-BE49-F238E27FC236}">
                        <a16:creationId xmlns:a16="http://schemas.microsoft.com/office/drawing/2014/main" id="{9616C353-E922-403C-9372-DFA8F2C42AF6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976752" y="1550433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20" name="楕円 2">
                    <a:extLst>
                      <a:ext uri="{FF2B5EF4-FFF2-40B4-BE49-F238E27FC236}">
                        <a16:creationId xmlns:a16="http://schemas.microsoft.com/office/drawing/2014/main" id="{76A40032-4CD5-4E24-BB2A-E37E0E9F6C78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885173" y="1550561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321" name="グループ化 320">
                    <a:extLst>
                      <a:ext uri="{FF2B5EF4-FFF2-40B4-BE49-F238E27FC236}">
                        <a16:creationId xmlns:a16="http://schemas.microsoft.com/office/drawing/2014/main" id="{5E614575-BC66-483A-B684-B3D2F18EE3D0}"/>
                      </a:ext>
                    </a:extLst>
                  </p:cNvPr>
                  <p:cNvGrpSpPr/>
                  <p:nvPr/>
                </p:nvGrpSpPr>
                <p:grpSpPr>
                  <a:xfrm>
                    <a:off x="2896766" y="1128713"/>
                    <a:ext cx="1221976" cy="3989387"/>
                    <a:chOff x="2896766" y="1128713"/>
                    <a:chExt cx="1221976" cy="3989387"/>
                  </a:xfrm>
                </p:grpSpPr>
                <p:sp>
                  <p:nvSpPr>
                    <p:cNvPr id="322" name="フリーフォーム: 図形 321">
                      <a:extLst>
                        <a:ext uri="{FF2B5EF4-FFF2-40B4-BE49-F238E27FC236}">
                          <a16:creationId xmlns:a16="http://schemas.microsoft.com/office/drawing/2014/main" id="{3F7272B3-0F55-4BF2-BA92-333EAE1328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766" y="1128713"/>
                      <a:ext cx="1221976" cy="3874421"/>
                    </a:xfrm>
                    <a:custGeom>
                      <a:avLst/>
                      <a:gdLst>
                        <a:gd name="connsiteX0" fmla="*/ 599434 w 1221976"/>
                        <a:gd name="connsiteY0" fmla="*/ 0 h 3874421"/>
                        <a:gd name="connsiteX1" fmla="*/ 629421 w 1221976"/>
                        <a:gd name="connsiteY1" fmla="*/ 20157 h 3874421"/>
                        <a:gd name="connsiteX2" fmla="*/ 635807 w 1221976"/>
                        <a:gd name="connsiteY2" fmla="*/ 45167 h 3874421"/>
                        <a:gd name="connsiteX3" fmla="*/ 644112 w 1221976"/>
                        <a:gd name="connsiteY3" fmla="*/ 36073 h 3874421"/>
                        <a:gd name="connsiteX4" fmla="*/ 681779 w 1221976"/>
                        <a:gd name="connsiteY4" fmla="*/ 30806 h 3874421"/>
                        <a:gd name="connsiteX5" fmla="*/ 696052 w 1221976"/>
                        <a:gd name="connsiteY5" fmla="*/ 66061 h 3874421"/>
                        <a:gd name="connsiteX6" fmla="*/ 690047 w 1221976"/>
                        <a:gd name="connsiteY6" fmla="*/ 84996 h 3874421"/>
                        <a:gd name="connsiteX7" fmla="*/ 653839 w 1221976"/>
                        <a:gd name="connsiteY7" fmla="*/ 136224 h 3874421"/>
                        <a:gd name="connsiteX8" fmla="*/ 655496 w 1221976"/>
                        <a:gd name="connsiteY8" fmla="*/ 150079 h 3874421"/>
                        <a:gd name="connsiteX9" fmla="*/ 670719 w 1221976"/>
                        <a:gd name="connsiteY9" fmla="*/ 148424 h 3874421"/>
                        <a:gd name="connsiteX10" fmla="*/ 736985 w 1221976"/>
                        <a:gd name="connsiteY10" fmla="*/ 94825 h 3874421"/>
                        <a:gd name="connsiteX11" fmla="*/ 768737 w 1221976"/>
                        <a:gd name="connsiteY11" fmla="*/ 205388 h 3874421"/>
                        <a:gd name="connsiteX12" fmla="*/ 765918 w 1221976"/>
                        <a:gd name="connsiteY12" fmla="*/ 208538 h 3874421"/>
                        <a:gd name="connsiteX13" fmla="*/ 778467 w 1221976"/>
                        <a:gd name="connsiteY13" fmla="*/ 206223 h 3874421"/>
                        <a:gd name="connsiteX14" fmla="*/ 793110 w 1221976"/>
                        <a:gd name="connsiteY14" fmla="*/ 211989 h 3874421"/>
                        <a:gd name="connsiteX15" fmla="*/ 762845 w 1221976"/>
                        <a:gd name="connsiteY15" fmla="*/ 294685 h 3874421"/>
                        <a:gd name="connsiteX16" fmla="*/ 756263 w 1221976"/>
                        <a:gd name="connsiteY16" fmla="*/ 299145 h 3874421"/>
                        <a:gd name="connsiteX17" fmla="*/ 761006 w 1221976"/>
                        <a:gd name="connsiteY17" fmla="*/ 299432 h 3874421"/>
                        <a:gd name="connsiteX18" fmla="*/ 721023 w 1221976"/>
                        <a:gd name="connsiteY18" fmla="*/ 376806 h 3874421"/>
                        <a:gd name="connsiteX19" fmla="*/ 703600 w 1221976"/>
                        <a:gd name="connsiteY19" fmla="*/ 453827 h 3874421"/>
                        <a:gd name="connsiteX20" fmla="*/ 751032 w 1221976"/>
                        <a:gd name="connsiteY20" fmla="*/ 422449 h 3874421"/>
                        <a:gd name="connsiteX21" fmla="*/ 805397 w 1221976"/>
                        <a:gd name="connsiteY21" fmla="*/ 354506 h 3874421"/>
                        <a:gd name="connsiteX22" fmla="*/ 806543 w 1221976"/>
                        <a:gd name="connsiteY22" fmla="*/ 356252 h 3874421"/>
                        <a:gd name="connsiteX23" fmla="*/ 807536 w 1221976"/>
                        <a:gd name="connsiteY23" fmla="*/ 352920 h 3874421"/>
                        <a:gd name="connsiteX24" fmla="*/ 870069 w 1221976"/>
                        <a:gd name="connsiteY24" fmla="*/ 324873 h 3874421"/>
                        <a:gd name="connsiteX25" fmla="*/ 892531 w 1221976"/>
                        <a:gd name="connsiteY25" fmla="*/ 331169 h 3874421"/>
                        <a:gd name="connsiteX26" fmla="*/ 931982 w 1221976"/>
                        <a:gd name="connsiteY26" fmla="*/ 320112 h 3874421"/>
                        <a:gd name="connsiteX27" fmla="*/ 999848 w 1221976"/>
                        <a:gd name="connsiteY27" fmla="*/ 366034 h 3874421"/>
                        <a:gd name="connsiteX28" fmla="*/ 994944 w 1221976"/>
                        <a:gd name="connsiteY28" fmla="*/ 382469 h 3874421"/>
                        <a:gd name="connsiteX29" fmla="*/ 997278 w 1221976"/>
                        <a:gd name="connsiteY29" fmla="*/ 383332 h 3874421"/>
                        <a:gd name="connsiteX30" fmla="*/ 1018898 w 1221976"/>
                        <a:gd name="connsiteY30" fmla="*/ 411956 h 3874421"/>
                        <a:gd name="connsiteX31" fmla="*/ 973813 w 1221976"/>
                        <a:gd name="connsiteY31" fmla="*/ 449256 h 3874421"/>
                        <a:gd name="connsiteX32" fmla="*/ 971579 w 1221976"/>
                        <a:gd name="connsiteY32" fmla="*/ 449503 h 3874421"/>
                        <a:gd name="connsiteX33" fmla="*/ 902225 w 1221976"/>
                        <a:gd name="connsiteY33" fmla="*/ 500032 h 3874421"/>
                        <a:gd name="connsiteX34" fmla="*/ 899899 w 1221976"/>
                        <a:gd name="connsiteY34" fmla="*/ 503225 h 3874421"/>
                        <a:gd name="connsiteX35" fmla="*/ 906979 w 1221976"/>
                        <a:gd name="connsiteY35" fmla="*/ 502443 h 3874421"/>
                        <a:gd name="connsiteX36" fmla="*/ 1018898 w 1221976"/>
                        <a:gd name="connsiteY36" fmla="*/ 542925 h 3874421"/>
                        <a:gd name="connsiteX37" fmla="*/ 950544 w 1221976"/>
                        <a:gd name="connsiteY37" fmla="*/ 580226 h 3874421"/>
                        <a:gd name="connsiteX38" fmla="*/ 932828 w 1221976"/>
                        <a:gd name="connsiteY38" fmla="*/ 581519 h 3874421"/>
                        <a:gd name="connsiteX39" fmla="*/ 845134 w 1221976"/>
                        <a:gd name="connsiteY39" fmla="*/ 621091 h 3874421"/>
                        <a:gd name="connsiteX40" fmla="*/ 784513 w 1221976"/>
                        <a:gd name="connsiteY40" fmla="*/ 668845 h 3874421"/>
                        <a:gd name="connsiteX41" fmla="*/ 796944 w 1221976"/>
                        <a:gd name="connsiteY41" fmla="*/ 667524 h 3874421"/>
                        <a:gd name="connsiteX42" fmla="*/ 867399 w 1221976"/>
                        <a:gd name="connsiteY42" fmla="*/ 702145 h 3874421"/>
                        <a:gd name="connsiteX43" fmla="*/ 850126 w 1221976"/>
                        <a:gd name="connsiteY43" fmla="*/ 778723 h 3874421"/>
                        <a:gd name="connsiteX44" fmla="*/ 849875 w 1221976"/>
                        <a:gd name="connsiteY44" fmla="*/ 778973 h 3874421"/>
                        <a:gd name="connsiteX45" fmla="*/ 851114 w 1221976"/>
                        <a:gd name="connsiteY45" fmla="*/ 779182 h 3874421"/>
                        <a:gd name="connsiteX46" fmla="*/ 830038 w 1221976"/>
                        <a:gd name="connsiteY46" fmla="*/ 798848 h 3874421"/>
                        <a:gd name="connsiteX47" fmla="*/ 810582 w 1221976"/>
                        <a:gd name="connsiteY47" fmla="*/ 818340 h 3874421"/>
                        <a:gd name="connsiteX48" fmla="*/ 806375 w 1221976"/>
                        <a:gd name="connsiteY48" fmla="*/ 820928 h 3874421"/>
                        <a:gd name="connsiteX49" fmla="*/ 784901 w 1221976"/>
                        <a:gd name="connsiteY49" fmla="*/ 840968 h 3874421"/>
                        <a:gd name="connsiteX50" fmla="*/ 727457 w 1221976"/>
                        <a:gd name="connsiteY50" fmla="*/ 921066 h 3874421"/>
                        <a:gd name="connsiteX51" fmla="*/ 685421 w 1221976"/>
                        <a:gd name="connsiteY51" fmla="*/ 1010221 h 3874421"/>
                        <a:gd name="connsiteX52" fmla="*/ 678914 w 1221976"/>
                        <a:gd name="connsiteY52" fmla="*/ 1036493 h 3874421"/>
                        <a:gd name="connsiteX53" fmla="*/ 681256 w 1221976"/>
                        <a:gd name="connsiteY53" fmla="*/ 1089059 h 3874421"/>
                        <a:gd name="connsiteX54" fmla="*/ 683234 w 1221976"/>
                        <a:gd name="connsiteY54" fmla="*/ 1087891 h 3874421"/>
                        <a:gd name="connsiteX55" fmla="*/ 814232 w 1221976"/>
                        <a:gd name="connsiteY55" fmla="*/ 938978 h 3874421"/>
                        <a:gd name="connsiteX56" fmla="*/ 817066 w 1221976"/>
                        <a:gd name="connsiteY56" fmla="*/ 943221 h 3874421"/>
                        <a:gd name="connsiteX57" fmla="*/ 818015 w 1221976"/>
                        <a:gd name="connsiteY57" fmla="*/ 934514 h 3874421"/>
                        <a:gd name="connsiteX58" fmla="*/ 884865 w 1221976"/>
                        <a:gd name="connsiteY58" fmla="*/ 858400 h 3874421"/>
                        <a:gd name="connsiteX59" fmla="*/ 898519 w 1221976"/>
                        <a:gd name="connsiteY59" fmla="*/ 868668 h 3874421"/>
                        <a:gd name="connsiteX60" fmla="*/ 902928 w 1221976"/>
                        <a:gd name="connsiteY60" fmla="*/ 881679 h 3874421"/>
                        <a:gd name="connsiteX61" fmla="*/ 904581 w 1221976"/>
                        <a:gd name="connsiteY61" fmla="*/ 877231 h 3874421"/>
                        <a:gd name="connsiteX62" fmla="*/ 1032723 w 1221976"/>
                        <a:gd name="connsiteY62" fmla="*/ 842609 h 3874421"/>
                        <a:gd name="connsiteX63" fmla="*/ 1014436 w 1221976"/>
                        <a:gd name="connsiteY63" fmla="*/ 935316 h 3874421"/>
                        <a:gd name="connsiteX64" fmla="*/ 1020945 w 1221976"/>
                        <a:gd name="connsiteY64" fmla="*/ 950431 h 3874421"/>
                        <a:gd name="connsiteX65" fmla="*/ 1035756 w 1221976"/>
                        <a:gd name="connsiteY65" fmla="*/ 943932 h 3874421"/>
                        <a:gd name="connsiteX66" fmla="*/ 1067796 w 1221976"/>
                        <a:gd name="connsiteY66" fmla="*/ 880549 h 3874421"/>
                        <a:gd name="connsiteX67" fmla="*/ 1083599 w 1221976"/>
                        <a:gd name="connsiteY67" fmla="*/ 863980 h 3874421"/>
                        <a:gd name="connsiteX68" fmla="*/ 1126686 w 1221976"/>
                        <a:gd name="connsiteY68" fmla="*/ 856797 h 3874421"/>
                        <a:gd name="connsiteX69" fmla="*/ 1141613 w 1221976"/>
                        <a:gd name="connsiteY69" fmla="*/ 894874 h 3874421"/>
                        <a:gd name="connsiteX70" fmla="*/ 1136933 w 1221976"/>
                        <a:gd name="connsiteY70" fmla="*/ 907873 h 3874421"/>
                        <a:gd name="connsiteX71" fmla="*/ 1165493 w 1221976"/>
                        <a:gd name="connsiteY71" fmla="*/ 899299 h 3874421"/>
                        <a:gd name="connsiteX72" fmla="*/ 1201844 w 1221976"/>
                        <a:gd name="connsiteY72" fmla="*/ 915487 h 3874421"/>
                        <a:gd name="connsiteX73" fmla="*/ 1197687 w 1221976"/>
                        <a:gd name="connsiteY73" fmla="*/ 955062 h 3874421"/>
                        <a:gd name="connsiteX74" fmla="*/ 1169700 w 1221976"/>
                        <a:gd name="connsiteY74" fmla="*/ 981425 h 3874421"/>
                        <a:gd name="connsiteX75" fmla="*/ 1196450 w 1221976"/>
                        <a:gd name="connsiteY75" fmla="*/ 989854 h 3874421"/>
                        <a:gd name="connsiteX76" fmla="*/ 1221962 w 1221976"/>
                        <a:gd name="connsiteY76" fmla="*/ 1021820 h 3874421"/>
                        <a:gd name="connsiteX77" fmla="*/ 1194198 w 1221976"/>
                        <a:gd name="connsiteY77" fmla="*/ 1055543 h 3874421"/>
                        <a:gd name="connsiteX78" fmla="*/ 1172625 w 1221976"/>
                        <a:gd name="connsiteY78" fmla="*/ 1062113 h 3874421"/>
                        <a:gd name="connsiteX79" fmla="*/ 1101269 w 1221976"/>
                        <a:gd name="connsiteY79" fmla="*/ 1057405 h 3874421"/>
                        <a:gd name="connsiteX80" fmla="*/ 1086655 w 1221976"/>
                        <a:gd name="connsiteY80" fmla="*/ 1066623 h 3874421"/>
                        <a:gd name="connsiteX81" fmla="*/ 1098071 w 1221976"/>
                        <a:gd name="connsiteY81" fmla="*/ 1080176 h 3874421"/>
                        <a:gd name="connsiteX82" fmla="*/ 1187919 w 1221976"/>
                        <a:gd name="connsiteY82" fmla="*/ 1111417 h 3874421"/>
                        <a:gd name="connsiteX83" fmla="*/ 1093865 w 1221976"/>
                        <a:gd name="connsiteY83" fmla="*/ 1205081 h 3874421"/>
                        <a:gd name="connsiteX84" fmla="*/ 1089186 w 1221976"/>
                        <a:gd name="connsiteY84" fmla="*/ 1204288 h 3874421"/>
                        <a:gd name="connsiteX85" fmla="*/ 1098249 w 1221976"/>
                        <a:gd name="connsiteY85" fmla="*/ 1214612 h 3874421"/>
                        <a:gd name="connsiteX86" fmla="*/ 1100315 w 1221976"/>
                        <a:gd name="connsiteY86" fmla="*/ 1231571 h 3874421"/>
                        <a:gd name="connsiteX87" fmla="*/ 1000973 w 1221976"/>
                        <a:gd name="connsiteY87" fmla="*/ 1251407 h 3874421"/>
                        <a:gd name="connsiteX88" fmla="*/ 992747 w 1221976"/>
                        <a:gd name="connsiteY88" fmla="*/ 1247781 h 3874421"/>
                        <a:gd name="connsiteX89" fmla="*/ 994087 w 1221976"/>
                        <a:gd name="connsiteY89" fmla="*/ 1250498 h 3874421"/>
                        <a:gd name="connsiteX90" fmla="*/ 799625 w 1221976"/>
                        <a:gd name="connsiteY90" fmla="*/ 1289488 h 3874421"/>
                        <a:gd name="connsiteX91" fmla="*/ 763404 w 1221976"/>
                        <a:gd name="connsiteY91" fmla="*/ 1309948 h 3874421"/>
                        <a:gd name="connsiteX92" fmla="*/ 805536 w 1221976"/>
                        <a:gd name="connsiteY92" fmla="*/ 1312891 h 3874421"/>
                        <a:gd name="connsiteX93" fmla="*/ 873234 w 1221976"/>
                        <a:gd name="connsiteY93" fmla="*/ 1356145 h 3874421"/>
                        <a:gd name="connsiteX94" fmla="*/ 720402 w 1221976"/>
                        <a:gd name="connsiteY94" fmla="*/ 1559864 h 3874421"/>
                        <a:gd name="connsiteX95" fmla="*/ 703009 w 1221976"/>
                        <a:gd name="connsiteY95" fmla="*/ 1577447 h 3874421"/>
                        <a:gd name="connsiteX96" fmla="*/ 709950 w 1221976"/>
                        <a:gd name="connsiteY96" fmla="*/ 1733276 h 3874421"/>
                        <a:gd name="connsiteX97" fmla="*/ 719471 w 1221976"/>
                        <a:gd name="connsiteY97" fmla="*/ 1985327 h 3874421"/>
                        <a:gd name="connsiteX98" fmla="*/ 728110 w 1221976"/>
                        <a:gd name="connsiteY98" fmla="*/ 1980683 h 3874421"/>
                        <a:gd name="connsiteX99" fmla="*/ 758047 w 1221976"/>
                        <a:gd name="connsiteY99" fmla="*/ 1958577 h 3874421"/>
                        <a:gd name="connsiteX100" fmla="*/ 781528 w 1221976"/>
                        <a:gd name="connsiteY100" fmla="*/ 1929168 h 3874421"/>
                        <a:gd name="connsiteX101" fmla="*/ 768333 w 1221976"/>
                        <a:gd name="connsiteY101" fmla="*/ 1862037 h 3874421"/>
                        <a:gd name="connsiteX102" fmla="*/ 801513 w 1221976"/>
                        <a:gd name="connsiteY102" fmla="*/ 1815207 h 3874421"/>
                        <a:gd name="connsiteX103" fmla="*/ 846412 w 1221976"/>
                        <a:gd name="connsiteY103" fmla="*/ 1827994 h 3874421"/>
                        <a:gd name="connsiteX104" fmla="*/ 849039 w 1221976"/>
                        <a:gd name="connsiteY104" fmla="*/ 1841360 h 3874421"/>
                        <a:gd name="connsiteX105" fmla="*/ 843556 w 1221976"/>
                        <a:gd name="connsiteY105" fmla="*/ 1873815 h 3874421"/>
                        <a:gd name="connsiteX106" fmla="*/ 853072 w 1221976"/>
                        <a:gd name="connsiteY106" fmla="*/ 1881149 h 3874421"/>
                        <a:gd name="connsiteX107" fmla="*/ 865807 w 1221976"/>
                        <a:gd name="connsiteY107" fmla="*/ 1869431 h 3874421"/>
                        <a:gd name="connsiteX108" fmla="*/ 941985 w 1221976"/>
                        <a:gd name="connsiteY108" fmla="*/ 1751881 h 3874421"/>
                        <a:gd name="connsiteX109" fmla="*/ 1020574 w 1221976"/>
                        <a:gd name="connsiteY109" fmla="*/ 1717256 h 3874421"/>
                        <a:gd name="connsiteX110" fmla="*/ 1043630 w 1221976"/>
                        <a:gd name="connsiteY110" fmla="*/ 1723687 h 3874421"/>
                        <a:gd name="connsiteX111" fmla="*/ 1062364 w 1221976"/>
                        <a:gd name="connsiteY111" fmla="*/ 1759779 h 3874421"/>
                        <a:gd name="connsiteX112" fmla="*/ 1057370 w 1221976"/>
                        <a:gd name="connsiteY112" fmla="*/ 1778057 h 3874421"/>
                        <a:gd name="connsiteX113" fmla="*/ 1078197 w 1221976"/>
                        <a:gd name="connsiteY113" fmla="*/ 1765194 h 3874421"/>
                        <a:gd name="connsiteX114" fmla="*/ 1170793 w 1221976"/>
                        <a:gd name="connsiteY114" fmla="*/ 1770281 h 3874421"/>
                        <a:gd name="connsiteX115" fmla="*/ 1128614 w 1221976"/>
                        <a:gd name="connsiteY115" fmla="*/ 1858608 h 3874421"/>
                        <a:gd name="connsiteX116" fmla="*/ 1100171 w 1221976"/>
                        <a:gd name="connsiteY116" fmla="*/ 1876174 h 3874421"/>
                        <a:gd name="connsiteX117" fmla="*/ 1105483 w 1221976"/>
                        <a:gd name="connsiteY117" fmla="*/ 1875481 h 3874421"/>
                        <a:gd name="connsiteX118" fmla="*/ 1147829 w 1221976"/>
                        <a:gd name="connsiteY118" fmla="*/ 1916751 h 3874421"/>
                        <a:gd name="connsiteX119" fmla="*/ 1074181 w 1221976"/>
                        <a:gd name="connsiteY119" fmla="*/ 1996819 h 3874421"/>
                        <a:gd name="connsiteX120" fmla="*/ 946896 w 1221976"/>
                        <a:gd name="connsiteY120" fmla="*/ 2019674 h 3874421"/>
                        <a:gd name="connsiteX121" fmla="*/ 931042 w 1221976"/>
                        <a:gd name="connsiteY121" fmla="*/ 2025612 h 3874421"/>
                        <a:gd name="connsiteX122" fmla="*/ 932220 w 1221976"/>
                        <a:gd name="connsiteY122" fmla="*/ 2038096 h 3874421"/>
                        <a:gd name="connsiteX123" fmla="*/ 966967 w 1221976"/>
                        <a:gd name="connsiteY123" fmla="*/ 2051445 h 3874421"/>
                        <a:gd name="connsiteX124" fmla="*/ 972170 w 1221976"/>
                        <a:gd name="connsiteY124" fmla="*/ 2073773 h 3874421"/>
                        <a:gd name="connsiteX125" fmla="*/ 954834 w 1221976"/>
                        <a:gd name="connsiteY125" fmla="*/ 2099284 h 3874421"/>
                        <a:gd name="connsiteX126" fmla="*/ 900332 w 1221976"/>
                        <a:gd name="connsiteY126" fmla="*/ 2106608 h 3874421"/>
                        <a:gd name="connsiteX127" fmla="*/ 856506 w 1221976"/>
                        <a:gd name="connsiteY127" fmla="*/ 2064582 h 3874421"/>
                        <a:gd name="connsiteX128" fmla="*/ 856102 w 1221976"/>
                        <a:gd name="connsiteY128" fmla="*/ 2064750 h 3874421"/>
                        <a:gd name="connsiteX129" fmla="*/ 857613 w 1221976"/>
                        <a:gd name="connsiteY129" fmla="*/ 2066273 h 3874421"/>
                        <a:gd name="connsiteX130" fmla="*/ 726961 w 1221976"/>
                        <a:gd name="connsiteY130" fmla="*/ 2176509 h 3874421"/>
                        <a:gd name="connsiteX131" fmla="*/ 726704 w 1221976"/>
                        <a:gd name="connsiteY131" fmla="*/ 2176792 h 3874421"/>
                        <a:gd name="connsiteX132" fmla="*/ 730580 w 1221976"/>
                        <a:gd name="connsiteY132" fmla="*/ 2279387 h 3874421"/>
                        <a:gd name="connsiteX133" fmla="*/ 734681 w 1221976"/>
                        <a:gd name="connsiteY133" fmla="*/ 2403798 h 3874421"/>
                        <a:gd name="connsiteX134" fmla="*/ 737556 w 1221976"/>
                        <a:gd name="connsiteY134" fmla="*/ 2406768 h 3874421"/>
                        <a:gd name="connsiteX135" fmla="*/ 739929 w 1221976"/>
                        <a:gd name="connsiteY135" fmla="*/ 2418842 h 3874421"/>
                        <a:gd name="connsiteX136" fmla="*/ 735952 w 1221976"/>
                        <a:gd name="connsiteY136" fmla="*/ 2442380 h 3874421"/>
                        <a:gd name="connsiteX137" fmla="*/ 736173 w 1221976"/>
                        <a:gd name="connsiteY137" fmla="*/ 2449080 h 3874421"/>
                        <a:gd name="connsiteX138" fmla="*/ 743572 w 1221976"/>
                        <a:gd name="connsiteY138" fmla="*/ 2454782 h 3874421"/>
                        <a:gd name="connsiteX139" fmla="*/ 755076 w 1221976"/>
                        <a:gd name="connsiteY139" fmla="*/ 2444198 h 3874421"/>
                        <a:gd name="connsiteX140" fmla="*/ 823886 w 1221976"/>
                        <a:gd name="connsiteY140" fmla="*/ 2338017 h 3874421"/>
                        <a:gd name="connsiteX141" fmla="*/ 894874 w 1221976"/>
                        <a:gd name="connsiteY141" fmla="*/ 2306741 h 3874421"/>
                        <a:gd name="connsiteX142" fmla="*/ 915700 w 1221976"/>
                        <a:gd name="connsiteY142" fmla="*/ 2312550 h 3874421"/>
                        <a:gd name="connsiteX143" fmla="*/ 932622 w 1221976"/>
                        <a:gd name="connsiteY143" fmla="*/ 2345151 h 3874421"/>
                        <a:gd name="connsiteX144" fmla="*/ 928111 w 1221976"/>
                        <a:gd name="connsiteY144" fmla="*/ 2361662 h 3874421"/>
                        <a:gd name="connsiteX145" fmla="*/ 946924 w 1221976"/>
                        <a:gd name="connsiteY145" fmla="*/ 2350042 h 3874421"/>
                        <a:gd name="connsiteX146" fmla="*/ 1030564 w 1221976"/>
                        <a:gd name="connsiteY146" fmla="*/ 2354637 h 3874421"/>
                        <a:gd name="connsiteX147" fmla="*/ 992465 w 1221976"/>
                        <a:gd name="connsiteY147" fmla="*/ 2434421 h 3874421"/>
                        <a:gd name="connsiteX148" fmla="*/ 966772 w 1221976"/>
                        <a:gd name="connsiteY148" fmla="*/ 2450288 h 3874421"/>
                        <a:gd name="connsiteX149" fmla="*/ 971571 w 1221976"/>
                        <a:gd name="connsiteY149" fmla="*/ 2449663 h 3874421"/>
                        <a:gd name="connsiteX150" fmla="*/ 1009821 w 1221976"/>
                        <a:gd name="connsiteY150" fmla="*/ 2486941 h 3874421"/>
                        <a:gd name="connsiteX151" fmla="*/ 943296 w 1221976"/>
                        <a:gd name="connsiteY151" fmla="*/ 2559265 h 3874421"/>
                        <a:gd name="connsiteX152" fmla="*/ 828321 w 1221976"/>
                        <a:gd name="connsiteY152" fmla="*/ 2579909 h 3874421"/>
                        <a:gd name="connsiteX153" fmla="*/ 814001 w 1221976"/>
                        <a:gd name="connsiteY153" fmla="*/ 2585274 h 3874421"/>
                        <a:gd name="connsiteX154" fmla="*/ 815065 w 1221976"/>
                        <a:gd name="connsiteY154" fmla="*/ 2596550 h 3874421"/>
                        <a:gd name="connsiteX155" fmla="*/ 846452 w 1221976"/>
                        <a:gd name="connsiteY155" fmla="*/ 2608608 h 3874421"/>
                        <a:gd name="connsiteX156" fmla="*/ 851152 w 1221976"/>
                        <a:gd name="connsiteY156" fmla="*/ 2628776 h 3874421"/>
                        <a:gd name="connsiteX157" fmla="*/ 835492 w 1221976"/>
                        <a:gd name="connsiteY157" fmla="*/ 2651820 h 3874421"/>
                        <a:gd name="connsiteX158" fmla="*/ 786262 w 1221976"/>
                        <a:gd name="connsiteY158" fmla="*/ 2658435 h 3874421"/>
                        <a:gd name="connsiteX159" fmla="*/ 746674 w 1221976"/>
                        <a:gd name="connsiteY159" fmla="*/ 2620474 h 3874421"/>
                        <a:gd name="connsiteX160" fmla="*/ 746309 w 1221976"/>
                        <a:gd name="connsiteY160" fmla="*/ 2620626 h 3874421"/>
                        <a:gd name="connsiteX161" fmla="*/ 747674 w 1221976"/>
                        <a:gd name="connsiteY161" fmla="*/ 2622002 h 3874421"/>
                        <a:gd name="connsiteX162" fmla="*/ 741984 w 1221976"/>
                        <a:gd name="connsiteY162" fmla="*/ 2625363 h 3874421"/>
                        <a:gd name="connsiteX163" fmla="*/ 742947 w 1221976"/>
                        <a:gd name="connsiteY163" fmla="*/ 2654589 h 3874421"/>
                        <a:gd name="connsiteX164" fmla="*/ 749992 w 1221976"/>
                        <a:gd name="connsiteY164" fmla="*/ 2900992 h 3874421"/>
                        <a:gd name="connsiteX165" fmla="*/ 750452 w 1221976"/>
                        <a:gd name="connsiteY165" fmla="*/ 2920694 h 3874421"/>
                        <a:gd name="connsiteX166" fmla="*/ 765776 w 1221976"/>
                        <a:gd name="connsiteY166" fmla="*/ 2924235 h 3874421"/>
                        <a:gd name="connsiteX167" fmla="*/ 769024 w 1221976"/>
                        <a:gd name="connsiteY167" fmla="*/ 2949946 h 3874421"/>
                        <a:gd name="connsiteX168" fmla="*/ 761237 w 1221976"/>
                        <a:gd name="connsiteY168" fmla="*/ 2960389 h 3874421"/>
                        <a:gd name="connsiteX169" fmla="*/ 751503 w 1221976"/>
                        <a:gd name="connsiteY169" fmla="*/ 2965718 h 3874421"/>
                        <a:gd name="connsiteX170" fmla="*/ 751944 w 1221976"/>
                        <a:gd name="connsiteY170" fmla="*/ 2984649 h 3874421"/>
                        <a:gd name="connsiteX171" fmla="*/ 764598 w 1221976"/>
                        <a:gd name="connsiteY171" fmla="*/ 2978607 h 3874421"/>
                        <a:gd name="connsiteX172" fmla="*/ 795096 w 1221976"/>
                        <a:gd name="connsiteY172" fmla="*/ 2979194 h 3874421"/>
                        <a:gd name="connsiteX173" fmla="*/ 795291 w 1221976"/>
                        <a:gd name="connsiteY173" fmla="*/ 3056302 h 3874421"/>
                        <a:gd name="connsiteX174" fmla="*/ 792438 w 1221976"/>
                        <a:gd name="connsiteY174" fmla="*/ 3057490 h 3874421"/>
                        <a:gd name="connsiteX175" fmla="*/ 802580 w 1221976"/>
                        <a:gd name="connsiteY175" fmla="*/ 3059458 h 3874421"/>
                        <a:gd name="connsiteX176" fmla="*/ 812563 w 1221976"/>
                        <a:gd name="connsiteY176" fmla="*/ 3067000 h 3874421"/>
                        <a:gd name="connsiteX177" fmla="*/ 806420 w 1221976"/>
                        <a:gd name="connsiteY177" fmla="*/ 3089274 h 3874421"/>
                        <a:gd name="connsiteX178" fmla="*/ 795511 w 1221976"/>
                        <a:gd name="connsiteY178" fmla="*/ 3095709 h 3874421"/>
                        <a:gd name="connsiteX179" fmla="*/ 794424 w 1221976"/>
                        <a:gd name="connsiteY179" fmla="*/ 3102346 h 3874421"/>
                        <a:gd name="connsiteX180" fmla="*/ 786637 w 1221976"/>
                        <a:gd name="connsiteY180" fmla="*/ 3112789 h 3874421"/>
                        <a:gd name="connsiteX181" fmla="*/ 755129 w 1221976"/>
                        <a:gd name="connsiteY181" fmla="*/ 3130037 h 3874421"/>
                        <a:gd name="connsiteX182" fmla="*/ 755144 w 1221976"/>
                        <a:gd name="connsiteY182" fmla="*/ 3131072 h 3874421"/>
                        <a:gd name="connsiteX183" fmla="*/ 782394 w 1221976"/>
                        <a:gd name="connsiteY183" fmla="*/ 3131596 h 3874421"/>
                        <a:gd name="connsiteX184" fmla="*/ 784012 w 1221976"/>
                        <a:gd name="connsiteY184" fmla="*/ 3133866 h 3874421"/>
                        <a:gd name="connsiteX185" fmla="*/ 789998 w 1221976"/>
                        <a:gd name="connsiteY185" fmla="*/ 3131007 h 3874421"/>
                        <a:gd name="connsiteX186" fmla="*/ 820496 w 1221976"/>
                        <a:gd name="connsiteY186" fmla="*/ 3131594 h 3874421"/>
                        <a:gd name="connsiteX187" fmla="*/ 820691 w 1221976"/>
                        <a:gd name="connsiteY187" fmla="*/ 3208702 h 3874421"/>
                        <a:gd name="connsiteX188" fmla="*/ 817838 w 1221976"/>
                        <a:gd name="connsiteY188" fmla="*/ 3209890 h 3874421"/>
                        <a:gd name="connsiteX189" fmla="*/ 827980 w 1221976"/>
                        <a:gd name="connsiteY189" fmla="*/ 3211858 h 3874421"/>
                        <a:gd name="connsiteX190" fmla="*/ 837963 w 1221976"/>
                        <a:gd name="connsiteY190" fmla="*/ 3219400 h 3874421"/>
                        <a:gd name="connsiteX191" fmla="*/ 838787 w 1221976"/>
                        <a:gd name="connsiteY191" fmla="*/ 3226565 h 3874421"/>
                        <a:gd name="connsiteX192" fmla="*/ 839545 w 1221976"/>
                        <a:gd name="connsiteY192" fmla="*/ 3226844 h 3874421"/>
                        <a:gd name="connsiteX193" fmla="*/ 839742 w 1221976"/>
                        <a:gd name="connsiteY193" fmla="*/ 3303953 h 3874421"/>
                        <a:gd name="connsiteX194" fmla="*/ 836887 w 1221976"/>
                        <a:gd name="connsiteY194" fmla="*/ 3305140 h 3874421"/>
                        <a:gd name="connsiteX195" fmla="*/ 847030 w 1221976"/>
                        <a:gd name="connsiteY195" fmla="*/ 3307107 h 3874421"/>
                        <a:gd name="connsiteX196" fmla="*/ 857012 w 1221976"/>
                        <a:gd name="connsiteY196" fmla="*/ 3314650 h 3874421"/>
                        <a:gd name="connsiteX197" fmla="*/ 815683 w 1221976"/>
                        <a:gd name="connsiteY197" fmla="*/ 3357679 h 3874421"/>
                        <a:gd name="connsiteX198" fmla="*/ 810246 w 1221976"/>
                        <a:gd name="connsiteY198" fmla="*/ 3358561 h 3874421"/>
                        <a:gd name="connsiteX199" fmla="*/ 809966 w 1221976"/>
                        <a:gd name="connsiteY199" fmla="*/ 3358876 h 3874421"/>
                        <a:gd name="connsiteX200" fmla="*/ 811618 w 1221976"/>
                        <a:gd name="connsiteY200" fmla="*/ 3359552 h 3874421"/>
                        <a:gd name="connsiteX201" fmla="*/ 807510 w 1221976"/>
                        <a:gd name="connsiteY201" fmla="*/ 3362752 h 3874421"/>
                        <a:gd name="connsiteX202" fmla="*/ 815278 w 1221976"/>
                        <a:gd name="connsiteY202" fmla="*/ 3364260 h 3874421"/>
                        <a:gd name="connsiteX203" fmla="*/ 825261 w 1221976"/>
                        <a:gd name="connsiteY203" fmla="*/ 3371802 h 3874421"/>
                        <a:gd name="connsiteX204" fmla="*/ 826085 w 1221976"/>
                        <a:gd name="connsiteY204" fmla="*/ 3378967 h 3874421"/>
                        <a:gd name="connsiteX205" fmla="*/ 826843 w 1221976"/>
                        <a:gd name="connsiteY205" fmla="*/ 3379246 h 3874421"/>
                        <a:gd name="connsiteX206" fmla="*/ 827040 w 1221976"/>
                        <a:gd name="connsiteY206" fmla="*/ 3456355 h 3874421"/>
                        <a:gd name="connsiteX207" fmla="*/ 824185 w 1221976"/>
                        <a:gd name="connsiteY207" fmla="*/ 3457542 h 3874421"/>
                        <a:gd name="connsiteX208" fmla="*/ 834328 w 1221976"/>
                        <a:gd name="connsiteY208" fmla="*/ 3459509 h 3874421"/>
                        <a:gd name="connsiteX209" fmla="*/ 844310 w 1221976"/>
                        <a:gd name="connsiteY209" fmla="*/ 3467052 h 3874421"/>
                        <a:gd name="connsiteX210" fmla="*/ 802981 w 1221976"/>
                        <a:gd name="connsiteY210" fmla="*/ 3510081 h 3874421"/>
                        <a:gd name="connsiteX211" fmla="*/ 796792 w 1221976"/>
                        <a:gd name="connsiteY211" fmla="*/ 3511085 h 3874421"/>
                        <a:gd name="connsiteX212" fmla="*/ 798916 w 1221976"/>
                        <a:gd name="connsiteY212" fmla="*/ 3511954 h 3874421"/>
                        <a:gd name="connsiteX213" fmla="*/ 751289 w 1221976"/>
                        <a:gd name="connsiteY213" fmla="*/ 3549051 h 3874421"/>
                        <a:gd name="connsiteX214" fmla="*/ 740410 w 1221976"/>
                        <a:gd name="connsiteY214" fmla="*/ 3564525 h 3874421"/>
                        <a:gd name="connsiteX215" fmla="*/ 740257 w 1221976"/>
                        <a:gd name="connsiteY215" fmla="*/ 3566519 h 3874421"/>
                        <a:gd name="connsiteX216" fmla="*/ 583568 w 1221976"/>
                        <a:gd name="connsiteY216" fmla="*/ 3874419 h 3874421"/>
                        <a:gd name="connsiteX217" fmla="*/ 456492 w 1221976"/>
                        <a:gd name="connsiteY217" fmla="*/ 3669625 h 3874421"/>
                        <a:gd name="connsiteX218" fmla="*/ 437661 w 1221976"/>
                        <a:gd name="connsiteY218" fmla="*/ 3547225 h 3874421"/>
                        <a:gd name="connsiteX219" fmla="*/ 392376 w 1221976"/>
                        <a:gd name="connsiteY219" fmla="*/ 3511953 h 3874421"/>
                        <a:gd name="connsiteX220" fmla="*/ 394500 w 1221976"/>
                        <a:gd name="connsiteY220" fmla="*/ 3511084 h 3874421"/>
                        <a:gd name="connsiteX221" fmla="*/ 388311 w 1221976"/>
                        <a:gd name="connsiteY221" fmla="*/ 3510080 h 3874421"/>
                        <a:gd name="connsiteX222" fmla="*/ 346982 w 1221976"/>
                        <a:gd name="connsiteY222" fmla="*/ 3467051 h 3874421"/>
                        <a:gd name="connsiteX223" fmla="*/ 356964 w 1221976"/>
                        <a:gd name="connsiteY223" fmla="*/ 3459508 h 3874421"/>
                        <a:gd name="connsiteX224" fmla="*/ 367107 w 1221976"/>
                        <a:gd name="connsiteY224" fmla="*/ 3457541 h 3874421"/>
                        <a:gd name="connsiteX225" fmla="*/ 364252 w 1221976"/>
                        <a:gd name="connsiteY225" fmla="*/ 3456354 h 3874421"/>
                        <a:gd name="connsiteX226" fmla="*/ 364449 w 1221976"/>
                        <a:gd name="connsiteY226" fmla="*/ 3379245 h 3874421"/>
                        <a:gd name="connsiteX227" fmla="*/ 365207 w 1221976"/>
                        <a:gd name="connsiteY227" fmla="*/ 3378966 h 3874421"/>
                        <a:gd name="connsiteX228" fmla="*/ 366031 w 1221976"/>
                        <a:gd name="connsiteY228" fmla="*/ 3371801 h 3874421"/>
                        <a:gd name="connsiteX229" fmla="*/ 376014 w 1221976"/>
                        <a:gd name="connsiteY229" fmla="*/ 3364259 h 3874421"/>
                        <a:gd name="connsiteX230" fmla="*/ 386156 w 1221976"/>
                        <a:gd name="connsiteY230" fmla="*/ 3362291 h 3874421"/>
                        <a:gd name="connsiteX231" fmla="*/ 383303 w 1221976"/>
                        <a:gd name="connsiteY231" fmla="*/ 3361103 h 3874421"/>
                        <a:gd name="connsiteX232" fmla="*/ 371416 w 1221976"/>
                        <a:gd name="connsiteY232" fmla="*/ 3347713 h 3874421"/>
                        <a:gd name="connsiteX233" fmla="*/ 353125 w 1221976"/>
                        <a:gd name="connsiteY233" fmla="*/ 3336924 h 3874421"/>
                        <a:gd name="connsiteX234" fmla="*/ 346983 w 1221976"/>
                        <a:gd name="connsiteY234" fmla="*/ 3314650 h 3874421"/>
                        <a:gd name="connsiteX235" fmla="*/ 356965 w 1221976"/>
                        <a:gd name="connsiteY235" fmla="*/ 3307107 h 3874421"/>
                        <a:gd name="connsiteX236" fmla="*/ 367108 w 1221976"/>
                        <a:gd name="connsiteY236" fmla="*/ 3305140 h 3874421"/>
                        <a:gd name="connsiteX237" fmla="*/ 364253 w 1221976"/>
                        <a:gd name="connsiteY237" fmla="*/ 3303953 h 3874421"/>
                        <a:gd name="connsiteX238" fmla="*/ 364450 w 1221976"/>
                        <a:gd name="connsiteY238" fmla="*/ 3226844 h 3874421"/>
                        <a:gd name="connsiteX239" fmla="*/ 365208 w 1221976"/>
                        <a:gd name="connsiteY239" fmla="*/ 3226565 h 3874421"/>
                        <a:gd name="connsiteX240" fmla="*/ 366032 w 1221976"/>
                        <a:gd name="connsiteY240" fmla="*/ 3219400 h 3874421"/>
                        <a:gd name="connsiteX241" fmla="*/ 376015 w 1221976"/>
                        <a:gd name="connsiteY241" fmla="*/ 3211858 h 3874421"/>
                        <a:gd name="connsiteX242" fmla="*/ 386157 w 1221976"/>
                        <a:gd name="connsiteY242" fmla="*/ 3209890 h 3874421"/>
                        <a:gd name="connsiteX243" fmla="*/ 383304 w 1221976"/>
                        <a:gd name="connsiteY243" fmla="*/ 3208702 h 3874421"/>
                        <a:gd name="connsiteX244" fmla="*/ 383499 w 1221976"/>
                        <a:gd name="connsiteY244" fmla="*/ 3131594 h 3874421"/>
                        <a:gd name="connsiteX245" fmla="*/ 413997 w 1221976"/>
                        <a:gd name="connsiteY245" fmla="*/ 3131007 h 3874421"/>
                        <a:gd name="connsiteX246" fmla="*/ 414984 w 1221976"/>
                        <a:gd name="connsiteY246" fmla="*/ 3131478 h 3874421"/>
                        <a:gd name="connsiteX247" fmla="*/ 430241 w 1221976"/>
                        <a:gd name="connsiteY247" fmla="*/ 3131184 h 3874421"/>
                        <a:gd name="connsiteX248" fmla="*/ 430602 w 1221976"/>
                        <a:gd name="connsiteY248" fmla="*/ 3120039 h 3874421"/>
                        <a:gd name="connsiteX249" fmla="*/ 417358 w 1221976"/>
                        <a:gd name="connsiteY249" fmla="*/ 3112789 h 3874421"/>
                        <a:gd name="connsiteX250" fmla="*/ 409571 w 1221976"/>
                        <a:gd name="connsiteY250" fmla="*/ 3102346 h 3874421"/>
                        <a:gd name="connsiteX251" fmla="*/ 408484 w 1221976"/>
                        <a:gd name="connsiteY251" fmla="*/ 3095709 h 3874421"/>
                        <a:gd name="connsiteX252" fmla="*/ 397575 w 1221976"/>
                        <a:gd name="connsiteY252" fmla="*/ 3089274 h 3874421"/>
                        <a:gd name="connsiteX253" fmla="*/ 391432 w 1221976"/>
                        <a:gd name="connsiteY253" fmla="*/ 3067000 h 3874421"/>
                        <a:gd name="connsiteX254" fmla="*/ 401415 w 1221976"/>
                        <a:gd name="connsiteY254" fmla="*/ 3059458 h 3874421"/>
                        <a:gd name="connsiteX255" fmla="*/ 411557 w 1221976"/>
                        <a:gd name="connsiteY255" fmla="*/ 3057490 h 3874421"/>
                        <a:gd name="connsiteX256" fmla="*/ 408704 w 1221976"/>
                        <a:gd name="connsiteY256" fmla="*/ 3056302 h 3874421"/>
                        <a:gd name="connsiteX257" fmla="*/ 408899 w 1221976"/>
                        <a:gd name="connsiteY257" fmla="*/ 2979194 h 3874421"/>
                        <a:gd name="connsiteX258" fmla="*/ 435179 w 1221976"/>
                        <a:gd name="connsiteY258" fmla="*/ 2978688 h 3874421"/>
                        <a:gd name="connsiteX259" fmla="*/ 436062 w 1221976"/>
                        <a:gd name="connsiteY259" fmla="*/ 2951409 h 3874421"/>
                        <a:gd name="connsiteX260" fmla="*/ 434971 w 1221976"/>
                        <a:gd name="connsiteY260" fmla="*/ 2949946 h 3874421"/>
                        <a:gd name="connsiteX261" fmla="*/ 432646 w 1221976"/>
                        <a:gd name="connsiteY261" fmla="*/ 2935741 h 3874421"/>
                        <a:gd name="connsiteX262" fmla="*/ 436877 w 1221976"/>
                        <a:gd name="connsiteY262" fmla="*/ 2927005 h 3874421"/>
                        <a:gd name="connsiteX263" fmla="*/ 445478 w 1221976"/>
                        <a:gd name="connsiteY263" fmla="*/ 2690080 h 3874421"/>
                        <a:gd name="connsiteX264" fmla="*/ 447865 w 1221976"/>
                        <a:gd name="connsiteY264" fmla="*/ 2629915 h 3874421"/>
                        <a:gd name="connsiteX265" fmla="*/ 434469 w 1221976"/>
                        <a:gd name="connsiteY265" fmla="*/ 2622002 h 3874421"/>
                        <a:gd name="connsiteX266" fmla="*/ 435834 w 1221976"/>
                        <a:gd name="connsiteY266" fmla="*/ 2620626 h 3874421"/>
                        <a:gd name="connsiteX267" fmla="*/ 435469 w 1221976"/>
                        <a:gd name="connsiteY267" fmla="*/ 2620474 h 3874421"/>
                        <a:gd name="connsiteX268" fmla="*/ 395882 w 1221976"/>
                        <a:gd name="connsiteY268" fmla="*/ 2658435 h 3874421"/>
                        <a:gd name="connsiteX269" fmla="*/ 346651 w 1221976"/>
                        <a:gd name="connsiteY269" fmla="*/ 2651820 h 3874421"/>
                        <a:gd name="connsiteX270" fmla="*/ 330991 w 1221976"/>
                        <a:gd name="connsiteY270" fmla="*/ 2628776 h 3874421"/>
                        <a:gd name="connsiteX271" fmla="*/ 335691 w 1221976"/>
                        <a:gd name="connsiteY271" fmla="*/ 2608608 h 3874421"/>
                        <a:gd name="connsiteX272" fmla="*/ 367078 w 1221976"/>
                        <a:gd name="connsiteY272" fmla="*/ 2596550 h 3874421"/>
                        <a:gd name="connsiteX273" fmla="*/ 368142 w 1221976"/>
                        <a:gd name="connsiteY273" fmla="*/ 2585274 h 3874421"/>
                        <a:gd name="connsiteX274" fmla="*/ 353822 w 1221976"/>
                        <a:gd name="connsiteY274" fmla="*/ 2579909 h 3874421"/>
                        <a:gd name="connsiteX275" fmla="*/ 238847 w 1221976"/>
                        <a:gd name="connsiteY275" fmla="*/ 2559265 h 3874421"/>
                        <a:gd name="connsiteX276" fmla="*/ 172322 w 1221976"/>
                        <a:gd name="connsiteY276" fmla="*/ 2486941 h 3874421"/>
                        <a:gd name="connsiteX277" fmla="*/ 210572 w 1221976"/>
                        <a:gd name="connsiteY277" fmla="*/ 2449663 h 3874421"/>
                        <a:gd name="connsiteX278" fmla="*/ 215371 w 1221976"/>
                        <a:gd name="connsiteY278" fmla="*/ 2450288 h 3874421"/>
                        <a:gd name="connsiteX279" fmla="*/ 189678 w 1221976"/>
                        <a:gd name="connsiteY279" fmla="*/ 2434421 h 3874421"/>
                        <a:gd name="connsiteX280" fmla="*/ 151579 w 1221976"/>
                        <a:gd name="connsiteY280" fmla="*/ 2354637 h 3874421"/>
                        <a:gd name="connsiteX281" fmla="*/ 235219 w 1221976"/>
                        <a:gd name="connsiteY281" fmla="*/ 2350042 h 3874421"/>
                        <a:gd name="connsiteX282" fmla="*/ 254032 w 1221976"/>
                        <a:gd name="connsiteY282" fmla="*/ 2361662 h 3874421"/>
                        <a:gd name="connsiteX283" fmla="*/ 249521 w 1221976"/>
                        <a:gd name="connsiteY283" fmla="*/ 2345151 h 3874421"/>
                        <a:gd name="connsiteX284" fmla="*/ 266443 w 1221976"/>
                        <a:gd name="connsiteY284" fmla="*/ 2312550 h 3874421"/>
                        <a:gd name="connsiteX285" fmla="*/ 287270 w 1221976"/>
                        <a:gd name="connsiteY285" fmla="*/ 2306741 h 3874421"/>
                        <a:gd name="connsiteX286" fmla="*/ 358257 w 1221976"/>
                        <a:gd name="connsiteY286" fmla="*/ 2338017 h 3874421"/>
                        <a:gd name="connsiteX287" fmla="*/ 427068 w 1221976"/>
                        <a:gd name="connsiteY287" fmla="*/ 2444198 h 3874421"/>
                        <a:gd name="connsiteX288" fmla="*/ 438571 w 1221976"/>
                        <a:gd name="connsiteY288" fmla="*/ 2454782 h 3874421"/>
                        <a:gd name="connsiteX289" fmla="*/ 447167 w 1221976"/>
                        <a:gd name="connsiteY289" fmla="*/ 2448158 h 3874421"/>
                        <a:gd name="connsiteX290" fmla="*/ 442214 w 1221976"/>
                        <a:gd name="connsiteY290" fmla="*/ 2418842 h 3874421"/>
                        <a:gd name="connsiteX291" fmla="*/ 444587 w 1221976"/>
                        <a:gd name="connsiteY291" fmla="*/ 2406768 h 3874421"/>
                        <a:gd name="connsiteX292" fmla="*/ 457235 w 1221976"/>
                        <a:gd name="connsiteY292" fmla="*/ 2393703 h 3874421"/>
                        <a:gd name="connsiteX293" fmla="*/ 460342 w 1221976"/>
                        <a:gd name="connsiteY293" fmla="*/ 2315375 h 3874421"/>
                        <a:gd name="connsiteX294" fmla="*/ 467897 w 1221976"/>
                        <a:gd name="connsiteY294" fmla="*/ 2142092 h 3874421"/>
                        <a:gd name="connsiteX295" fmla="*/ 407359 w 1221976"/>
                        <a:gd name="connsiteY295" fmla="*/ 2073790 h 3874421"/>
                        <a:gd name="connsiteX296" fmla="*/ 338202 w 1221976"/>
                        <a:gd name="connsiteY296" fmla="*/ 2032935 h 3874421"/>
                        <a:gd name="connsiteX297" fmla="*/ 339713 w 1221976"/>
                        <a:gd name="connsiteY297" fmla="*/ 2031412 h 3874421"/>
                        <a:gd name="connsiteX298" fmla="*/ 339309 w 1221976"/>
                        <a:gd name="connsiteY298" fmla="*/ 2031244 h 3874421"/>
                        <a:gd name="connsiteX299" fmla="*/ 295483 w 1221976"/>
                        <a:gd name="connsiteY299" fmla="*/ 2073270 h 3874421"/>
                        <a:gd name="connsiteX300" fmla="*/ 240981 w 1221976"/>
                        <a:gd name="connsiteY300" fmla="*/ 2065946 h 3874421"/>
                        <a:gd name="connsiteX301" fmla="*/ 223645 w 1221976"/>
                        <a:gd name="connsiteY301" fmla="*/ 2040435 h 3874421"/>
                        <a:gd name="connsiteX302" fmla="*/ 228848 w 1221976"/>
                        <a:gd name="connsiteY302" fmla="*/ 2018107 h 3874421"/>
                        <a:gd name="connsiteX303" fmla="*/ 263595 w 1221976"/>
                        <a:gd name="connsiteY303" fmla="*/ 2004758 h 3874421"/>
                        <a:gd name="connsiteX304" fmla="*/ 264773 w 1221976"/>
                        <a:gd name="connsiteY304" fmla="*/ 1992274 h 3874421"/>
                        <a:gd name="connsiteX305" fmla="*/ 248920 w 1221976"/>
                        <a:gd name="connsiteY305" fmla="*/ 1986336 h 3874421"/>
                        <a:gd name="connsiteX306" fmla="*/ 121634 w 1221976"/>
                        <a:gd name="connsiteY306" fmla="*/ 1963481 h 3874421"/>
                        <a:gd name="connsiteX307" fmla="*/ 47986 w 1221976"/>
                        <a:gd name="connsiteY307" fmla="*/ 1883413 h 3874421"/>
                        <a:gd name="connsiteX308" fmla="*/ 90332 w 1221976"/>
                        <a:gd name="connsiteY308" fmla="*/ 1842143 h 3874421"/>
                        <a:gd name="connsiteX309" fmla="*/ 95644 w 1221976"/>
                        <a:gd name="connsiteY309" fmla="*/ 1842836 h 3874421"/>
                        <a:gd name="connsiteX310" fmla="*/ 67201 w 1221976"/>
                        <a:gd name="connsiteY310" fmla="*/ 1825270 h 3874421"/>
                        <a:gd name="connsiteX311" fmla="*/ 25022 w 1221976"/>
                        <a:gd name="connsiteY311" fmla="*/ 1736943 h 3874421"/>
                        <a:gd name="connsiteX312" fmla="*/ 117618 w 1221976"/>
                        <a:gd name="connsiteY312" fmla="*/ 1731856 h 3874421"/>
                        <a:gd name="connsiteX313" fmla="*/ 138445 w 1221976"/>
                        <a:gd name="connsiteY313" fmla="*/ 1744719 h 3874421"/>
                        <a:gd name="connsiteX314" fmla="*/ 133451 w 1221976"/>
                        <a:gd name="connsiteY314" fmla="*/ 1726441 h 3874421"/>
                        <a:gd name="connsiteX315" fmla="*/ 152185 w 1221976"/>
                        <a:gd name="connsiteY315" fmla="*/ 1690349 h 3874421"/>
                        <a:gd name="connsiteX316" fmla="*/ 175241 w 1221976"/>
                        <a:gd name="connsiteY316" fmla="*/ 1683918 h 3874421"/>
                        <a:gd name="connsiteX317" fmla="*/ 253830 w 1221976"/>
                        <a:gd name="connsiteY317" fmla="*/ 1718543 h 3874421"/>
                        <a:gd name="connsiteX318" fmla="*/ 330008 w 1221976"/>
                        <a:gd name="connsiteY318" fmla="*/ 1836093 h 3874421"/>
                        <a:gd name="connsiteX319" fmla="*/ 342744 w 1221976"/>
                        <a:gd name="connsiteY319" fmla="*/ 1847811 h 3874421"/>
                        <a:gd name="connsiteX320" fmla="*/ 352259 w 1221976"/>
                        <a:gd name="connsiteY320" fmla="*/ 1840477 h 3874421"/>
                        <a:gd name="connsiteX321" fmla="*/ 346776 w 1221976"/>
                        <a:gd name="connsiteY321" fmla="*/ 1808022 h 3874421"/>
                        <a:gd name="connsiteX322" fmla="*/ 349403 w 1221976"/>
                        <a:gd name="connsiteY322" fmla="*/ 1794656 h 3874421"/>
                        <a:gd name="connsiteX323" fmla="*/ 394303 w 1221976"/>
                        <a:gd name="connsiteY323" fmla="*/ 1781869 h 3874421"/>
                        <a:gd name="connsiteX324" fmla="*/ 427483 w 1221976"/>
                        <a:gd name="connsiteY324" fmla="*/ 1828699 h 3874421"/>
                        <a:gd name="connsiteX325" fmla="*/ 414287 w 1221976"/>
                        <a:gd name="connsiteY325" fmla="*/ 1895830 h 3874421"/>
                        <a:gd name="connsiteX326" fmla="*/ 437769 w 1221976"/>
                        <a:gd name="connsiteY326" fmla="*/ 1925239 h 3874421"/>
                        <a:gd name="connsiteX327" fmla="*/ 467705 w 1221976"/>
                        <a:gd name="connsiteY327" fmla="*/ 1947345 h 3874421"/>
                        <a:gd name="connsiteX328" fmla="*/ 476188 w 1221976"/>
                        <a:gd name="connsiteY328" fmla="*/ 1951905 h 3874421"/>
                        <a:gd name="connsiteX329" fmla="*/ 484329 w 1221976"/>
                        <a:gd name="connsiteY329" fmla="*/ 1765175 h 3874421"/>
                        <a:gd name="connsiteX330" fmla="*/ 494914 w 1221976"/>
                        <a:gd name="connsiteY330" fmla="*/ 1551584 h 3874421"/>
                        <a:gd name="connsiteX331" fmla="*/ 450357 w 1221976"/>
                        <a:gd name="connsiteY331" fmla="*/ 1511965 h 3874421"/>
                        <a:gd name="connsiteX332" fmla="*/ 351396 w 1221976"/>
                        <a:gd name="connsiteY332" fmla="*/ 1356145 h 3874421"/>
                        <a:gd name="connsiteX333" fmla="*/ 419094 w 1221976"/>
                        <a:gd name="connsiteY333" fmla="*/ 1312891 h 3874421"/>
                        <a:gd name="connsiteX334" fmla="*/ 458865 w 1221976"/>
                        <a:gd name="connsiteY334" fmla="*/ 1310113 h 3874421"/>
                        <a:gd name="connsiteX335" fmla="*/ 422353 w 1221976"/>
                        <a:gd name="connsiteY335" fmla="*/ 1289488 h 3874421"/>
                        <a:gd name="connsiteX336" fmla="*/ 227890 w 1221976"/>
                        <a:gd name="connsiteY336" fmla="*/ 1250498 h 3874421"/>
                        <a:gd name="connsiteX337" fmla="*/ 229230 w 1221976"/>
                        <a:gd name="connsiteY337" fmla="*/ 1247781 h 3874421"/>
                        <a:gd name="connsiteX338" fmla="*/ 221004 w 1221976"/>
                        <a:gd name="connsiteY338" fmla="*/ 1251407 h 3874421"/>
                        <a:gd name="connsiteX339" fmla="*/ 121662 w 1221976"/>
                        <a:gd name="connsiteY339" fmla="*/ 1231571 h 3874421"/>
                        <a:gd name="connsiteX340" fmla="*/ 123728 w 1221976"/>
                        <a:gd name="connsiteY340" fmla="*/ 1214611 h 3874421"/>
                        <a:gd name="connsiteX341" fmla="*/ 132791 w 1221976"/>
                        <a:gd name="connsiteY341" fmla="*/ 1204288 h 3874421"/>
                        <a:gd name="connsiteX342" fmla="*/ 128112 w 1221976"/>
                        <a:gd name="connsiteY342" fmla="*/ 1205081 h 3874421"/>
                        <a:gd name="connsiteX343" fmla="*/ 34057 w 1221976"/>
                        <a:gd name="connsiteY343" fmla="*/ 1111416 h 3874421"/>
                        <a:gd name="connsiteX344" fmla="*/ 123906 w 1221976"/>
                        <a:gd name="connsiteY344" fmla="*/ 1080176 h 3874421"/>
                        <a:gd name="connsiteX345" fmla="*/ 135322 w 1221976"/>
                        <a:gd name="connsiteY345" fmla="*/ 1066623 h 3874421"/>
                        <a:gd name="connsiteX346" fmla="*/ 120707 w 1221976"/>
                        <a:gd name="connsiteY346" fmla="*/ 1057405 h 3874421"/>
                        <a:gd name="connsiteX347" fmla="*/ 49351 w 1221976"/>
                        <a:gd name="connsiteY347" fmla="*/ 1062113 h 3874421"/>
                        <a:gd name="connsiteX348" fmla="*/ 27779 w 1221976"/>
                        <a:gd name="connsiteY348" fmla="*/ 1055542 h 3874421"/>
                        <a:gd name="connsiteX349" fmla="*/ 14 w 1221976"/>
                        <a:gd name="connsiteY349" fmla="*/ 1021819 h 3874421"/>
                        <a:gd name="connsiteX350" fmla="*/ 25527 w 1221976"/>
                        <a:gd name="connsiteY350" fmla="*/ 989854 h 3874421"/>
                        <a:gd name="connsiteX351" fmla="*/ 52276 w 1221976"/>
                        <a:gd name="connsiteY351" fmla="*/ 981425 h 3874421"/>
                        <a:gd name="connsiteX352" fmla="*/ 24289 w 1221976"/>
                        <a:gd name="connsiteY352" fmla="*/ 955061 h 3874421"/>
                        <a:gd name="connsiteX353" fmla="*/ 20132 w 1221976"/>
                        <a:gd name="connsiteY353" fmla="*/ 915486 h 3874421"/>
                        <a:gd name="connsiteX354" fmla="*/ 56484 w 1221976"/>
                        <a:gd name="connsiteY354" fmla="*/ 899299 h 3874421"/>
                        <a:gd name="connsiteX355" fmla="*/ 85043 w 1221976"/>
                        <a:gd name="connsiteY355" fmla="*/ 907872 h 3874421"/>
                        <a:gd name="connsiteX356" fmla="*/ 80363 w 1221976"/>
                        <a:gd name="connsiteY356" fmla="*/ 894874 h 3874421"/>
                        <a:gd name="connsiteX357" fmla="*/ 95290 w 1221976"/>
                        <a:gd name="connsiteY357" fmla="*/ 856797 h 3874421"/>
                        <a:gd name="connsiteX358" fmla="*/ 138377 w 1221976"/>
                        <a:gd name="connsiteY358" fmla="*/ 863980 h 3874421"/>
                        <a:gd name="connsiteX359" fmla="*/ 154180 w 1221976"/>
                        <a:gd name="connsiteY359" fmla="*/ 880548 h 3874421"/>
                        <a:gd name="connsiteX360" fmla="*/ 186221 w 1221976"/>
                        <a:gd name="connsiteY360" fmla="*/ 943932 h 3874421"/>
                        <a:gd name="connsiteX361" fmla="*/ 201032 w 1221976"/>
                        <a:gd name="connsiteY361" fmla="*/ 950430 h 3874421"/>
                        <a:gd name="connsiteX362" fmla="*/ 207540 w 1221976"/>
                        <a:gd name="connsiteY362" fmla="*/ 935316 h 3874421"/>
                        <a:gd name="connsiteX363" fmla="*/ 189253 w 1221976"/>
                        <a:gd name="connsiteY363" fmla="*/ 842609 h 3874421"/>
                        <a:gd name="connsiteX364" fmla="*/ 317396 w 1221976"/>
                        <a:gd name="connsiteY364" fmla="*/ 877230 h 3874421"/>
                        <a:gd name="connsiteX365" fmla="*/ 319049 w 1221976"/>
                        <a:gd name="connsiteY365" fmla="*/ 881679 h 3874421"/>
                        <a:gd name="connsiteX366" fmla="*/ 323458 w 1221976"/>
                        <a:gd name="connsiteY366" fmla="*/ 868668 h 3874421"/>
                        <a:gd name="connsiteX367" fmla="*/ 337112 w 1221976"/>
                        <a:gd name="connsiteY367" fmla="*/ 858400 h 3874421"/>
                        <a:gd name="connsiteX368" fmla="*/ 403963 w 1221976"/>
                        <a:gd name="connsiteY368" fmla="*/ 934514 h 3874421"/>
                        <a:gd name="connsiteX369" fmla="*/ 404911 w 1221976"/>
                        <a:gd name="connsiteY369" fmla="*/ 943221 h 3874421"/>
                        <a:gd name="connsiteX370" fmla="*/ 407746 w 1221976"/>
                        <a:gd name="connsiteY370" fmla="*/ 938977 h 3874421"/>
                        <a:gd name="connsiteX371" fmla="*/ 464031 w 1221976"/>
                        <a:gd name="connsiteY371" fmla="*/ 1021041 h 3874421"/>
                        <a:gd name="connsiteX372" fmla="*/ 518779 w 1221976"/>
                        <a:gd name="connsiteY372" fmla="*/ 1070028 h 3874421"/>
                        <a:gd name="connsiteX373" fmla="*/ 520617 w 1221976"/>
                        <a:gd name="connsiteY373" fmla="*/ 1032942 h 3874421"/>
                        <a:gd name="connsiteX374" fmla="*/ 523282 w 1221976"/>
                        <a:gd name="connsiteY374" fmla="*/ 988009 h 3874421"/>
                        <a:gd name="connsiteX375" fmla="*/ 491717 w 1221976"/>
                        <a:gd name="connsiteY375" fmla="*/ 921064 h 3874421"/>
                        <a:gd name="connsiteX376" fmla="*/ 434273 w 1221976"/>
                        <a:gd name="connsiteY376" fmla="*/ 840966 h 3874421"/>
                        <a:gd name="connsiteX377" fmla="*/ 412799 w 1221976"/>
                        <a:gd name="connsiteY377" fmla="*/ 820926 h 3874421"/>
                        <a:gd name="connsiteX378" fmla="*/ 408592 w 1221976"/>
                        <a:gd name="connsiteY378" fmla="*/ 818338 h 3874421"/>
                        <a:gd name="connsiteX379" fmla="*/ 389136 w 1221976"/>
                        <a:gd name="connsiteY379" fmla="*/ 798846 h 3874421"/>
                        <a:gd name="connsiteX380" fmla="*/ 368060 w 1221976"/>
                        <a:gd name="connsiteY380" fmla="*/ 779179 h 3874421"/>
                        <a:gd name="connsiteX381" fmla="*/ 369299 w 1221976"/>
                        <a:gd name="connsiteY381" fmla="*/ 778971 h 3874421"/>
                        <a:gd name="connsiteX382" fmla="*/ 369048 w 1221976"/>
                        <a:gd name="connsiteY382" fmla="*/ 778721 h 3874421"/>
                        <a:gd name="connsiteX383" fmla="*/ 351775 w 1221976"/>
                        <a:gd name="connsiteY383" fmla="*/ 702143 h 3874421"/>
                        <a:gd name="connsiteX384" fmla="*/ 422230 w 1221976"/>
                        <a:gd name="connsiteY384" fmla="*/ 667521 h 3874421"/>
                        <a:gd name="connsiteX385" fmla="*/ 426940 w 1221976"/>
                        <a:gd name="connsiteY385" fmla="*/ 668022 h 3874421"/>
                        <a:gd name="connsiteX386" fmla="*/ 367363 w 1221976"/>
                        <a:gd name="connsiteY386" fmla="*/ 621091 h 3874421"/>
                        <a:gd name="connsiteX387" fmla="*/ 279669 w 1221976"/>
                        <a:gd name="connsiteY387" fmla="*/ 581519 h 3874421"/>
                        <a:gd name="connsiteX388" fmla="*/ 261953 w 1221976"/>
                        <a:gd name="connsiteY388" fmla="*/ 580226 h 3874421"/>
                        <a:gd name="connsiteX389" fmla="*/ 193599 w 1221976"/>
                        <a:gd name="connsiteY389" fmla="*/ 542925 h 3874421"/>
                        <a:gd name="connsiteX390" fmla="*/ 305518 w 1221976"/>
                        <a:gd name="connsiteY390" fmla="*/ 502443 h 3874421"/>
                        <a:gd name="connsiteX391" fmla="*/ 312598 w 1221976"/>
                        <a:gd name="connsiteY391" fmla="*/ 503225 h 3874421"/>
                        <a:gd name="connsiteX392" fmla="*/ 310272 w 1221976"/>
                        <a:gd name="connsiteY392" fmla="*/ 500032 h 3874421"/>
                        <a:gd name="connsiteX393" fmla="*/ 240918 w 1221976"/>
                        <a:gd name="connsiteY393" fmla="*/ 449503 h 3874421"/>
                        <a:gd name="connsiteX394" fmla="*/ 238684 w 1221976"/>
                        <a:gd name="connsiteY394" fmla="*/ 449256 h 3874421"/>
                        <a:gd name="connsiteX395" fmla="*/ 193599 w 1221976"/>
                        <a:gd name="connsiteY395" fmla="*/ 411956 h 3874421"/>
                        <a:gd name="connsiteX396" fmla="*/ 215219 w 1221976"/>
                        <a:gd name="connsiteY396" fmla="*/ 383332 h 3874421"/>
                        <a:gd name="connsiteX397" fmla="*/ 217553 w 1221976"/>
                        <a:gd name="connsiteY397" fmla="*/ 382469 h 3874421"/>
                        <a:gd name="connsiteX398" fmla="*/ 212649 w 1221976"/>
                        <a:gd name="connsiteY398" fmla="*/ 366034 h 3874421"/>
                        <a:gd name="connsiteX399" fmla="*/ 280515 w 1221976"/>
                        <a:gd name="connsiteY399" fmla="*/ 320112 h 3874421"/>
                        <a:gd name="connsiteX400" fmla="*/ 319966 w 1221976"/>
                        <a:gd name="connsiteY400" fmla="*/ 331169 h 3874421"/>
                        <a:gd name="connsiteX401" fmla="*/ 342428 w 1221976"/>
                        <a:gd name="connsiteY401" fmla="*/ 324873 h 3874421"/>
                        <a:gd name="connsiteX402" fmla="*/ 404961 w 1221976"/>
                        <a:gd name="connsiteY402" fmla="*/ 352920 h 3874421"/>
                        <a:gd name="connsiteX403" fmla="*/ 405954 w 1221976"/>
                        <a:gd name="connsiteY403" fmla="*/ 356252 h 3874421"/>
                        <a:gd name="connsiteX404" fmla="*/ 407100 w 1221976"/>
                        <a:gd name="connsiteY404" fmla="*/ 354506 h 3874421"/>
                        <a:gd name="connsiteX405" fmla="*/ 461465 w 1221976"/>
                        <a:gd name="connsiteY405" fmla="*/ 422449 h 3874421"/>
                        <a:gd name="connsiteX406" fmla="*/ 478863 w 1221976"/>
                        <a:gd name="connsiteY406" fmla="*/ 433958 h 3874421"/>
                        <a:gd name="connsiteX407" fmla="*/ 465934 w 1221976"/>
                        <a:gd name="connsiteY407" fmla="*/ 376806 h 3874421"/>
                        <a:gd name="connsiteX408" fmla="*/ 425951 w 1221976"/>
                        <a:gd name="connsiteY408" fmla="*/ 299433 h 3874421"/>
                        <a:gd name="connsiteX409" fmla="*/ 428767 w 1221976"/>
                        <a:gd name="connsiteY409" fmla="*/ 299261 h 3874421"/>
                        <a:gd name="connsiteX410" fmla="*/ 422010 w 1221976"/>
                        <a:gd name="connsiteY410" fmla="*/ 294685 h 3874421"/>
                        <a:gd name="connsiteX411" fmla="*/ 391745 w 1221976"/>
                        <a:gd name="connsiteY411" fmla="*/ 211989 h 3874421"/>
                        <a:gd name="connsiteX412" fmla="*/ 406388 w 1221976"/>
                        <a:gd name="connsiteY412" fmla="*/ 206223 h 3874421"/>
                        <a:gd name="connsiteX413" fmla="*/ 418937 w 1221976"/>
                        <a:gd name="connsiteY413" fmla="*/ 208538 h 3874421"/>
                        <a:gd name="connsiteX414" fmla="*/ 416118 w 1221976"/>
                        <a:gd name="connsiteY414" fmla="*/ 205388 h 3874421"/>
                        <a:gd name="connsiteX415" fmla="*/ 447870 w 1221976"/>
                        <a:gd name="connsiteY415" fmla="*/ 94825 h 3874421"/>
                        <a:gd name="connsiteX416" fmla="*/ 514915 w 1221976"/>
                        <a:gd name="connsiteY416" fmla="*/ 148424 h 3874421"/>
                        <a:gd name="connsiteX417" fmla="*/ 531164 w 1221976"/>
                        <a:gd name="connsiteY417" fmla="*/ 151104 h 3874421"/>
                        <a:gd name="connsiteX418" fmla="*/ 531794 w 1221976"/>
                        <a:gd name="connsiteY418" fmla="*/ 136224 h 3874421"/>
                        <a:gd name="connsiteX419" fmla="*/ 494764 w 1221976"/>
                        <a:gd name="connsiteY419" fmla="*/ 84994 h 3874421"/>
                        <a:gd name="connsiteX420" fmla="*/ 490017 w 1221976"/>
                        <a:gd name="connsiteY420" fmla="*/ 66061 h 3874421"/>
                        <a:gd name="connsiteX421" fmla="*/ 504289 w 1221976"/>
                        <a:gd name="connsiteY421" fmla="*/ 30806 h 3874421"/>
                        <a:gd name="connsiteX422" fmla="*/ 541957 w 1221976"/>
                        <a:gd name="connsiteY422" fmla="*/ 36073 h 3874421"/>
                        <a:gd name="connsiteX423" fmla="*/ 561214 w 1221976"/>
                        <a:gd name="connsiteY423" fmla="*/ 52407 h 3874421"/>
                        <a:gd name="connsiteX424" fmla="*/ 569446 w 1221976"/>
                        <a:gd name="connsiteY424" fmla="*/ 20157 h 3874421"/>
                        <a:gd name="connsiteX425" fmla="*/ 599434 w 1221976"/>
                        <a:gd name="connsiteY425" fmla="*/ 0 h 38744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  <a:cxn ang="0">
                          <a:pos x="connsiteX266" y="connsiteY266"/>
                        </a:cxn>
                        <a:cxn ang="0">
                          <a:pos x="connsiteX267" y="connsiteY267"/>
                        </a:cxn>
                        <a:cxn ang="0">
                          <a:pos x="connsiteX268" y="connsiteY268"/>
                        </a:cxn>
                        <a:cxn ang="0">
                          <a:pos x="connsiteX269" y="connsiteY269"/>
                        </a:cxn>
                        <a:cxn ang="0">
                          <a:pos x="connsiteX270" y="connsiteY270"/>
                        </a:cxn>
                        <a:cxn ang="0">
                          <a:pos x="connsiteX271" y="connsiteY271"/>
                        </a:cxn>
                        <a:cxn ang="0">
                          <a:pos x="connsiteX272" y="connsiteY272"/>
                        </a:cxn>
                        <a:cxn ang="0">
                          <a:pos x="connsiteX273" y="connsiteY273"/>
                        </a:cxn>
                        <a:cxn ang="0">
                          <a:pos x="connsiteX274" y="connsiteY274"/>
                        </a:cxn>
                        <a:cxn ang="0">
                          <a:pos x="connsiteX275" y="connsiteY275"/>
                        </a:cxn>
                        <a:cxn ang="0">
                          <a:pos x="connsiteX276" y="connsiteY276"/>
                        </a:cxn>
                        <a:cxn ang="0">
                          <a:pos x="connsiteX277" y="connsiteY277"/>
                        </a:cxn>
                        <a:cxn ang="0">
                          <a:pos x="connsiteX278" y="connsiteY278"/>
                        </a:cxn>
                        <a:cxn ang="0">
                          <a:pos x="connsiteX279" y="connsiteY279"/>
                        </a:cxn>
                        <a:cxn ang="0">
                          <a:pos x="connsiteX280" y="connsiteY280"/>
                        </a:cxn>
                        <a:cxn ang="0">
                          <a:pos x="connsiteX281" y="connsiteY281"/>
                        </a:cxn>
                        <a:cxn ang="0">
                          <a:pos x="connsiteX282" y="connsiteY282"/>
                        </a:cxn>
                        <a:cxn ang="0">
                          <a:pos x="connsiteX283" y="connsiteY283"/>
                        </a:cxn>
                        <a:cxn ang="0">
                          <a:pos x="connsiteX284" y="connsiteY284"/>
                        </a:cxn>
                        <a:cxn ang="0">
                          <a:pos x="connsiteX285" y="connsiteY285"/>
                        </a:cxn>
                        <a:cxn ang="0">
                          <a:pos x="connsiteX286" y="connsiteY286"/>
                        </a:cxn>
                        <a:cxn ang="0">
                          <a:pos x="connsiteX287" y="connsiteY287"/>
                        </a:cxn>
                        <a:cxn ang="0">
                          <a:pos x="connsiteX288" y="connsiteY288"/>
                        </a:cxn>
                        <a:cxn ang="0">
                          <a:pos x="connsiteX289" y="connsiteY289"/>
                        </a:cxn>
                        <a:cxn ang="0">
                          <a:pos x="connsiteX290" y="connsiteY290"/>
                        </a:cxn>
                        <a:cxn ang="0">
                          <a:pos x="connsiteX291" y="connsiteY291"/>
                        </a:cxn>
                        <a:cxn ang="0">
                          <a:pos x="connsiteX292" y="connsiteY292"/>
                        </a:cxn>
                        <a:cxn ang="0">
                          <a:pos x="connsiteX293" y="connsiteY293"/>
                        </a:cxn>
                        <a:cxn ang="0">
                          <a:pos x="connsiteX294" y="connsiteY294"/>
                        </a:cxn>
                        <a:cxn ang="0">
                          <a:pos x="connsiteX295" y="connsiteY295"/>
                        </a:cxn>
                        <a:cxn ang="0">
                          <a:pos x="connsiteX296" y="connsiteY296"/>
                        </a:cxn>
                        <a:cxn ang="0">
                          <a:pos x="connsiteX297" y="connsiteY297"/>
                        </a:cxn>
                        <a:cxn ang="0">
                          <a:pos x="connsiteX298" y="connsiteY298"/>
                        </a:cxn>
                        <a:cxn ang="0">
                          <a:pos x="connsiteX299" y="connsiteY299"/>
                        </a:cxn>
                        <a:cxn ang="0">
                          <a:pos x="connsiteX300" y="connsiteY300"/>
                        </a:cxn>
                        <a:cxn ang="0">
                          <a:pos x="connsiteX301" y="connsiteY301"/>
                        </a:cxn>
                        <a:cxn ang="0">
                          <a:pos x="connsiteX302" y="connsiteY302"/>
                        </a:cxn>
                        <a:cxn ang="0">
                          <a:pos x="connsiteX303" y="connsiteY303"/>
                        </a:cxn>
                        <a:cxn ang="0">
                          <a:pos x="connsiteX304" y="connsiteY304"/>
                        </a:cxn>
                        <a:cxn ang="0">
                          <a:pos x="connsiteX305" y="connsiteY305"/>
                        </a:cxn>
                        <a:cxn ang="0">
                          <a:pos x="connsiteX306" y="connsiteY306"/>
                        </a:cxn>
                        <a:cxn ang="0">
                          <a:pos x="connsiteX307" y="connsiteY307"/>
                        </a:cxn>
                        <a:cxn ang="0">
                          <a:pos x="connsiteX308" y="connsiteY308"/>
                        </a:cxn>
                        <a:cxn ang="0">
                          <a:pos x="connsiteX309" y="connsiteY309"/>
                        </a:cxn>
                        <a:cxn ang="0">
                          <a:pos x="connsiteX310" y="connsiteY310"/>
                        </a:cxn>
                        <a:cxn ang="0">
                          <a:pos x="connsiteX311" y="connsiteY311"/>
                        </a:cxn>
                        <a:cxn ang="0">
                          <a:pos x="connsiteX312" y="connsiteY312"/>
                        </a:cxn>
                        <a:cxn ang="0">
                          <a:pos x="connsiteX313" y="connsiteY313"/>
                        </a:cxn>
                        <a:cxn ang="0">
                          <a:pos x="connsiteX314" y="connsiteY314"/>
                        </a:cxn>
                        <a:cxn ang="0">
                          <a:pos x="connsiteX315" y="connsiteY315"/>
                        </a:cxn>
                        <a:cxn ang="0">
                          <a:pos x="connsiteX316" y="connsiteY316"/>
                        </a:cxn>
                        <a:cxn ang="0">
                          <a:pos x="connsiteX317" y="connsiteY317"/>
                        </a:cxn>
                        <a:cxn ang="0">
                          <a:pos x="connsiteX318" y="connsiteY318"/>
                        </a:cxn>
                        <a:cxn ang="0">
                          <a:pos x="connsiteX319" y="connsiteY319"/>
                        </a:cxn>
                        <a:cxn ang="0">
                          <a:pos x="connsiteX320" y="connsiteY320"/>
                        </a:cxn>
                        <a:cxn ang="0">
                          <a:pos x="connsiteX321" y="connsiteY321"/>
                        </a:cxn>
                        <a:cxn ang="0">
                          <a:pos x="connsiteX322" y="connsiteY322"/>
                        </a:cxn>
                        <a:cxn ang="0">
                          <a:pos x="connsiteX323" y="connsiteY323"/>
                        </a:cxn>
                        <a:cxn ang="0">
                          <a:pos x="connsiteX324" y="connsiteY324"/>
                        </a:cxn>
                        <a:cxn ang="0">
                          <a:pos x="connsiteX325" y="connsiteY325"/>
                        </a:cxn>
                        <a:cxn ang="0">
                          <a:pos x="connsiteX326" y="connsiteY326"/>
                        </a:cxn>
                        <a:cxn ang="0">
                          <a:pos x="connsiteX327" y="connsiteY327"/>
                        </a:cxn>
                        <a:cxn ang="0">
                          <a:pos x="connsiteX328" y="connsiteY328"/>
                        </a:cxn>
                        <a:cxn ang="0">
                          <a:pos x="connsiteX329" y="connsiteY329"/>
                        </a:cxn>
                        <a:cxn ang="0">
                          <a:pos x="connsiteX330" y="connsiteY330"/>
                        </a:cxn>
                        <a:cxn ang="0">
                          <a:pos x="connsiteX331" y="connsiteY331"/>
                        </a:cxn>
                        <a:cxn ang="0">
                          <a:pos x="connsiteX332" y="connsiteY332"/>
                        </a:cxn>
                        <a:cxn ang="0">
                          <a:pos x="connsiteX333" y="connsiteY333"/>
                        </a:cxn>
                        <a:cxn ang="0">
                          <a:pos x="connsiteX334" y="connsiteY334"/>
                        </a:cxn>
                        <a:cxn ang="0">
                          <a:pos x="connsiteX335" y="connsiteY335"/>
                        </a:cxn>
                        <a:cxn ang="0">
                          <a:pos x="connsiteX336" y="connsiteY336"/>
                        </a:cxn>
                        <a:cxn ang="0">
                          <a:pos x="connsiteX337" y="connsiteY337"/>
                        </a:cxn>
                        <a:cxn ang="0">
                          <a:pos x="connsiteX338" y="connsiteY338"/>
                        </a:cxn>
                        <a:cxn ang="0">
                          <a:pos x="connsiteX339" y="connsiteY339"/>
                        </a:cxn>
                        <a:cxn ang="0">
                          <a:pos x="connsiteX340" y="connsiteY340"/>
                        </a:cxn>
                        <a:cxn ang="0">
                          <a:pos x="connsiteX341" y="connsiteY341"/>
                        </a:cxn>
                        <a:cxn ang="0">
                          <a:pos x="connsiteX342" y="connsiteY342"/>
                        </a:cxn>
                        <a:cxn ang="0">
                          <a:pos x="connsiteX343" y="connsiteY343"/>
                        </a:cxn>
                        <a:cxn ang="0">
                          <a:pos x="connsiteX344" y="connsiteY344"/>
                        </a:cxn>
                        <a:cxn ang="0">
                          <a:pos x="connsiteX345" y="connsiteY345"/>
                        </a:cxn>
                        <a:cxn ang="0">
                          <a:pos x="connsiteX346" y="connsiteY346"/>
                        </a:cxn>
                        <a:cxn ang="0">
                          <a:pos x="connsiteX347" y="connsiteY347"/>
                        </a:cxn>
                        <a:cxn ang="0">
                          <a:pos x="connsiteX348" y="connsiteY348"/>
                        </a:cxn>
                        <a:cxn ang="0">
                          <a:pos x="connsiteX349" y="connsiteY349"/>
                        </a:cxn>
                        <a:cxn ang="0">
                          <a:pos x="connsiteX350" y="connsiteY350"/>
                        </a:cxn>
                        <a:cxn ang="0">
                          <a:pos x="connsiteX351" y="connsiteY351"/>
                        </a:cxn>
                        <a:cxn ang="0">
                          <a:pos x="connsiteX352" y="connsiteY352"/>
                        </a:cxn>
                        <a:cxn ang="0">
                          <a:pos x="connsiteX353" y="connsiteY353"/>
                        </a:cxn>
                        <a:cxn ang="0">
                          <a:pos x="connsiteX354" y="connsiteY354"/>
                        </a:cxn>
                        <a:cxn ang="0">
                          <a:pos x="connsiteX355" y="connsiteY355"/>
                        </a:cxn>
                        <a:cxn ang="0">
                          <a:pos x="connsiteX356" y="connsiteY356"/>
                        </a:cxn>
                        <a:cxn ang="0">
                          <a:pos x="connsiteX357" y="connsiteY357"/>
                        </a:cxn>
                        <a:cxn ang="0">
                          <a:pos x="connsiteX358" y="connsiteY358"/>
                        </a:cxn>
                        <a:cxn ang="0">
                          <a:pos x="connsiteX359" y="connsiteY359"/>
                        </a:cxn>
                        <a:cxn ang="0">
                          <a:pos x="connsiteX360" y="connsiteY360"/>
                        </a:cxn>
                        <a:cxn ang="0">
                          <a:pos x="connsiteX361" y="connsiteY361"/>
                        </a:cxn>
                        <a:cxn ang="0">
                          <a:pos x="connsiteX362" y="connsiteY362"/>
                        </a:cxn>
                        <a:cxn ang="0">
                          <a:pos x="connsiteX363" y="connsiteY363"/>
                        </a:cxn>
                        <a:cxn ang="0">
                          <a:pos x="connsiteX364" y="connsiteY364"/>
                        </a:cxn>
                        <a:cxn ang="0">
                          <a:pos x="connsiteX365" y="connsiteY365"/>
                        </a:cxn>
                        <a:cxn ang="0">
                          <a:pos x="connsiteX366" y="connsiteY366"/>
                        </a:cxn>
                        <a:cxn ang="0">
                          <a:pos x="connsiteX367" y="connsiteY367"/>
                        </a:cxn>
                        <a:cxn ang="0">
                          <a:pos x="connsiteX368" y="connsiteY368"/>
                        </a:cxn>
                        <a:cxn ang="0">
                          <a:pos x="connsiteX369" y="connsiteY369"/>
                        </a:cxn>
                        <a:cxn ang="0">
                          <a:pos x="connsiteX370" y="connsiteY370"/>
                        </a:cxn>
                        <a:cxn ang="0">
                          <a:pos x="connsiteX371" y="connsiteY371"/>
                        </a:cxn>
                        <a:cxn ang="0">
                          <a:pos x="connsiteX372" y="connsiteY372"/>
                        </a:cxn>
                        <a:cxn ang="0">
                          <a:pos x="connsiteX373" y="connsiteY373"/>
                        </a:cxn>
                        <a:cxn ang="0">
                          <a:pos x="connsiteX374" y="connsiteY374"/>
                        </a:cxn>
                        <a:cxn ang="0">
                          <a:pos x="connsiteX375" y="connsiteY375"/>
                        </a:cxn>
                        <a:cxn ang="0">
                          <a:pos x="connsiteX376" y="connsiteY376"/>
                        </a:cxn>
                        <a:cxn ang="0">
                          <a:pos x="connsiteX377" y="connsiteY377"/>
                        </a:cxn>
                        <a:cxn ang="0">
                          <a:pos x="connsiteX378" y="connsiteY378"/>
                        </a:cxn>
                        <a:cxn ang="0">
                          <a:pos x="connsiteX379" y="connsiteY379"/>
                        </a:cxn>
                        <a:cxn ang="0">
                          <a:pos x="connsiteX380" y="connsiteY380"/>
                        </a:cxn>
                        <a:cxn ang="0">
                          <a:pos x="connsiteX381" y="connsiteY381"/>
                        </a:cxn>
                        <a:cxn ang="0">
                          <a:pos x="connsiteX382" y="connsiteY382"/>
                        </a:cxn>
                        <a:cxn ang="0">
                          <a:pos x="connsiteX383" y="connsiteY383"/>
                        </a:cxn>
                        <a:cxn ang="0">
                          <a:pos x="connsiteX384" y="connsiteY384"/>
                        </a:cxn>
                        <a:cxn ang="0">
                          <a:pos x="connsiteX385" y="connsiteY385"/>
                        </a:cxn>
                        <a:cxn ang="0">
                          <a:pos x="connsiteX386" y="connsiteY386"/>
                        </a:cxn>
                        <a:cxn ang="0">
                          <a:pos x="connsiteX387" y="connsiteY387"/>
                        </a:cxn>
                        <a:cxn ang="0">
                          <a:pos x="connsiteX388" y="connsiteY388"/>
                        </a:cxn>
                        <a:cxn ang="0">
                          <a:pos x="connsiteX389" y="connsiteY389"/>
                        </a:cxn>
                        <a:cxn ang="0">
                          <a:pos x="connsiteX390" y="connsiteY390"/>
                        </a:cxn>
                        <a:cxn ang="0">
                          <a:pos x="connsiteX391" y="connsiteY391"/>
                        </a:cxn>
                        <a:cxn ang="0">
                          <a:pos x="connsiteX392" y="connsiteY392"/>
                        </a:cxn>
                        <a:cxn ang="0">
                          <a:pos x="connsiteX393" y="connsiteY393"/>
                        </a:cxn>
                        <a:cxn ang="0">
                          <a:pos x="connsiteX394" y="connsiteY394"/>
                        </a:cxn>
                        <a:cxn ang="0">
                          <a:pos x="connsiteX395" y="connsiteY395"/>
                        </a:cxn>
                        <a:cxn ang="0">
                          <a:pos x="connsiteX396" y="connsiteY396"/>
                        </a:cxn>
                        <a:cxn ang="0">
                          <a:pos x="connsiteX397" y="connsiteY397"/>
                        </a:cxn>
                        <a:cxn ang="0">
                          <a:pos x="connsiteX398" y="connsiteY398"/>
                        </a:cxn>
                        <a:cxn ang="0">
                          <a:pos x="connsiteX399" y="connsiteY399"/>
                        </a:cxn>
                        <a:cxn ang="0">
                          <a:pos x="connsiteX400" y="connsiteY400"/>
                        </a:cxn>
                        <a:cxn ang="0">
                          <a:pos x="connsiteX401" y="connsiteY401"/>
                        </a:cxn>
                        <a:cxn ang="0">
                          <a:pos x="connsiteX402" y="connsiteY402"/>
                        </a:cxn>
                        <a:cxn ang="0">
                          <a:pos x="connsiteX403" y="connsiteY403"/>
                        </a:cxn>
                        <a:cxn ang="0">
                          <a:pos x="connsiteX404" y="connsiteY404"/>
                        </a:cxn>
                        <a:cxn ang="0">
                          <a:pos x="connsiteX405" y="connsiteY405"/>
                        </a:cxn>
                        <a:cxn ang="0">
                          <a:pos x="connsiteX406" y="connsiteY406"/>
                        </a:cxn>
                        <a:cxn ang="0">
                          <a:pos x="connsiteX407" y="connsiteY407"/>
                        </a:cxn>
                        <a:cxn ang="0">
                          <a:pos x="connsiteX408" y="connsiteY408"/>
                        </a:cxn>
                        <a:cxn ang="0">
                          <a:pos x="connsiteX409" y="connsiteY409"/>
                        </a:cxn>
                        <a:cxn ang="0">
                          <a:pos x="connsiteX410" y="connsiteY410"/>
                        </a:cxn>
                        <a:cxn ang="0">
                          <a:pos x="connsiteX411" y="connsiteY411"/>
                        </a:cxn>
                        <a:cxn ang="0">
                          <a:pos x="connsiteX412" y="connsiteY412"/>
                        </a:cxn>
                        <a:cxn ang="0">
                          <a:pos x="connsiteX413" y="connsiteY413"/>
                        </a:cxn>
                        <a:cxn ang="0">
                          <a:pos x="connsiteX414" y="connsiteY414"/>
                        </a:cxn>
                        <a:cxn ang="0">
                          <a:pos x="connsiteX415" y="connsiteY415"/>
                        </a:cxn>
                        <a:cxn ang="0">
                          <a:pos x="connsiteX416" y="connsiteY416"/>
                        </a:cxn>
                        <a:cxn ang="0">
                          <a:pos x="connsiteX417" y="connsiteY417"/>
                        </a:cxn>
                        <a:cxn ang="0">
                          <a:pos x="connsiteX418" y="connsiteY418"/>
                        </a:cxn>
                        <a:cxn ang="0">
                          <a:pos x="connsiteX419" y="connsiteY419"/>
                        </a:cxn>
                        <a:cxn ang="0">
                          <a:pos x="connsiteX420" y="connsiteY420"/>
                        </a:cxn>
                        <a:cxn ang="0">
                          <a:pos x="connsiteX421" y="connsiteY421"/>
                        </a:cxn>
                        <a:cxn ang="0">
                          <a:pos x="connsiteX422" y="connsiteY422"/>
                        </a:cxn>
                        <a:cxn ang="0">
                          <a:pos x="connsiteX423" y="connsiteY423"/>
                        </a:cxn>
                        <a:cxn ang="0">
                          <a:pos x="connsiteX424" y="connsiteY424"/>
                        </a:cxn>
                        <a:cxn ang="0">
                          <a:pos x="connsiteX425" y="connsiteY425"/>
                        </a:cxn>
                      </a:cxnLst>
                      <a:rect l="l" t="t" r="r" b="b"/>
                      <a:pathLst>
                        <a:path w="1221976" h="3874421">
                          <a:moveTo>
                            <a:pt x="599434" y="0"/>
                          </a:moveTo>
                          <a:cubicBezTo>
                            <a:pt x="611145" y="0"/>
                            <a:pt x="622830" y="8786"/>
                            <a:pt x="629421" y="20157"/>
                          </a:cubicBezTo>
                          <a:cubicBezTo>
                            <a:pt x="636012" y="31527"/>
                            <a:pt x="633679" y="36830"/>
                            <a:pt x="635807" y="45167"/>
                          </a:cubicBezTo>
                          <a:lnTo>
                            <a:pt x="644112" y="36073"/>
                          </a:lnTo>
                          <a:cubicBezTo>
                            <a:pt x="657986" y="27393"/>
                            <a:pt x="671637" y="24951"/>
                            <a:pt x="681779" y="30806"/>
                          </a:cubicBezTo>
                          <a:cubicBezTo>
                            <a:pt x="691922" y="36662"/>
                            <a:pt x="696633" y="49706"/>
                            <a:pt x="696052" y="66061"/>
                          </a:cubicBezTo>
                          <a:lnTo>
                            <a:pt x="690047" y="84996"/>
                          </a:lnTo>
                          <a:lnTo>
                            <a:pt x="653839" y="136224"/>
                          </a:lnTo>
                          <a:cubicBezTo>
                            <a:pt x="651201" y="141070"/>
                            <a:pt x="650990" y="145390"/>
                            <a:pt x="655496" y="150079"/>
                          </a:cubicBezTo>
                          <a:cubicBezTo>
                            <a:pt x="660001" y="154769"/>
                            <a:pt x="667239" y="151937"/>
                            <a:pt x="670719" y="148424"/>
                          </a:cubicBezTo>
                          <a:cubicBezTo>
                            <a:pt x="692808" y="130558"/>
                            <a:pt x="715980" y="83439"/>
                            <a:pt x="736985" y="94825"/>
                          </a:cubicBezTo>
                          <a:cubicBezTo>
                            <a:pt x="776578" y="117684"/>
                            <a:pt x="790794" y="167185"/>
                            <a:pt x="768737" y="205388"/>
                          </a:cubicBezTo>
                          <a:lnTo>
                            <a:pt x="765918" y="208538"/>
                          </a:lnTo>
                          <a:lnTo>
                            <a:pt x="778467" y="206223"/>
                          </a:lnTo>
                          <a:cubicBezTo>
                            <a:pt x="784461" y="206501"/>
                            <a:pt x="789490" y="208369"/>
                            <a:pt x="793110" y="211989"/>
                          </a:cubicBezTo>
                          <a:cubicBezTo>
                            <a:pt x="807588" y="226467"/>
                            <a:pt x="794038" y="263491"/>
                            <a:pt x="762845" y="294685"/>
                          </a:cubicBezTo>
                          <a:lnTo>
                            <a:pt x="756263" y="299145"/>
                          </a:lnTo>
                          <a:lnTo>
                            <a:pt x="761006" y="299432"/>
                          </a:lnTo>
                          <a:cubicBezTo>
                            <a:pt x="744333" y="323544"/>
                            <a:pt x="730940" y="349575"/>
                            <a:pt x="721023" y="376806"/>
                          </a:cubicBezTo>
                          <a:lnTo>
                            <a:pt x="703600" y="453827"/>
                          </a:lnTo>
                          <a:lnTo>
                            <a:pt x="751032" y="422449"/>
                          </a:lnTo>
                          <a:cubicBezTo>
                            <a:pt x="772353" y="402973"/>
                            <a:pt x="790640" y="380174"/>
                            <a:pt x="805397" y="354506"/>
                          </a:cubicBezTo>
                          <a:lnTo>
                            <a:pt x="806543" y="356252"/>
                          </a:lnTo>
                          <a:lnTo>
                            <a:pt x="807536" y="352920"/>
                          </a:lnTo>
                          <a:cubicBezTo>
                            <a:pt x="817839" y="336439"/>
                            <a:pt x="841958" y="324874"/>
                            <a:pt x="870069" y="324873"/>
                          </a:cubicBezTo>
                          <a:lnTo>
                            <a:pt x="892531" y="331169"/>
                          </a:lnTo>
                          <a:lnTo>
                            <a:pt x="931982" y="320112"/>
                          </a:lnTo>
                          <a:cubicBezTo>
                            <a:pt x="969463" y="320112"/>
                            <a:pt x="999848" y="340672"/>
                            <a:pt x="999848" y="366034"/>
                          </a:cubicBezTo>
                          <a:lnTo>
                            <a:pt x="994944" y="382469"/>
                          </a:lnTo>
                          <a:lnTo>
                            <a:pt x="997278" y="383332"/>
                          </a:lnTo>
                          <a:cubicBezTo>
                            <a:pt x="1010636" y="390658"/>
                            <a:pt x="1018899" y="400777"/>
                            <a:pt x="1018898" y="411956"/>
                          </a:cubicBezTo>
                          <a:cubicBezTo>
                            <a:pt x="1018899" y="428724"/>
                            <a:pt x="1000307" y="443110"/>
                            <a:pt x="973813" y="449256"/>
                          </a:cubicBezTo>
                          <a:lnTo>
                            <a:pt x="971579" y="449503"/>
                          </a:lnTo>
                          <a:lnTo>
                            <a:pt x="902225" y="500032"/>
                          </a:lnTo>
                          <a:lnTo>
                            <a:pt x="899899" y="503225"/>
                          </a:lnTo>
                          <a:lnTo>
                            <a:pt x="906979" y="502443"/>
                          </a:lnTo>
                          <a:cubicBezTo>
                            <a:pt x="968790" y="502443"/>
                            <a:pt x="1018899" y="520567"/>
                            <a:pt x="1018898" y="542925"/>
                          </a:cubicBezTo>
                          <a:cubicBezTo>
                            <a:pt x="1018898" y="559694"/>
                            <a:pt x="990713" y="574080"/>
                            <a:pt x="950544" y="580226"/>
                          </a:cubicBezTo>
                          <a:lnTo>
                            <a:pt x="932828" y="581519"/>
                          </a:lnTo>
                          <a:lnTo>
                            <a:pt x="845134" y="621091"/>
                          </a:lnTo>
                          <a:lnTo>
                            <a:pt x="784513" y="668845"/>
                          </a:lnTo>
                          <a:lnTo>
                            <a:pt x="796944" y="667524"/>
                          </a:lnTo>
                          <a:cubicBezTo>
                            <a:pt x="830851" y="668792"/>
                            <a:pt x="857015" y="680432"/>
                            <a:pt x="867399" y="702145"/>
                          </a:cubicBezTo>
                          <a:cubicBezTo>
                            <a:pt x="877783" y="723858"/>
                            <a:pt x="870422" y="751532"/>
                            <a:pt x="850126" y="778723"/>
                          </a:cubicBezTo>
                          <a:lnTo>
                            <a:pt x="849875" y="778973"/>
                          </a:lnTo>
                          <a:lnTo>
                            <a:pt x="851114" y="779182"/>
                          </a:lnTo>
                          <a:lnTo>
                            <a:pt x="830038" y="798848"/>
                          </a:lnTo>
                          <a:lnTo>
                            <a:pt x="810582" y="818340"/>
                          </a:lnTo>
                          <a:lnTo>
                            <a:pt x="806375" y="820928"/>
                          </a:lnTo>
                          <a:lnTo>
                            <a:pt x="784901" y="840968"/>
                          </a:lnTo>
                          <a:cubicBezTo>
                            <a:pt x="763984" y="864967"/>
                            <a:pt x="744530" y="892018"/>
                            <a:pt x="727457" y="921066"/>
                          </a:cubicBezTo>
                          <a:cubicBezTo>
                            <a:pt x="710383" y="950114"/>
                            <a:pt x="696213" y="980272"/>
                            <a:pt x="685421" y="1010221"/>
                          </a:cubicBezTo>
                          <a:lnTo>
                            <a:pt x="678914" y="1036493"/>
                          </a:lnTo>
                          <a:lnTo>
                            <a:pt x="681256" y="1089059"/>
                          </a:lnTo>
                          <a:lnTo>
                            <a:pt x="683234" y="1087891"/>
                          </a:lnTo>
                          <a:cubicBezTo>
                            <a:pt x="738359" y="1049193"/>
                            <a:pt x="783674" y="997959"/>
                            <a:pt x="814232" y="938978"/>
                          </a:cubicBezTo>
                          <a:lnTo>
                            <a:pt x="817066" y="943221"/>
                          </a:lnTo>
                          <a:lnTo>
                            <a:pt x="818015" y="934514"/>
                          </a:lnTo>
                          <a:cubicBezTo>
                            <a:pt x="832615" y="887415"/>
                            <a:pt x="862544" y="853338"/>
                            <a:pt x="884865" y="858400"/>
                          </a:cubicBezTo>
                          <a:cubicBezTo>
                            <a:pt x="890445" y="859665"/>
                            <a:pt x="895022" y="863257"/>
                            <a:pt x="898519" y="868668"/>
                          </a:cubicBezTo>
                          <a:lnTo>
                            <a:pt x="902928" y="881679"/>
                          </a:lnTo>
                          <a:lnTo>
                            <a:pt x="904581" y="877231"/>
                          </a:lnTo>
                          <a:cubicBezTo>
                            <a:pt x="931129" y="834559"/>
                            <a:pt x="988500" y="819060"/>
                            <a:pt x="1032723" y="842609"/>
                          </a:cubicBezTo>
                          <a:cubicBezTo>
                            <a:pt x="1055440" y="855534"/>
                            <a:pt x="1020532" y="904414"/>
                            <a:pt x="1014436" y="935316"/>
                          </a:cubicBezTo>
                          <a:cubicBezTo>
                            <a:pt x="1012774" y="940590"/>
                            <a:pt x="1013814" y="948963"/>
                            <a:pt x="1020945" y="950431"/>
                          </a:cubicBezTo>
                          <a:cubicBezTo>
                            <a:pt x="1028075" y="951899"/>
                            <a:pt x="1032303" y="949197"/>
                            <a:pt x="1035756" y="943932"/>
                          </a:cubicBezTo>
                          <a:lnTo>
                            <a:pt x="1067796" y="880549"/>
                          </a:lnTo>
                          <a:lnTo>
                            <a:pt x="1083599" y="863980"/>
                          </a:lnTo>
                          <a:cubicBezTo>
                            <a:pt x="1099722" y="853952"/>
                            <a:pt x="1115357" y="850764"/>
                            <a:pt x="1126686" y="856797"/>
                          </a:cubicBezTo>
                          <a:cubicBezTo>
                            <a:pt x="1138014" y="862830"/>
                            <a:pt x="1142889" y="876939"/>
                            <a:pt x="1141613" y="894874"/>
                          </a:cubicBezTo>
                          <a:lnTo>
                            <a:pt x="1136933" y="907873"/>
                          </a:lnTo>
                          <a:cubicBezTo>
                            <a:pt x="1146453" y="905014"/>
                            <a:pt x="1150530" y="899768"/>
                            <a:pt x="1165493" y="899299"/>
                          </a:cubicBezTo>
                          <a:cubicBezTo>
                            <a:pt x="1180456" y="898831"/>
                            <a:pt x="1195558" y="904598"/>
                            <a:pt x="1201844" y="915487"/>
                          </a:cubicBezTo>
                          <a:cubicBezTo>
                            <a:pt x="1208131" y="926375"/>
                            <a:pt x="1206156" y="943345"/>
                            <a:pt x="1197687" y="955062"/>
                          </a:cubicBezTo>
                          <a:cubicBezTo>
                            <a:pt x="1189218" y="966778"/>
                            <a:pt x="1179030" y="972637"/>
                            <a:pt x="1169700" y="981425"/>
                          </a:cubicBezTo>
                          <a:lnTo>
                            <a:pt x="1196450" y="989854"/>
                          </a:lnTo>
                          <a:cubicBezTo>
                            <a:pt x="1212620" y="997717"/>
                            <a:pt x="1222401" y="1008993"/>
                            <a:pt x="1221962" y="1021820"/>
                          </a:cubicBezTo>
                          <a:cubicBezTo>
                            <a:pt x="1221522" y="1034646"/>
                            <a:pt x="1210944" y="1046594"/>
                            <a:pt x="1194198" y="1055543"/>
                          </a:cubicBezTo>
                          <a:lnTo>
                            <a:pt x="1172625" y="1062113"/>
                          </a:lnTo>
                          <a:lnTo>
                            <a:pt x="1101269" y="1057405"/>
                          </a:lnTo>
                          <a:cubicBezTo>
                            <a:pt x="1087152" y="1058389"/>
                            <a:pt x="1088149" y="1062294"/>
                            <a:pt x="1086655" y="1066623"/>
                          </a:cubicBezTo>
                          <a:cubicBezTo>
                            <a:pt x="1085161" y="1070953"/>
                            <a:pt x="1092879" y="1080131"/>
                            <a:pt x="1098071" y="1080176"/>
                          </a:cubicBezTo>
                          <a:cubicBezTo>
                            <a:pt x="1128021" y="1090590"/>
                            <a:pt x="1187722" y="1077110"/>
                            <a:pt x="1187919" y="1111417"/>
                          </a:cubicBezTo>
                          <a:cubicBezTo>
                            <a:pt x="1186202" y="1161490"/>
                            <a:pt x="1144094" y="1203425"/>
                            <a:pt x="1093865" y="1205081"/>
                          </a:cubicBezTo>
                          <a:lnTo>
                            <a:pt x="1089186" y="1204288"/>
                          </a:lnTo>
                          <a:lnTo>
                            <a:pt x="1098249" y="1214612"/>
                          </a:lnTo>
                          <a:cubicBezTo>
                            <a:pt x="1101187" y="1220346"/>
                            <a:pt x="1102009" y="1226105"/>
                            <a:pt x="1100315" y="1231571"/>
                          </a:cubicBezTo>
                          <a:cubicBezTo>
                            <a:pt x="1093539" y="1253431"/>
                            <a:pt x="1049062" y="1262313"/>
                            <a:pt x="1000973" y="1251407"/>
                          </a:cubicBezTo>
                          <a:lnTo>
                            <a:pt x="992747" y="1247781"/>
                          </a:lnTo>
                          <a:lnTo>
                            <a:pt x="994087" y="1250498"/>
                          </a:lnTo>
                          <a:cubicBezTo>
                            <a:pt x="927729" y="1247471"/>
                            <a:pt x="860701" y="1261098"/>
                            <a:pt x="799625" y="1289488"/>
                          </a:cubicBezTo>
                          <a:lnTo>
                            <a:pt x="763404" y="1309948"/>
                          </a:lnTo>
                          <a:lnTo>
                            <a:pt x="805536" y="1312891"/>
                          </a:lnTo>
                          <a:cubicBezTo>
                            <a:pt x="833621" y="1321033"/>
                            <a:pt x="857607" y="1335310"/>
                            <a:pt x="873234" y="1356145"/>
                          </a:cubicBezTo>
                          <a:cubicBezTo>
                            <a:pt x="912301" y="1408234"/>
                            <a:pt x="809530" y="1477280"/>
                            <a:pt x="720402" y="1559864"/>
                          </a:cubicBezTo>
                          <a:lnTo>
                            <a:pt x="703009" y="1577447"/>
                          </a:lnTo>
                          <a:lnTo>
                            <a:pt x="709950" y="1733276"/>
                          </a:lnTo>
                          <a:lnTo>
                            <a:pt x="719471" y="1985327"/>
                          </a:lnTo>
                          <a:lnTo>
                            <a:pt x="728110" y="1980683"/>
                          </a:lnTo>
                          <a:cubicBezTo>
                            <a:pt x="739041" y="1973952"/>
                            <a:pt x="749183" y="1966642"/>
                            <a:pt x="758047" y="1958577"/>
                          </a:cubicBezTo>
                          <a:lnTo>
                            <a:pt x="781528" y="1929168"/>
                          </a:lnTo>
                          <a:lnTo>
                            <a:pt x="768333" y="1862037"/>
                          </a:lnTo>
                          <a:cubicBezTo>
                            <a:pt x="765096" y="1845575"/>
                            <a:pt x="779952" y="1824609"/>
                            <a:pt x="801513" y="1815207"/>
                          </a:cubicBezTo>
                          <a:cubicBezTo>
                            <a:pt x="823074" y="1805808"/>
                            <a:pt x="843176" y="1811532"/>
                            <a:pt x="846412" y="1827994"/>
                          </a:cubicBezTo>
                          <a:lnTo>
                            <a:pt x="849039" y="1841360"/>
                          </a:lnTo>
                          <a:lnTo>
                            <a:pt x="843556" y="1873815"/>
                          </a:lnTo>
                          <a:lnTo>
                            <a:pt x="853072" y="1881149"/>
                          </a:lnTo>
                          <a:lnTo>
                            <a:pt x="865807" y="1869431"/>
                          </a:lnTo>
                          <a:lnTo>
                            <a:pt x="941985" y="1751881"/>
                          </a:lnTo>
                          <a:cubicBezTo>
                            <a:pt x="963997" y="1728675"/>
                            <a:pt x="995097" y="1715773"/>
                            <a:pt x="1020574" y="1717256"/>
                          </a:cubicBezTo>
                          <a:cubicBezTo>
                            <a:pt x="1029065" y="1717751"/>
                            <a:pt x="1036933" y="1719845"/>
                            <a:pt x="1043630" y="1723687"/>
                          </a:cubicBezTo>
                          <a:cubicBezTo>
                            <a:pt x="1057025" y="1731374"/>
                            <a:pt x="1063203" y="1744603"/>
                            <a:pt x="1062364" y="1759779"/>
                          </a:cubicBezTo>
                          <a:lnTo>
                            <a:pt x="1057370" y="1778057"/>
                          </a:lnTo>
                          <a:lnTo>
                            <a:pt x="1078197" y="1765194"/>
                          </a:lnTo>
                          <a:cubicBezTo>
                            <a:pt x="1115415" y="1742208"/>
                            <a:pt x="1156871" y="1744485"/>
                            <a:pt x="1170793" y="1770281"/>
                          </a:cubicBezTo>
                          <a:cubicBezTo>
                            <a:pt x="1184716" y="1796077"/>
                            <a:pt x="1165831" y="1835622"/>
                            <a:pt x="1128614" y="1858608"/>
                          </a:cubicBezTo>
                          <a:lnTo>
                            <a:pt x="1100171" y="1876174"/>
                          </a:lnTo>
                          <a:lnTo>
                            <a:pt x="1105483" y="1875481"/>
                          </a:lnTo>
                          <a:cubicBezTo>
                            <a:pt x="1131039" y="1876801"/>
                            <a:pt x="1148541" y="1892372"/>
                            <a:pt x="1147829" y="1916751"/>
                          </a:cubicBezTo>
                          <a:cubicBezTo>
                            <a:pt x="1146879" y="1949254"/>
                            <a:pt x="1113907" y="1985100"/>
                            <a:pt x="1074181" y="1996819"/>
                          </a:cubicBezTo>
                          <a:lnTo>
                            <a:pt x="946896" y="2019674"/>
                          </a:lnTo>
                          <a:lnTo>
                            <a:pt x="931042" y="2025612"/>
                          </a:lnTo>
                          <a:lnTo>
                            <a:pt x="932220" y="2038096"/>
                          </a:lnTo>
                          <a:lnTo>
                            <a:pt x="966967" y="2051445"/>
                          </a:lnTo>
                          <a:lnTo>
                            <a:pt x="972170" y="2073773"/>
                          </a:lnTo>
                          <a:cubicBezTo>
                            <a:pt x="969982" y="2082457"/>
                            <a:pt x="964029" y="2091647"/>
                            <a:pt x="954834" y="2099284"/>
                          </a:cubicBezTo>
                          <a:cubicBezTo>
                            <a:pt x="936444" y="2114558"/>
                            <a:pt x="912042" y="2117837"/>
                            <a:pt x="900332" y="2106608"/>
                          </a:cubicBezTo>
                          <a:lnTo>
                            <a:pt x="856506" y="2064582"/>
                          </a:lnTo>
                          <a:lnTo>
                            <a:pt x="856102" y="2064750"/>
                          </a:lnTo>
                          <a:lnTo>
                            <a:pt x="857613" y="2066273"/>
                          </a:lnTo>
                          <a:cubicBezTo>
                            <a:pt x="809136" y="2075189"/>
                            <a:pt x="765223" y="2129558"/>
                            <a:pt x="726961" y="2176509"/>
                          </a:cubicBezTo>
                          <a:lnTo>
                            <a:pt x="726704" y="2176792"/>
                          </a:lnTo>
                          <a:lnTo>
                            <a:pt x="730580" y="2279387"/>
                          </a:lnTo>
                          <a:lnTo>
                            <a:pt x="734681" y="2403798"/>
                          </a:lnTo>
                          <a:lnTo>
                            <a:pt x="737556" y="2406768"/>
                          </a:lnTo>
                          <a:lnTo>
                            <a:pt x="739929" y="2418842"/>
                          </a:lnTo>
                          <a:lnTo>
                            <a:pt x="735952" y="2442380"/>
                          </a:lnTo>
                          <a:lnTo>
                            <a:pt x="736173" y="2449080"/>
                          </a:lnTo>
                          <a:lnTo>
                            <a:pt x="743572" y="2454782"/>
                          </a:lnTo>
                          <a:lnTo>
                            <a:pt x="755076" y="2444198"/>
                          </a:lnTo>
                          <a:lnTo>
                            <a:pt x="823886" y="2338017"/>
                          </a:lnTo>
                          <a:cubicBezTo>
                            <a:pt x="843769" y="2317055"/>
                            <a:pt x="871861" y="2305401"/>
                            <a:pt x="894874" y="2306741"/>
                          </a:cubicBezTo>
                          <a:cubicBezTo>
                            <a:pt x="902544" y="2307188"/>
                            <a:pt x="909651" y="2309079"/>
                            <a:pt x="915700" y="2312550"/>
                          </a:cubicBezTo>
                          <a:cubicBezTo>
                            <a:pt x="927799" y="2319493"/>
                            <a:pt x="933380" y="2331443"/>
                            <a:pt x="932622" y="2345151"/>
                          </a:cubicBezTo>
                          <a:lnTo>
                            <a:pt x="928111" y="2361662"/>
                          </a:lnTo>
                          <a:lnTo>
                            <a:pt x="946924" y="2350042"/>
                          </a:lnTo>
                          <a:cubicBezTo>
                            <a:pt x="980542" y="2329280"/>
                            <a:pt x="1017988" y="2331336"/>
                            <a:pt x="1030564" y="2354637"/>
                          </a:cubicBezTo>
                          <a:cubicBezTo>
                            <a:pt x="1043141" y="2377938"/>
                            <a:pt x="1026082" y="2413659"/>
                            <a:pt x="992465" y="2434421"/>
                          </a:cubicBezTo>
                          <a:lnTo>
                            <a:pt x="966772" y="2450288"/>
                          </a:lnTo>
                          <a:lnTo>
                            <a:pt x="971571" y="2449663"/>
                          </a:lnTo>
                          <a:cubicBezTo>
                            <a:pt x="994655" y="2450855"/>
                            <a:pt x="1010464" y="2464920"/>
                            <a:pt x="1009821" y="2486941"/>
                          </a:cubicBezTo>
                          <a:cubicBezTo>
                            <a:pt x="1008963" y="2516300"/>
                            <a:pt x="979180" y="2548680"/>
                            <a:pt x="943296" y="2559265"/>
                          </a:cubicBezTo>
                          <a:lnTo>
                            <a:pt x="828321" y="2579909"/>
                          </a:lnTo>
                          <a:lnTo>
                            <a:pt x="814001" y="2585274"/>
                          </a:lnTo>
                          <a:lnTo>
                            <a:pt x="815065" y="2596550"/>
                          </a:lnTo>
                          <a:lnTo>
                            <a:pt x="846452" y="2608608"/>
                          </a:lnTo>
                          <a:lnTo>
                            <a:pt x="851152" y="2628776"/>
                          </a:lnTo>
                          <a:cubicBezTo>
                            <a:pt x="849175" y="2636620"/>
                            <a:pt x="843798" y="2644921"/>
                            <a:pt x="835492" y="2651820"/>
                          </a:cubicBezTo>
                          <a:cubicBezTo>
                            <a:pt x="818880" y="2665617"/>
                            <a:pt x="796838" y="2668579"/>
                            <a:pt x="786262" y="2658435"/>
                          </a:cubicBezTo>
                          <a:lnTo>
                            <a:pt x="746674" y="2620474"/>
                          </a:lnTo>
                          <a:lnTo>
                            <a:pt x="746309" y="2620626"/>
                          </a:lnTo>
                          <a:lnTo>
                            <a:pt x="747674" y="2622002"/>
                          </a:lnTo>
                          <a:lnTo>
                            <a:pt x="741984" y="2625363"/>
                          </a:lnTo>
                          <a:lnTo>
                            <a:pt x="742947" y="2654589"/>
                          </a:lnTo>
                          <a:cubicBezTo>
                            <a:pt x="745637" y="2742448"/>
                            <a:pt x="748002" y="2825127"/>
                            <a:pt x="749992" y="2900992"/>
                          </a:cubicBezTo>
                          <a:lnTo>
                            <a:pt x="750452" y="2920694"/>
                          </a:lnTo>
                          <a:lnTo>
                            <a:pt x="765776" y="2924235"/>
                          </a:lnTo>
                          <a:cubicBezTo>
                            <a:pt x="772283" y="2930612"/>
                            <a:pt x="773048" y="2939971"/>
                            <a:pt x="769024" y="2949946"/>
                          </a:cubicBezTo>
                          <a:lnTo>
                            <a:pt x="761237" y="2960389"/>
                          </a:lnTo>
                          <a:lnTo>
                            <a:pt x="751503" y="2965718"/>
                          </a:lnTo>
                          <a:lnTo>
                            <a:pt x="751944" y="2984649"/>
                          </a:lnTo>
                          <a:lnTo>
                            <a:pt x="764598" y="2978607"/>
                          </a:lnTo>
                          <a:cubicBezTo>
                            <a:pt x="775502" y="2973401"/>
                            <a:pt x="786036" y="2970896"/>
                            <a:pt x="795096" y="2979194"/>
                          </a:cubicBezTo>
                          <a:cubicBezTo>
                            <a:pt x="820497" y="3004091"/>
                            <a:pt x="820585" y="3038613"/>
                            <a:pt x="795291" y="3056302"/>
                          </a:cubicBezTo>
                          <a:lnTo>
                            <a:pt x="792438" y="3057490"/>
                          </a:lnTo>
                          <a:lnTo>
                            <a:pt x="802580" y="3059458"/>
                          </a:lnTo>
                          <a:cubicBezTo>
                            <a:pt x="807122" y="3061254"/>
                            <a:pt x="810575" y="3063776"/>
                            <a:pt x="812563" y="3067000"/>
                          </a:cubicBezTo>
                          <a:cubicBezTo>
                            <a:pt x="816538" y="3073448"/>
                            <a:pt x="813900" y="3081487"/>
                            <a:pt x="806420" y="3089274"/>
                          </a:cubicBezTo>
                          <a:lnTo>
                            <a:pt x="795511" y="3095709"/>
                          </a:lnTo>
                          <a:lnTo>
                            <a:pt x="794424" y="3102346"/>
                          </a:lnTo>
                          <a:lnTo>
                            <a:pt x="786637" y="3112789"/>
                          </a:lnTo>
                          <a:lnTo>
                            <a:pt x="755129" y="3130037"/>
                          </a:lnTo>
                          <a:lnTo>
                            <a:pt x="755144" y="3131072"/>
                          </a:lnTo>
                          <a:lnTo>
                            <a:pt x="782394" y="3131596"/>
                          </a:lnTo>
                          <a:lnTo>
                            <a:pt x="784012" y="3133866"/>
                          </a:lnTo>
                          <a:lnTo>
                            <a:pt x="789998" y="3131007"/>
                          </a:lnTo>
                          <a:cubicBezTo>
                            <a:pt x="800902" y="3125801"/>
                            <a:pt x="811435" y="3123296"/>
                            <a:pt x="820496" y="3131594"/>
                          </a:cubicBezTo>
                          <a:cubicBezTo>
                            <a:pt x="845897" y="3156491"/>
                            <a:pt x="845985" y="3191013"/>
                            <a:pt x="820691" y="3208702"/>
                          </a:cubicBezTo>
                          <a:lnTo>
                            <a:pt x="817838" y="3209890"/>
                          </a:lnTo>
                          <a:lnTo>
                            <a:pt x="827980" y="3211858"/>
                          </a:lnTo>
                          <a:cubicBezTo>
                            <a:pt x="832522" y="3213655"/>
                            <a:pt x="835975" y="3216176"/>
                            <a:pt x="837963" y="3219400"/>
                          </a:cubicBezTo>
                          <a:lnTo>
                            <a:pt x="838787" y="3226565"/>
                          </a:lnTo>
                          <a:lnTo>
                            <a:pt x="839545" y="3226844"/>
                          </a:lnTo>
                          <a:cubicBezTo>
                            <a:pt x="864948" y="3251741"/>
                            <a:pt x="865035" y="3286263"/>
                            <a:pt x="839742" y="3303953"/>
                          </a:cubicBezTo>
                          <a:lnTo>
                            <a:pt x="836887" y="3305140"/>
                          </a:lnTo>
                          <a:lnTo>
                            <a:pt x="847030" y="3307107"/>
                          </a:lnTo>
                          <a:cubicBezTo>
                            <a:pt x="851572" y="3308905"/>
                            <a:pt x="855025" y="3311425"/>
                            <a:pt x="857012" y="3314650"/>
                          </a:cubicBezTo>
                          <a:cubicBezTo>
                            <a:pt x="864963" y="3327546"/>
                            <a:pt x="846459" y="3346809"/>
                            <a:pt x="815683" y="3357679"/>
                          </a:cubicBezTo>
                          <a:lnTo>
                            <a:pt x="810246" y="3358561"/>
                          </a:lnTo>
                          <a:lnTo>
                            <a:pt x="809966" y="3358876"/>
                          </a:lnTo>
                          <a:lnTo>
                            <a:pt x="811618" y="3359552"/>
                          </a:lnTo>
                          <a:lnTo>
                            <a:pt x="807510" y="3362752"/>
                          </a:lnTo>
                          <a:lnTo>
                            <a:pt x="815278" y="3364260"/>
                          </a:lnTo>
                          <a:cubicBezTo>
                            <a:pt x="819820" y="3366057"/>
                            <a:pt x="823273" y="3368578"/>
                            <a:pt x="825261" y="3371802"/>
                          </a:cubicBezTo>
                          <a:lnTo>
                            <a:pt x="826085" y="3378967"/>
                          </a:lnTo>
                          <a:lnTo>
                            <a:pt x="826843" y="3379246"/>
                          </a:lnTo>
                          <a:cubicBezTo>
                            <a:pt x="852246" y="3404143"/>
                            <a:pt x="852333" y="3438665"/>
                            <a:pt x="827040" y="3456355"/>
                          </a:cubicBezTo>
                          <a:lnTo>
                            <a:pt x="824185" y="3457542"/>
                          </a:lnTo>
                          <a:lnTo>
                            <a:pt x="834328" y="3459509"/>
                          </a:lnTo>
                          <a:cubicBezTo>
                            <a:pt x="838870" y="3461307"/>
                            <a:pt x="842323" y="3463827"/>
                            <a:pt x="844310" y="3467052"/>
                          </a:cubicBezTo>
                          <a:cubicBezTo>
                            <a:pt x="852261" y="3479948"/>
                            <a:pt x="833757" y="3499211"/>
                            <a:pt x="802981" y="3510081"/>
                          </a:cubicBezTo>
                          <a:lnTo>
                            <a:pt x="796792" y="3511085"/>
                          </a:lnTo>
                          <a:lnTo>
                            <a:pt x="798916" y="3511954"/>
                          </a:lnTo>
                          <a:cubicBezTo>
                            <a:pt x="780839" y="3522372"/>
                            <a:pt x="764861" y="3534869"/>
                            <a:pt x="751289" y="3549051"/>
                          </a:cubicBezTo>
                          <a:lnTo>
                            <a:pt x="740410" y="3564525"/>
                          </a:lnTo>
                          <a:lnTo>
                            <a:pt x="740257" y="3566519"/>
                          </a:lnTo>
                          <a:cubicBezTo>
                            <a:pt x="715797" y="3755445"/>
                            <a:pt x="665733" y="3873633"/>
                            <a:pt x="583568" y="3874419"/>
                          </a:cubicBezTo>
                          <a:cubicBezTo>
                            <a:pt x="521944" y="3875009"/>
                            <a:pt x="481195" y="3788124"/>
                            <a:pt x="456492" y="3669625"/>
                          </a:cubicBezTo>
                          <a:lnTo>
                            <a:pt x="437661" y="3547225"/>
                          </a:lnTo>
                          <a:lnTo>
                            <a:pt x="392376" y="3511953"/>
                          </a:lnTo>
                          <a:lnTo>
                            <a:pt x="394500" y="3511084"/>
                          </a:lnTo>
                          <a:lnTo>
                            <a:pt x="388311" y="3510080"/>
                          </a:lnTo>
                          <a:cubicBezTo>
                            <a:pt x="357535" y="3499210"/>
                            <a:pt x="339032" y="3479947"/>
                            <a:pt x="346982" y="3467051"/>
                          </a:cubicBezTo>
                          <a:cubicBezTo>
                            <a:pt x="348969" y="3463826"/>
                            <a:pt x="352422" y="3461306"/>
                            <a:pt x="356964" y="3459508"/>
                          </a:cubicBezTo>
                          <a:lnTo>
                            <a:pt x="367107" y="3457541"/>
                          </a:lnTo>
                          <a:lnTo>
                            <a:pt x="364252" y="3456354"/>
                          </a:lnTo>
                          <a:cubicBezTo>
                            <a:pt x="338959" y="3438664"/>
                            <a:pt x="339046" y="3404142"/>
                            <a:pt x="364449" y="3379245"/>
                          </a:cubicBezTo>
                          <a:lnTo>
                            <a:pt x="365207" y="3378966"/>
                          </a:lnTo>
                          <a:lnTo>
                            <a:pt x="366031" y="3371801"/>
                          </a:lnTo>
                          <a:cubicBezTo>
                            <a:pt x="368019" y="3368577"/>
                            <a:pt x="371472" y="3366056"/>
                            <a:pt x="376014" y="3364259"/>
                          </a:cubicBezTo>
                          <a:lnTo>
                            <a:pt x="386156" y="3362291"/>
                          </a:lnTo>
                          <a:lnTo>
                            <a:pt x="383303" y="3361103"/>
                          </a:lnTo>
                          <a:lnTo>
                            <a:pt x="371416" y="3347713"/>
                          </a:lnTo>
                          <a:lnTo>
                            <a:pt x="353125" y="3336924"/>
                          </a:lnTo>
                          <a:cubicBezTo>
                            <a:pt x="345646" y="3329138"/>
                            <a:pt x="343008" y="3321098"/>
                            <a:pt x="346983" y="3314650"/>
                          </a:cubicBezTo>
                          <a:cubicBezTo>
                            <a:pt x="348970" y="3311425"/>
                            <a:pt x="352423" y="3308905"/>
                            <a:pt x="356965" y="3307107"/>
                          </a:cubicBezTo>
                          <a:lnTo>
                            <a:pt x="367108" y="3305140"/>
                          </a:lnTo>
                          <a:lnTo>
                            <a:pt x="364253" y="3303953"/>
                          </a:lnTo>
                          <a:cubicBezTo>
                            <a:pt x="338960" y="3286263"/>
                            <a:pt x="339047" y="3251741"/>
                            <a:pt x="364450" y="3226844"/>
                          </a:cubicBezTo>
                          <a:lnTo>
                            <a:pt x="365208" y="3226565"/>
                          </a:lnTo>
                          <a:lnTo>
                            <a:pt x="366032" y="3219400"/>
                          </a:lnTo>
                          <a:cubicBezTo>
                            <a:pt x="368020" y="3216176"/>
                            <a:pt x="371473" y="3213655"/>
                            <a:pt x="376015" y="3211858"/>
                          </a:cubicBezTo>
                          <a:lnTo>
                            <a:pt x="386157" y="3209890"/>
                          </a:lnTo>
                          <a:lnTo>
                            <a:pt x="383304" y="3208702"/>
                          </a:lnTo>
                          <a:cubicBezTo>
                            <a:pt x="358010" y="3191013"/>
                            <a:pt x="358098" y="3156491"/>
                            <a:pt x="383499" y="3131594"/>
                          </a:cubicBezTo>
                          <a:cubicBezTo>
                            <a:pt x="392560" y="3123296"/>
                            <a:pt x="403093" y="3125801"/>
                            <a:pt x="413997" y="3131007"/>
                          </a:cubicBezTo>
                          <a:lnTo>
                            <a:pt x="414984" y="3131478"/>
                          </a:lnTo>
                          <a:lnTo>
                            <a:pt x="430241" y="3131184"/>
                          </a:lnTo>
                          <a:lnTo>
                            <a:pt x="430602" y="3120039"/>
                          </a:lnTo>
                          <a:lnTo>
                            <a:pt x="417358" y="3112789"/>
                          </a:lnTo>
                          <a:lnTo>
                            <a:pt x="409571" y="3102346"/>
                          </a:lnTo>
                          <a:lnTo>
                            <a:pt x="408484" y="3095709"/>
                          </a:lnTo>
                          <a:lnTo>
                            <a:pt x="397575" y="3089274"/>
                          </a:lnTo>
                          <a:cubicBezTo>
                            <a:pt x="390095" y="3081487"/>
                            <a:pt x="387457" y="3073448"/>
                            <a:pt x="391432" y="3067000"/>
                          </a:cubicBezTo>
                          <a:cubicBezTo>
                            <a:pt x="393420" y="3063776"/>
                            <a:pt x="396873" y="3061254"/>
                            <a:pt x="401415" y="3059458"/>
                          </a:cubicBezTo>
                          <a:lnTo>
                            <a:pt x="411557" y="3057490"/>
                          </a:lnTo>
                          <a:lnTo>
                            <a:pt x="408704" y="3056302"/>
                          </a:lnTo>
                          <a:cubicBezTo>
                            <a:pt x="383410" y="3038613"/>
                            <a:pt x="383498" y="3004091"/>
                            <a:pt x="408899" y="2979194"/>
                          </a:cubicBezTo>
                          <a:lnTo>
                            <a:pt x="435179" y="2978688"/>
                          </a:lnTo>
                          <a:lnTo>
                            <a:pt x="436062" y="2951409"/>
                          </a:lnTo>
                          <a:lnTo>
                            <a:pt x="434971" y="2949946"/>
                          </a:lnTo>
                          <a:cubicBezTo>
                            <a:pt x="432959" y="2944958"/>
                            <a:pt x="432145" y="2940125"/>
                            <a:pt x="432646" y="2935741"/>
                          </a:cubicBezTo>
                          <a:lnTo>
                            <a:pt x="436877" y="2927005"/>
                          </a:lnTo>
                          <a:lnTo>
                            <a:pt x="445478" y="2690080"/>
                          </a:lnTo>
                          <a:lnTo>
                            <a:pt x="447865" y="2629915"/>
                          </a:lnTo>
                          <a:lnTo>
                            <a:pt x="434469" y="2622002"/>
                          </a:lnTo>
                          <a:lnTo>
                            <a:pt x="435834" y="2620626"/>
                          </a:lnTo>
                          <a:lnTo>
                            <a:pt x="435469" y="2620474"/>
                          </a:lnTo>
                          <a:lnTo>
                            <a:pt x="395882" y="2658435"/>
                          </a:lnTo>
                          <a:cubicBezTo>
                            <a:pt x="385305" y="2668579"/>
                            <a:pt x="363263" y="2665617"/>
                            <a:pt x="346651" y="2651820"/>
                          </a:cubicBezTo>
                          <a:cubicBezTo>
                            <a:pt x="338345" y="2644921"/>
                            <a:pt x="332968" y="2636620"/>
                            <a:pt x="330991" y="2628776"/>
                          </a:cubicBezTo>
                          <a:lnTo>
                            <a:pt x="335691" y="2608608"/>
                          </a:lnTo>
                          <a:lnTo>
                            <a:pt x="367078" y="2596550"/>
                          </a:lnTo>
                          <a:lnTo>
                            <a:pt x="368142" y="2585274"/>
                          </a:lnTo>
                          <a:lnTo>
                            <a:pt x="353822" y="2579909"/>
                          </a:lnTo>
                          <a:lnTo>
                            <a:pt x="238847" y="2559265"/>
                          </a:lnTo>
                          <a:cubicBezTo>
                            <a:pt x="202963" y="2548680"/>
                            <a:pt x="173180" y="2516300"/>
                            <a:pt x="172322" y="2486941"/>
                          </a:cubicBezTo>
                          <a:cubicBezTo>
                            <a:pt x="171679" y="2464920"/>
                            <a:pt x="187488" y="2450855"/>
                            <a:pt x="210572" y="2449663"/>
                          </a:cubicBezTo>
                          <a:lnTo>
                            <a:pt x="215371" y="2450288"/>
                          </a:lnTo>
                          <a:lnTo>
                            <a:pt x="189678" y="2434421"/>
                          </a:lnTo>
                          <a:cubicBezTo>
                            <a:pt x="156061" y="2413659"/>
                            <a:pt x="139003" y="2377938"/>
                            <a:pt x="151579" y="2354637"/>
                          </a:cubicBezTo>
                          <a:cubicBezTo>
                            <a:pt x="164155" y="2331336"/>
                            <a:pt x="201601" y="2329280"/>
                            <a:pt x="235219" y="2350042"/>
                          </a:cubicBezTo>
                          <a:lnTo>
                            <a:pt x="254032" y="2361662"/>
                          </a:lnTo>
                          <a:lnTo>
                            <a:pt x="249521" y="2345151"/>
                          </a:lnTo>
                          <a:cubicBezTo>
                            <a:pt x="248763" y="2331443"/>
                            <a:pt x="254344" y="2319493"/>
                            <a:pt x="266443" y="2312550"/>
                          </a:cubicBezTo>
                          <a:cubicBezTo>
                            <a:pt x="272492" y="2309079"/>
                            <a:pt x="279600" y="2307188"/>
                            <a:pt x="287270" y="2306741"/>
                          </a:cubicBezTo>
                          <a:cubicBezTo>
                            <a:pt x="310282" y="2305401"/>
                            <a:pt x="338374" y="2317055"/>
                            <a:pt x="358257" y="2338017"/>
                          </a:cubicBezTo>
                          <a:lnTo>
                            <a:pt x="427068" y="2444198"/>
                          </a:lnTo>
                          <a:lnTo>
                            <a:pt x="438571" y="2454782"/>
                          </a:lnTo>
                          <a:lnTo>
                            <a:pt x="447167" y="2448158"/>
                          </a:lnTo>
                          <a:lnTo>
                            <a:pt x="442214" y="2418842"/>
                          </a:lnTo>
                          <a:lnTo>
                            <a:pt x="444587" y="2406768"/>
                          </a:lnTo>
                          <a:lnTo>
                            <a:pt x="457235" y="2393703"/>
                          </a:lnTo>
                          <a:lnTo>
                            <a:pt x="460342" y="2315375"/>
                          </a:lnTo>
                          <a:lnTo>
                            <a:pt x="467897" y="2142092"/>
                          </a:lnTo>
                          <a:lnTo>
                            <a:pt x="407359" y="2073790"/>
                          </a:lnTo>
                          <a:cubicBezTo>
                            <a:pt x="385538" y="2053214"/>
                            <a:pt x="362441" y="2037393"/>
                            <a:pt x="338202" y="2032935"/>
                          </a:cubicBezTo>
                          <a:lnTo>
                            <a:pt x="339713" y="2031412"/>
                          </a:lnTo>
                          <a:lnTo>
                            <a:pt x="339309" y="2031244"/>
                          </a:lnTo>
                          <a:lnTo>
                            <a:pt x="295483" y="2073270"/>
                          </a:lnTo>
                          <a:cubicBezTo>
                            <a:pt x="283773" y="2084499"/>
                            <a:pt x="259371" y="2081220"/>
                            <a:pt x="240981" y="2065946"/>
                          </a:cubicBezTo>
                          <a:cubicBezTo>
                            <a:pt x="231786" y="2058309"/>
                            <a:pt x="225833" y="2049119"/>
                            <a:pt x="223645" y="2040435"/>
                          </a:cubicBezTo>
                          <a:lnTo>
                            <a:pt x="228848" y="2018107"/>
                          </a:lnTo>
                          <a:lnTo>
                            <a:pt x="263595" y="2004758"/>
                          </a:lnTo>
                          <a:lnTo>
                            <a:pt x="264773" y="1992274"/>
                          </a:lnTo>
                          <a:lnTo>
                            <a:pt x="248920" y="1986336"/>
                          </a:lnTo>
                          <a:lnTo>
                            <a:pt x="121634" y="1963481"/>
                          </a:lnTo>
                          <a:cubicBezTo>
                            <a:pt x="81908" y="1951762"/>
                            <a:pt x="48936" y="1915916"/>
                            <a:pt x="47986" y="1883413"/>
                          </a:cubicBezTo>
                          <a:cubicBezTo>
                            <a:pt x="47274" y="1859034"/>
                            <a:pt x="64776" y="1843463"/>
                            <a:pt x="90332" y="1842143"/>
                          </a:cubicBezTo>
                          <a:lnTo>
                            <a:pt x="95644" y="1842836"/>
                          </a:lnTo>
                          <a:lnTo>
                            <a:pt x="67201" y="1825270"/>
                          </a:lnTo>
                          <a:cubicBezTo>
                            <a:pt x="29984" y="1802284"/>
                            <a:pt x="11099" y="1762739"/>
                            <a:pt x="25022" y="1736943"/>
                          </a:cubicBezTo>
                          <a:cubicBezTo>
                            <a:pt x="38944" y="1711147"/>
                            <a:pt x="80400" y="1708870"/>
                            <a:pt x="117618" y="1731856"/>
                          </a:cubicBezTo>
                          <a:lnTo>
                            <a:pt x="138445" y="1744719"/>
                          </a:lnTo>
                          <a:lnTo>
                            <a:pt x="133451" y="1726441"/>
                          </a:lnTo>
                          <a:cubicBezTo>
                            <a:pt x="132612" y="1711265"/>
                            <a:pt x="138790" y="1698036"/>
                            <a:pt x="152185" y="1690349"/>
                          </a:cubicBezTo>
                          <a:cubicBezTo>
                            <a:pt x="158882" y="1686507"/>
                            <a:pt x="166750" y="1684413"/>
                            <a:pt x="175241" y="1683918"/>
                          </a:cubicBezTo>
                          <a:cubicBezTo>
                            <a:pt x="200718" y="1682435"/>
                            <a:pt x="231818" y="1695337"/>
                            <a:pt x="253830" y="1718543"/>
                          </a:cubicBezTo>
                          <a:lnTo>
                            <a:pt x="330008" y="1836093"/>
                          </a:lnTo>
                          <a:lnTo>
                            <a:pt x="342744" y="1847811"/>
                          </a:lnTo>
                          <a:lnTo>
                            <a:pt x="352259" y="1840477"/>
                          </a:lnTo>
                          <a:lnTo>
                            <a:pt x="346776" y="1808022"/>
                          </a:lnTo>
                          <a:lnTo>
                            <a:pt x="349403" y="1794656"/>
                          </a:lnTo>
                          <a:cubicBezTo>
                            <a:pt x="352639" y="1778194"/>
                            <a:pt x="372741" y="1772470"/>
                            <a:pt x="394303" y="1781869"/>
                          </a:cubicBezTo>
                          <a:cubicBezTo>
                            <a:pt x="415863" y="1791271"/>
                            <a:pt x="430719" y="1812237"/>
                            <a:pt x="427483" y="1828699"/>
                          </a:cubicBezTo>
                          <a:lnTo>
                            <a:pt x="414287" y="1895830"/>
                          </a:lnTo>
                          <a:lnTo>
                            <a:pt x="437769" y="1925239"/>
                          </a:lnTo>
                          <a:cubicBezTo>
                            <a:pt x="446632" y="1933304"/>
                            <a:pt x="456775" y="1940614"/>
                            <a:pt x="467705" y="1947345"/>
                          </a:cubicBezTo>
                          <a:lnTo>
                            <a:pt x="476188" y="1951905"/>
                          </a:lnTo>
                          <a:lnTo>
                            <a:pt x="484329" y="1765175"/>
                          </a:lnTo>
                          <a:lnTo>
                            <a:pt x="494914" y="1551584"/>
                          </a:lnTo>
                          <a:lnTo>
                            <a:pt x="450357" y="1511965"/>
                          </a:lnTo>
                          <a:cubicBezTo>
                            <a:pt x="379664" y="1450340"/>
                            <a:pt x="320141" y="1397816"/>
                            <a:pt x="351396" y="1356145"/>
                          </a:cubicBezTo>
                          <a:cubicBezTo>
                            <a:pt x="367023" y="1335310"/>
                            <a:pt x="391009" y="1321033"/>
                            <a:pt x="419094" y="1312891"/>
                          </a:cubicBezTo>
                          <a:lnTo>
                            <a:pt x="458865" y="1310113"/>
                          </a:lnTo>
                          <a:lnTo>
                            <a:pt x="422353" y="1289488"/>
                          </a:lnTo>
                          <a:cubicBezTo>
                            <a:pt x="361276" y="1261098"/>
                            <a:pt x="294248" y="1247471"/>
                            <a:pt x="227890" y="1250498"/>
                          </a:cubicBezTo>
                          <a:lnTo>
                            <a:pt x="229230" y="1247781"/>
                          </a:lnTo>
                          <a:lnTo>
                            <a:pt x="221004" y="1251407"/>
                          </a:lnTo>
                          <a:cubicBezTo>
                            <a:pt x="172915" y="1262313"/>
                            <a:pt x="128438" y="1253431"/>
                            <a:pt x="121662" y="1231571"/>
                          </a:cubicBezTo>
                          <a:cubicBezTo>
                            <a:pt x="119967" y="1226105"/>
                            <a:pt x="120790" y="1220346"/>
                            <a:pt x="123728" y="1214611"/>
                          </a:cubicBezTo>
                          <a:lnTo>
                            <a:pt x="132791" y="1204288"/>
                          </a:lnTo>
                          <a:lnTo>
                            <a:pt x="128112" y="1205081"/>
                          </a:lnTo>
                          <a:cubicBezTo>
                            <a:pt x="77883" y="1203424"/>
                            <a:pt x="35774" y="1161490"/>
                            <a:pt x="34057" y="1111416"/>
                          </a:cubicBezTo>
                          <a:cubicBezTo>
                            <a:pt x="34255" y="1077109"/>
                            <a:pt x="93956" y="1090589"/>
                            <a:pt x="123906" y="1080176"/>
                          </a:cubicBezTo>
                          <a:cubicBezTo>
                            <a:pt x="129098" y="1080131"/>
                            <a:pt x="136816" y="1070953"/>
                            <a:pt x="135322" y="1066623"/>
                          </a:cubicBezTo>
                          <a:cubicBezTo>
                            <a:pt x="133827" y="1062294"/>
                            <a:pt x="134825" y="1058388"/>
                            <a:pt x="120707" y="1057405"/>
                          </a:cubicBezTo>
                          <a:lnTo>
                            <a:pt x="49351" y="1062113"/>
                          </a:lnTo>
                          <a:lnTo>
                            <a:pt x="27779" y="1055542"/>
                          </a:lnTo>
                          <a:cubicBezTo>
                            <a:pt x="11032" y="1046594"/>
                            <a:pt x="455" y="1034646"/>
                            <a:pt x="14" y="1021819"/>
                          </a:cubicBezTo>
                          <a:cubicBezTo>
                            <a:pt x="-425" y="1008993"/>
                            <a:pt x="9357" y="997717"/>
                            <a:pt x="25527" y="989854"/>
                          </a:cubicBezTo>
                          <a:lnTo>
                            <a:pt x="52276" y="981425"/>
                          </a:lnTo>
                          <a:cubicBezTo>
                            <a:pt x="42947" y="972637"/>
                            <a:pt x="32758" y="966778"/>
                            <a:pt x="24289" y="955061"/>
                          </a:cubicBezTo>
                          <a:cubicBezTo>
                            <a:pt x="15820" y="943344"/>
                            <a:pt x="13845" y="926375"/>
                            <a:pt x="20132" y="915486"/>
                          </a:cubicBezTo>
                          <a:cubicBezTo>
                            <a:pt x="26418" y="904598"/>
                            <a:pt x="41520" y="898830"/>
                            <a:pt x="56484" y="899299"/>
                          </a:cubicBezTo>
                          <a:cubicBezTo>
                            <a:pt x="71447" y="899767"/>
                            <a:pt x="75523" y="905014"/>
                            <a:pt x="85043" y="907872"/>
                          </a:cubicBezTo>
                          <a:lnTo>
                            <a:pt x="80363" y="894874"/>
                          </a:lnTo>
                          <a:cubicBezTo>
                            <a:pt x="79088" y="876939"/>
                            <a:pt x="83962" y="862830"/>
                            <a:pt x="95290" y="856797"/>
                          </a:cubicBezTo>
                          <a:cubicBezTo>
                            <a:pt x="106619" y="850764"/>
                            <a:pt x="122255" y="853951"/>
                            <a:pt x="138377" y="863980"/>
                          </a:cubicBezTo>
                          <a:lnTo>
                            <a:pt x="154180" y="880548"/>
                          </a:lnTo>
                          <a:lnTo>
                            <a:pt x="186221" y="943932"/>
                          </a:lnTo>
                          <a:cubicBezTo>
                            <a:pt x="189674" y="949197"/>
                            <a:pt x="193901" y="951898"/>
                            <a:pt x="201032" y="950430"/>
                          </a:cubicBezTo>
                          <a:cubicBezTo>
                            <a:pt x="208163" y="948962"/>
                            <a:pt x="209203" y="940590"/>
                            <a:pt x="207540" y="935316"/>
                          </a:cubicBezTo>
                          <a:cubicBezTo>
                            <a:pt x="201445" y="904413"/>
                            <a:pt x="166536" y="855533"/>
                            <a:pt x="189253" y="842609"/>
                          </a:cubicBezTo>
                          <a:cubicBezTo>
                            <a:pt x="233477" y="819059"/>
                            <a:pt x="290848" y="834559"/>
                            <a:pt x="317396" y="877230"/>
                          </a:cubicBezTo>
                          <a:lnTo>
                            <a:pt x="319049" y="881679"/>
                          </a:lnTo>
                          <a:lnTo>
                            <a:pt x="323458" y="868668"/>
                          </a:lnTo>
                          <a:cubicBezTo>
                            <a:pt x="326955" y="863256"/>
                            <a:pt x="331532" y="859665"/>
                            <a:pt x="337112" y="858400"/>
                          </a:cubicBezTo>
                          <a:cubicBezTo>
                            <a:pt x="359432" y="853338"/>
                            <a:pt x="389363" y="887415"/>
                            <a:pt x="403963" y="934514"/>
                          </a:cubicBezTo>
                          <a:lnTo>
                            <a:pt x="404911" y="943221"/>
                          </a:lnTo>
                          <a:lnTo>
                            <a:pt x="407746" y="938977"/>
                          </a:lnTo>
                          <a:cubicBezTo>
                            <a:pt x="423024" y="968468"/>
                            <a:pt x="441992" y="996022"/>
                            <a:pt x="464031" y="1021041"/>
                          </a:cubicBezTo>
                          <a:lnTo>
                            <a:pt x="518779" y="1070028"/>
                          </a:lnTo>
                          <a:lnTo>
                            <a:pt x="520617" y="1032942"/>
                          </a:lnTo>
                          <a:lnTo>
                            <a:pt x="523282" y="988009"/>
                          </a:lnTo>
                          <a:lnTo>
                            <a:pt x="491717" y="921064"/>
                          </a:lnTo>
                          <a:cubicBezTo>
                            <a:pt x="474644" y="892016"/>
                            <a:pt x="455190" y="864965"/>
                            <a:pt x="434273" y="840966"/>
                          </a:cubicBezTo>
                          <a:lnTo>
                            <a:pt x="412799" y="820926"/>
                          </a:lnTo>
                          <a:lnTo>
                            <a:pt x="408592" y="818338"/>
                          </a:lnTo>
                          <a:lnTo>
                            <a:pt x="389136" y="798846"/>
                          </a:lnTo>
                          <a:lnTo>
                            <a:pt x="368060" y="779179"/>
                          </a:lnTo>
                          <a:lnTo>
                            <a:pt x="369299" y="778971"/>
                          </a:lnTo>
                          <a:lnTo>
                            <a:pt x="369048" y="778721"/>
                          </a:lnTo>
                          <a:cubicBezTo>
                            <a:pt x="348752" y="751530"/>
                            <a:pt x="341391" y="723856"/>
                            <a:pt x="351775" y="702143"/>
                          </a:cubicBezTo>
                          <a:cubicBezTo>
                            <a:pt x="362159" y="680430"/>
                            <a:pt x="388323" y="668790"/>
                            <a:pt x="422230" y="667521"/>
                          </a:cubicBezTo>
                          <a:lnTo>
                            <a:pt x="426940" y="668022"/>
                          </a:lnTo>
                          <a:lnTo>
                            <a:pt x="367363" y="621091"/>
                          </a:lnTo>
                          <a:lnTo>
                            <a:pt x="279669" y="581519"/>
                          </a:lnTo>
                          <a:lnTo>
                            <a:pt x="261953" y="580226"/>
                          </a:lnTo>
                          <a:cubicBezTo>
                            <a:pt x="221784" y="574080"/>
                            <a:pt x="193599" y="559694"/>
                            <a:pt x="193599" y="542925"/>
                          </a:cubicBezTo>
                          <a:cubicBezTo>
                            <a:pt x="193598" y="520567"/>
                            <a:pt x="243707" y="502443"/>
                            <a:pt x="305518" y="502443"/>
                          </a:cubicBezTo>
                          <a:lnTo>
                            <a:pt x="312598" y="503225"/>
                          </a:lnTo>
                          <a:lnTo>
                            <a:pt x="310272" y="500032"/>
                          </a:lnTo>
                          <a:lnTo>
                            <a:pt x="240918" y="449503"/>
                          </a:lnTo>
                          <a:lnTo>
                            <a:pt x="238684" y="449256"/>
                          </a:lnTo>
                          <a:cubicBezTo>
                            <a:pt x="212190" y="443110"/>
                            <a:pt x="193598" y="428724"/>
                            <a:pt x="193599" y="411956"/>
                          </a:cubicBezTo>
                          <a:cubicBezTo>
                            <a:pt x="193598" y="400777"/>
                            <a:pt x="201861" y="390658"/>
                            <a:pt x="215219" y="383332"/>
                          </a:cubicBezTo>
                          <a:lnTo>
                            <a:pt x="217553" y="382469"/>
                          </a:lnTo>
                          <a:lnTo>
                            <a:pt x="212649" y="366034"/>
                          </a:lnTo>
                          <a:cubicBezTo>
                            <a:pt x="212649" y="340672"/>
                            <a:pt x="243034" y="320112"/>
                            <a:pt x="280515" y="320112"/>
                          </a:cubicBezTo>
                          <a:lnTo>
                            <a:pt x="319966" y="331169"/>
                          </a:lnTo>
                          <a:lnTo>
                            <a:pt x="342428" y="324873"/>
                          </a:lnTo>
                          <a:cubicBezTo>
                            <a:pt x="370539" y="324874"/>
                            <a:pt x="394658" y="336439"/>
                            <a:pt x="404961" y="352920"/>
                          </a:cubicBezTo>
                          <a:lnTo>
                            <a:pt x="405954" y="356252"/>
                          </a:lnTo>
                          <a:lnTo>
                            <a:pt x="407100" y="354506"/>
                          </a:lnTo>
                          <a:cubicBezTo>
                            <a:pt x="421857" y="380174"/>
                            <a:pt x="440144" y="402973"/>
                            <a:pt x="461465" y="422449"/>
                          </a:cubicBezTo>
                          <a:lnTo>
                            <a:pt x="478863" y="433958"/>
                          </a:lnTo>
                          <a:lnTo>
                            <a:pt x="465934" y="376806"/>
                          </a:lnTo>
                          <a:cubicBezTo>
                            <a:pt x="456017" y="349576"/>
                            <a:pt x="442624" y="323545"/>
                            <a:pt x="425951" y="299433"/>
                          </a:cubicBezTo>
                          <a:lnTo>
                            <a:pt x="428767" y="299261"/>
                          </a:lnTo>
                          <a:lnTo>
                            <a:pt x="422010" y="294685"/>
                          </a:lnTo>
                          <a:cubicBezTo>
                            <a:pt x="390817" y="263491"/>
                            <a:pt x="377267" y="226467"/>
                            <a:pt x="391745" y="211989"/>
                          </a:cubicBezTo>
                          <a:cubicBezTo>
                            <a:pt x="395366" y="208369"/>
                            <a:pt x="400394" y="206501"/>
                            <a:pt x="406388" y="206223"/>
                          </a:cubicBezTo>
                          <a:lnTo>
                            <a:pt x="418937" y="208538"/>
                          </a:lnTo>
                          <a:lnTo>
                            <a:pt x="416118" y="205388"/>
                          </a:lnTo>
                          <a:cubicBezTo>
                            <a:pt x="394061" y="167185"/>
                            <a:pt x="408277" y="117684"/>
                            <a:pt x="447870" y="94825"/>
                          </a:cubicBezTo>
                          <a:cubicBezTo>
                            <a:pt x="475636" y="80188"/>
                            <a:pt x="492566" y="130558"/>
                            <a:pt x="514915" y="148424"/>
                          </a:cubicBezTo>
                          <a:cubicBezTo>
                            <a:pt x="517369" y="152280"/>
                            <a:pt x="528368" y="154086"/>
                            <a:pt x="531164" y="151104"/>
                          </a:cubicBezTo>
                          <a:cubicBezTo>
                            <a:pt x="533961" y="148124"/>
                            <a:pt x="537576" y="147185"/>
                            <a:pt x="531794" y="136224"/>
                          </a:cubicBezTo>
                          <a:lnTo>
                            <a:pt x="494764" y="84994"/>
                          </a:lnTo>
                          <a:lnTo>
                            <a:pt x="490017" y="66061"/>
                          </a:lnTo>
                          <a:cubicBezTo>
                            <a:pt x="489436" y="49706"/>
                            <a:pt x="494148" y="36662"/>
                            <a:pt x="504289" y="30806"/>
                          </a:cubicBezTo>
                          <a:cubicBezTo>
                            <a:pt x="514432" y="24951"/>
                            <a:pt x="528083" y="27393"/>
                            <a:pt x="541957" y="36073"/>
                          </a:cubicBezTo>
                          <a:lnTo>
                            <a:pt x="561214" y="52407"/>
                          </a:lnTo>
                          <a:cubicBezTo>
                            <a:pt x="563958" y="41656"/>
                            <a:pt x="563939" y="31527"/>
                            <a:pt x="569446" y="20157"/>
                          </a:cubicBezTo>
                          <a:cubicBezTo>
                            <a:pt x="574953" y="8786"/>
                            <a:pt x="587723" y="0"/>
                            <a:pt x="599434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339933"/>
                        </a:gs>
                        <a:gs pos="50000">
                          <a:srgbClr val="006600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23" name="楕円 2">
                      <a:extLst>
                        <a:ext uri="{FF2B5EF4-FFF2-40B4-BE49-F238E27FC236}">
                          <a16:creationId xmlns:a16="http://schemas.microsoft.com/office/drawing/2014/main" id="{F7DC602C-758C-4DDB-9AB9-0FDC18FC35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36706" y="1416047"/>
                      <a:ext cx="100243" cy="3702053"/>
                    </a:xfrm>
                    <a:custGeom>
                      <a:avLst/>
                      <a:gdLst>
                        <a:gd name="connsiteX0" fmla="*/ 0 w 336550"/>
                        <a:gd name="connsiteY0" fmla="*/ 825500 h 1651000"/>
                        <a:gd name="connsiteX1" fmla="*/ 168275 w 336550"/>
                        <a:gd name="connsiteY1" fmla="*/ 0 h 1651000"/>
                        <a:gd name="connsiteX2" fmla="*/ 336550 w 336550"/>
                        <a:gd name="connsiteY2" fmla="*/ 825500 h 1651000"/>
                        <a:gd name="connsiteX3" fmla="*/ 168275 w 336550"/>
                        <a:gd name="connsiteY3" fmla="*/ 1651000 h 1651000"/>
                        <a:gd name="connsiteX4" fmla="*/ 0 w 336550"/>
                        <a:gd name="connsiteY4" fmla="*/ 825500 h 16510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62 w 337012"/>
                        <a:gd name="connsiteY0" fmla="*/ 3060700 h 3886200"/>
                        <a:gd name="connsiteX1" fmla="*/ 213187 w 337012"/>
                        <a:gd name="connsiteY1" fmla="*/ 0 h 3886200"/>
                        <a:gd name="connsiteX2" fmla="*/ 337012 w 337012"/>
                        <a:gd name="connsiteY2" fmla="*/ 3060700 h 3886200"/>
                        <a:gd name="connsiteX3" fmla="*/ 168737 w 337012"/>
                        <a:gd name="connsiteY3" fmla="*/ 3886200 h 3886200"/>
                        <a:gd name="connsiteX4" fmla="*/ 462 w 337012"/>
                        <a:gd name="connsiteY4" fmla="*/ 3060700 h 3886200"/>
                        <a:gd name="connsiteX0" fmla="*/ 497 w 286247"/>
                        <a:gd name="connsiteY0" fmla="*/ 3054350 h 3886202"/>
                        <a:gd name="connsiteX1" fmla="*/ 162422 w 286247"/>
                        <a:gd name="connsiteY1" fmla="*/ 0 h 3886202"/>
                        <a:gd name="connsiteX2" fmla="*/ 286247 w 286247"/>
                        <a:gd name="connsiteY2" fmla="*/ 3060700 h 3886202"/>
                        <a:gd name="connsiteX3" fmla="*/ 117972 w 286247"/>
                        <a:gd name="connsiteY3" fmla="*/ 3886200 h 3886202"/>
                        <a:gd name="connsiteX4" fmla="*/ 497 w 286247"/>
                        <a:gd name="connsiteY4" fmla="*/ 3054350 h 3886202"/>
                        <a:gd name="connsiteX0" fmla="*/ 437 w 216337"/>
                        <a:gd name="connsiteY0" fmla="*/ 3054350 h 3886202"/>
                        <a:gd name="connsiteX1" fmla="*/ 162362 w 216337"/>
                        <a:gd name="connsiteY1" fmla="*/ 0 h 3886202"/>
                        <a:gd name="connsiteX2" fmla="*/ 216337 w 216337"/>
                        <a:gd name="connsiteY2" fmla="*/ 3060700 h 3886202"/>
                        <a:gd name="connsiteX3" fmla="*/ 117912 w 216337"/>
                        <a:gd name="connsiteY3" fmla="*/ 3886200 h 3886202"/>
                        <a:gd name="connsiteX4" fmla="*/ 437 w 216337"/>
                        <a:gd name="connsiteY4" fmla="*/ 3054350 h 3886202"/>
                        <a:gd name="connsiteX0" fmla="*/ 2102 w 219292"/>
                        <a:gd name="connsiteY0" fmla="*/ 3054350 h 3886202"/>
                        <a:gd name="connsiteX1" fmla="*/ 164027 w 219292"/>
                        <a:gd name="connsiteY1" fmla="*/ 0 h 3886202"/>
                        <a:gd name="connsiteX2" fmla="*/ 218002 w 219292"/>
                        <a:gd name="connsiteY2" fmla="*/ 3060700 h 3886202"/>
                        <a:gd name="connsiteX3" fmla="*/ 119577 w 219292"/>
                        <a:gd name="connsiteY3" fmla="*/ 3886200 h 3886202"/>
                        <a:gd name="connsiteX4" fmla="*/ 2102 w 219292"/>
                        <a:gd name="connsiteY4" fmla="*/ 3054350 h 3886202"/>
                        <a:gd name="connsiteX0" fmla="*/ 4320 w 220311"/>
                        <a:gd name="connsiteY0" fmla="*/ 3054350 h 3571927"/>
                        <a:gd name="connsiteX1" fmla="*/ 166245 w 220311"/>
                        <a:gd name="connsiteY1" fmla="*/ 0 h 3571927"/>
                        <a:gd name="connsiteX2" fmla="*/ 220220 w 220311"/>
                        <a:gd name="connsiteY2" fmla="*/ 3060700 h 3571927"/>
                        <a:gd name="connsiteX3" fmla="*/ 109095 w 220311"/>
                        <a:gd name="connsiteY3" fmla="*/ 3568700 h 3571927"/>
                        <a:gd name="connsiteX4" fmla="*/ 4320 w 220311"/>
                        <a:gd name="connsiteY4" fmla="*/ 3054350 h 3571927"/>
                        <a:gd name="connsiteX0" fmla="*/ 1564 w 217464"/>
                        <a:gd name="connsiteY0" fmla="*/ 3054350 h 3569464"/>
                        <a:gd name="connsiteX1" fmla="*/ 163489 w 217464"/>
                        <a:gd name="connsiteY1" fmla="*/ 0 h 3569464"/>
                        <a:gd name="connsiteX2" fmla="*/ 217464 w 217464"/>
                        <a:gd name="connsiteY2" fmla="*/ 3060700 h 3569464"/>
                        <a:gd name="connsiteX3" fmla="*/ 106339 w 217464"/>
                        <a:gd name="connsiteY3" fmla="*/ 3568700 h 3569464"/>
                        <a:gd name="connsiteX4" fmla="*/ 1564 w 217464"/>
                        <a:gd name="connsiteY4" fmla="*/ 3054350 h 3569464"/>
                        <a:gd name="connsiteX0" fmla="*/ 7834 w 223734"/>
                        <a:gd name="connsiteY0" fmla="*/ 3054350 h 3569464"/>
                        <a:gd name="connsiteX1" fmla="*/ 169759 w 223734"/>
                        <a:gd name="connsiteY1" fmla="*/ 0 h 3569464"/>
                        <a:gd name="connsiteX2" fmla="*/ 223734 w 223734"/>
                        <a:gd name="connsiteY2" fmla="*/ 3060700 h 3569464"/>
                        <a:gd name="connsiteX3" fmla="*/ 112609 w 223734"/>
                        <a:gd name="connsiteY3" fmla="*/ 3568700 h 3569464"/>
                        <a:gd name="connsiteX4" fmla="*/ 7834 w 223734"/>
                        <a:gd name="connsiteY4" fmla="*/ 3054350 h 3569464"/>
                        <a:gd name="connsiteX0" fmla="*/ 7834 w 223734"/>
                        <a:gd name="connsiteY0" fmla="*/ 3054350 h 3569268"/>
                        <a:gd name="connsiteX1" fmla="*/ 169759 w 223734"/>
                        <a:gd name="connsiteY1" fmla="*/ 0 h 3569268"/>
                        <a:gd name="connsiteX2" fmla="*/ 223734 w 223734"/>
                        <a:gd name="connsiteY2" fmla="*/ 3060700 h 3569268"/>
                        <a:gd name="connsiteX3" fmla="*/ 112609 w 223734"/>
                        <a:gd name="connsiteY3" fmla="*/ 3568700 h 3569268"/>
                        <a:gd name="connsiteX4" fmla="*/ 7834 w 223734"/>
                        <a:gd name="connsiteY4" fmla="*/ 3054350 h 3569268"/>
                        <a:gd name="connsiteX0" fmla="*/ 7834 w 232168"/>
                        <a:gd name="connsiteY0" fmla="*/ 3054350 h 3568998"/>
                        <a:gd name="connsiteX1" fmla="*/ 169759 w 232168"/>
                        <a:gd name="connsiteY1" fmla="*/ 0 h 3568998"/>
                        <a:gd name="connsiteX2" fmla="*/ 223734 w 232168"/>
                        <a:gd name="connsiteY2" fmla="*/ 3060700 h 3568998"/>
                        <a:gd name="connsiteX3" fmla="*/ 112609 w 232168"/>
                        <a:gd name="connsiteY3" fmla="*/ 3568700 h 3568998"/>
                        <a:gd name="connsiteX4" fmla="*/ 7834 w 232168"/>
                        <a:gd name="connsiteY4" fmla="*/ 3054350 h 3568998"/>
                        <a:gd name="connsiteX0" fmla="*/ 7834 w 232168"/>
                        <a:gd name="connsiteY0" fmla="*/ 3054350 h 3568953"/>
                        <a:gd name="connsiteX1" fmla="*/ 169759 w 232168"/>
                        <a:gd name="connsiteY1" fmla="*/ 0 h 3568953"/>
                        <a:gd name="connsiteX2" fmla="*/ 223734 w 232168"/>
                        <a:gd name="connsiteY2" fmla="*/ 3060700 h 3568953"/>
                        <a:gd name="connsiteX3" fmla="*/ 112609 w 232168"/>
                        <a:gd name="connsiteY3" fmla="*/ 3568700 h 3568953"/>
                        <a:gd name="connsiteX4" fmla="*/ 7834 w 232168"/>
                        <a:gd name="connsiteY4" fmla="*/ 3054350 h 3568953"/>
                        <a:gd name="connsiteX0" fmla="*/ 757 w 216976"/>
                        <a:gd name="connsiteY0" fmla="*/ 3060303 h 3582242"/>
                        <a:gd name="connsiteX1" fmla="*/ 142140 w 216976"/>
                        <a:gd name="connsiteY1" fmla="*/ 0 h 3582242"/>
                        <a:gd name="connsiteX2" fmla="*/ 216657 w 216976"/>
                        <a:gd name="connsiteY2" fmla="*/ 3066653 h 3582242"/>
                        <a:gd name="connsiteX3" fmla="*/ 105532 w 216976"/>
                        <a:gd name="connsiteY3" fmla="*/ 3574653 h 3582242"/>
                        <a:gd name="connsiteX4" fmla="*/ 757 w 216976"/>
                        <a:gd name="connsiteY4" fmla="*/ 3060303 h 3582242"/>
                        <a:gd name="connsiteX0" fmla="*/ 179 w 216131"/>
                        <a:gd name="connsiteY0" fmla="*/ 3042443 h 3564006"/>
                        <a:gd name="connsiteX1" fmla="*/ 121019 w 216131"/>
                        <a:gd name="connsiteY1" fmla="*/ 0 h 3564006"/>
                        <a:gd name="connsiteX2" fmla="*/ 216079 w 216131"/>
                        <a:gd name="connsiteY2" fmla="*/ 3048793 h 3564006"/>
                        <a:gd name="connsiteX3" fmla="*/ 104954 w 216131"/>
                        <a:gd name="connsiteY3" fmla="*/ 3556793 h 3564006"/>
                        <a:gd name="connsiteX4" fmla="*/ 179 w 216131"/>
                        <a:gd name="connsiteY4" fmla="*/ 3042443 h 3564006"/>
                        <a:gd name="connsiteX0" fmla="*/ 179 w 216235"/>
                        <a:gd name="connsiteY0" fmla="*/ 3042443 h 3564006"/>
                        <a:gd name="connsiteX1" fmla="*/ 121019 w 216235"/>
                        <a:gd name="connsiteY1" fmla="*/ 0 h 3564006"/>
                        <a:gd name="connsiteX2" fmla="*/ 216079 w 216235"/>
                        <a:gd name="connsiteY2" fmla="*/ 3048793 h 3564006"/>
                        <a:gd name="connsiteX3" fmla="*/ 104954 w 216235"/>
                        <a:gd name="connsiteY3" fmla="*/ 3556793 h 3564006"/>
                        <a:gd name="connsiteX4" fmla="*/ 179 w 216235"/>
                        <a:gd name="connsiteY4" fmla="*/ 3042443 h 3564006"/>
                        <a:gd name="connsiteX0" fmla="*/ 179 w 216167"/>
                        <a:gd name="connsiteY0" fmla="*/ 3042443 h 3564006"/>
                        <a:gd name="connsiteX1" fmla="*/ 121019 w 216167"/>
                        <a:gd name="connsiteY1" fmla="*/ 0 h 3564006"/>
                        <a:gd name="connsiteX2" fmla="*/ 216079 w 216167"/>
                        <a:gd name="connsiteY2" fmla="*/ 3048793 h 3564006"/>
                        <a:gd name="connsiteX3" fmla="*/ 104954 w 216167"/>
                        <a:gd name="connsiteY3" fmla="*/ 3556793 h 3564006"/>
                        <a:gd name="connsiteX4" fmla="*/ 179 w 216167"/>
                        <a:gd name="connsiteY4" fmla="*/ 3042443 h 3564006"/>
                        <a:gd name="connsiteX0" fmla="*/ 179 w 224444"/>
                        <a:gd name="connsiteY0" fmla="*/ 3042443 h 3564006"/>
                        <a:gd name="connsiteX1" fmla="*/ 121019 w 224444"/>
                        <a:gd name="connsiteY1" fmla="*/ 0 h 3564006"/>
                        <a:gd name="connsiteX2" fmla="*/ 216079 w 224444"/>
                        <a:gd name="connsiteY2" fmla="*/ 3048793 h 3564006"/>
                        <a:gd name="connsiteX3" fmla="*/ 104954 w 224444"/>
                        <a:gd name="connsiteY3" fmla="*/ 3556793 h 3564006"/>
                        <a:gd name="connsiteX4" fmla="*/ 179 w 224444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40464"/>
                        <a:gd name="connsiteY0" fmla="*/ 3042443 h 3557455"/>
                        <a:gd name="connsiteX1" fmla="*/ 131846 w 240464"/>
                        <a:gd name="connsiteY1" fmla="*/ 0 h 3557455"/>
                        <a:gd name="connsiteX2" fmla="*/ 226906 w 240464"/>
                        <a:gd name="connsiteY2" fmla="*/ 3048793 h 3557455"/>
                        <a:gd name="connsiteX3" fmla="*/ 115781 w 240464"/>
                        <a:gd name="connsiteY3" fmla="*/ 3556793 h 3557455"/>
                        <a:gd name="connsiteX4" fmla="*/ 11006 w 240464"/>
                        <a:gd name="connsiteY4" fmla="*/ 3042443 h 35574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464" h="3557455">
                          <a:moveTo>
                            <a:pt x="11006" y="3042443"/>
                          </a:moveTo>
                          <a:cubicBezTo>
                            <a:pt x="47921" y="2640148"/>
                            <a:pt x="45260" y="2190750"/>
                            <a:pt x="131846" y="0"/>
                          </a:cubicBezTo>
                          <a:cubicBezTo>
                            <a:pt x="170617" y="2184797"/>
                            <a:pt x="181651" y="2581012"/>
                            <a:pt x="226906" y="3048793"/>
                          </a:cubicBezTo>
                          <a:cubicBezTo>
                            <a:pt x="272161" y="3516574"/>
                            <a:pt x="196214" y="3564201"/>
                            <a:pt x="115781" y="3556793"/>
                          </a:cubicBezTo>
                          <a:cubicBezTo>
                            <a:pt x="35348" y="3549385"/>
                            <a:pt x="-25909" y="3444738"/>
                            <a:pt x="11006" y="304244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FF99"/>
                        </a:gs>
                        <a:gs pos="100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</p:grpSp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E4EABF95-2C71-444C-AA01-05FFCE598081}"/>
                    </a:ext>
                  </a:extLst>
                </p:cNvPr>
                <p:cNvGrpSpPr/>
                <p:nvPr/>
              </p:nvGrpSpPr>
              <p:grpSpPr>
                <a:xfrm>
                  <a:off x="2414536" y="1128713"/>
                  <a:ext cx="2131979" cy="3989387"/>
                  <a:chOff x="2414536" y="1128713"/>
                  <a:chExt cx="2131979" cy="3989387"/>
                </a:xfrm>
              </p:grpSpPr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BFCE7478-1C76-4177-A386-8C3307256E06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414536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FB656779-AA92-4D3C-A44D-61AABFA0708D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324539" y="1272536"/>
                    <a:ext cx="1221976" cy="3732035"/>
                  </a:xfrm>
                  <a:custGeom>
                    <a:avLst/>
                    <a:gdLst>
                      <a:gd name="connsiteX0" fmla="*/ 599434 w 1221976"/>
                      <a:gd name="connsiteY0" fmla="*/ 0 h 3874421"/>
                      <a:gd name="connsiteX1" fmla="*/ 629421 w 1221976"/>
                      <a:gd name="connsiteY1" fmla="*/ 20157 h 3874421"/>
                      <a:gd name="connsiteX2" fmla="*/ 635807 w 1221976"/>
                      <a:gd name="connsiteY2" fmla="*/ 45167 h 3874421"/>
                      <a:gd name="connsiteX3" fmla="*/ 644112 w 1221976"/>
                      <a:gd name="connsiteY3" fmla="*/ 36073 h 3874421"/>
                      <a:gd name="connsiteX4" fmla="*/ 681779 w 1221976"/>
                      <a:gd name="connsiteY4" fmla="*/ 30806 h 3874421"/>
                      <a:gd name="connsiteX5" fmla="*/ 696052 w 1221976"/>
                      <a:gd name="connsiteY5" fmla="*/ 66061 h 3874421"/>
                      <a:gd name="connsiteX6" fmla="*/ 690047 w 1221976"/>
                      <a:gd name="connsiteY6" fmla="*/ 84996 h 3874421"/>
                      <a:gd name="connsiteX7" fmla="*/ 653839 w 1221976"/>
                      <a:gd name="connsiteY7" fmla="*/ 136224 h 3874421"/>
                      <a:gd name="connsiteX8" fmla="*/ 655496 w 1221976"/>
                      <a:gd name="connsiteY8" fmla="*/ 150079 h 3874421"/>
                      <a:gd name="connsiteX9" fmla="*/ 670719 w 1221976"/>
                      <a:gd name="connsiteY9" fmla="*/ 148424 h 3874421"/>
                      <a:gd name="connsiteX10" fmla="*/ 736985 w 1221976"/>
                      <a:gd name="connsiteY10" fmla="*/ 94825 h 3874421"/>
                      <a:gd name="connsiteX11" fmla="*/ 768737 w 1221976"/>
                      <a:gd name="connsiteY11" fmla="*/ 205388 h 3874421"/>
                      <a:gd name="connsiteX12" fmla="*/ 765918 w 1221976"/>
                      <a:gd name="connsiteY12" fmla="*/ 208538 h 3874421"/>
                      <a:gd name="connsiteX13" fmla="*/ 778467 w 1221976"/>
                      <a:gd name="connsiteY13" fmla="*/ 206223 h 3874421"/>
                      <a:gd name="connsiteX14" fmla="*/ 793110 w 1221976"/>
                      <a:gd name="connsiteY14" fmla="*/ 211989 h 3874421"/>
                      <a:gd name="connsiteX15" fmla="*/ 762845 w 1221976"/>
                      <a:gd name="connsiteY15" fmla="*/ 294685 h 3874421"/>
                      <a:gd name="connsiteX16" fmla="*/ 756263 w 1221976"/>
                      <a:gd name="connsiteY16" fmla="*/ 299145 h 3874421"/>
                      <a:gd name="connsiteX17" fmla="*/ 761006 w 1221976"/>
                      <a:gd name="connsiteY17" fmla="*/ 299432 h 3874421"/>
                      <a:gd name="connsiteX18" fmla="*/ 721023 w 1221976"/>
                      <a:gd name="connsiteY18" fmla="*/ 376806 h 3874421"/>
                      <a:gd name="connsiteX19" fmla="*/ 703600 w 1221976"/>
                      <a:gd name="connsiteY19" fmla="*/ 453827 h 3874421"/>
                      <a:gd name="connsiteX20" fmla="*/ 751032 w 1221976"/>
                      <a:gd name="connsiteY20" fmla="*/ 422449 h 3874421"/>
                      <a:gd name="connsiteX21" fmla="*/ 805397 w 1221976"/>
                      <a:gd name="connsiteY21" fmla="*/ 354506 h 3874421"/>
                      <a:gd name="connsiteX22" fmla="*/ 806543 w 1221976"/>
                      <a:gd name="connsiteY22" fmla="*/ 356252 h 3874421"/>
                      <a:gd name="connsiteX23" fmla="*/ 807536 w 1221976"/>
                      <a:gd name="connsiteY23" fmla="*/ 352920 h 3874421"/>
                      <a:gd name="connsiteX24" fmla="*/ 870069 w 1221976"/>
                      <a:gd name="connsiteY24" fmla="*/ 324873 h 3874421"/>
                      <a:gd name="connsiteX25" fmla="*/ 892531 w 1221976"/>
                      <a:gd name="connsiteY25" fmla="*/ 331169 h 3874421"/>
                      <a:gd name="connsiteX26" fmla="*/ 931982 w 1221976"/>
                      <a:gd name="connsiteY26" fmla="*/ 320112 h 3874421"/>
                      <a:gd name="connsiteX27" fmla="*/ 999848 w 1221976"/>
                      <a:gd name="connsiteY27" fmla="*/ 366034 h 3874421"/>
                      <a:gd name="connsiteX28" fmla="*/ 994944 w 1221976"/>
                      <a:gd name="connsiteY28" fmla="*/ 382469 h 3874421"/>
                      <a:gd name="connsiteX29" fmla="*/ 997278 w 1221976"/>
                      <a:gd name="connsiteY29" fmla="*/ 383332 h 3874421"/>
                      <a:gd name="connsiteX30" fmla="*/ 1018898 w 1221976"/>
                      <a:gd name="connsiteY30" fmla="*/ 411956 h 3874421"/>
                      <a:gd name="connsiteX31" fmla="*/ 973813 w 1221976"/>
                      <a:gd name="connsiteY31" fmla="*/ 449256 h 3874421"/>
                      <a:gd name="connsiteX32" fmla="*/ 971579 w 1221976"/>
                      <a:gd name="connsiteY32" fmla="*/ 449503 h 3874421"/>
                      <a:gd name="connsiteX33" fmla="*/ 902225 w 1221976"/>
                      <a:gd name="connsiteY33" fmla="*/ 500032 h 3874421"/>
                      <a:gd name="connsiteX34" fmla="*/ 899899 w 1221976"/>
                      <a:gd name="connsiteY34" fmla="*/ 503225 h 3874421"/>
                      <a:gd name="connsiteX35" fmla="*/ 906979 w 1221976"/>
                      <a:gd name="connsiteY35" fmla="*/ 502443 h 3874421"/>
                      <a:gd name="connsiteX36" fmla="*/ 1018898 w 1221976"/>
                      <a:gd name="connsiteY36" fmla="*/ 542925 h 3874421"/>
                      <a:gd name="connsiteX37" fmla="*/ 950544 w 1221976"/>
                      <a:gd name="connsiteY37" fmla="*/ 580226 h 3874421"/>
                      <a:gd name="connsiteX38" fmla="*/ 932828 w 1221976"/>
                      <a:gd name="connsiteY38" fmla="*/ 581519 h 3874421"/>
                      <a:gd name="connsiteX39" fmla="*/ 845134 w 1221976"/>
                      <a:gd name="connsiteY39" fmla="*/ 621091 h 3874421"/>
                      <a:gd name="connsiteX40" fmla="*/ 784513 w 1221976"/>
                      <a:gd name="connsiteY40" fmla="*/ 668845 h 3874421"/>
                      <a:gd name="connsiteX41" fmla="*/ 796944 w 1221976"/>
                      <a:gd name="connsiteY41" fmla="*/ 667524 h 3874421"/>
                      <a:gd name="connsiteX42" fmla="*/ 867399 w 1221976"/>
                      <a:gd name="connsiteY42" fmla="*/ 702145 h 3874421"/>
                      <a:gd name="connsiteX43" fmla="*/ 850126 w 1221976"/>
                      <a:gd name="connsiteY43" fmla="*/ 778723 h 3874421"/>
                      <a:gd name="connsiteX44" fmla="*/ 849875 w 1221976"/>
                      <a:gd name="connsiteY44" fmla="*/ 778973 h 3874421"/>
                      <a:gd name="connsiteX45" fmla="*/ 851114 w 1221976"/>
                      <a:gd name="connsiteY45" fmla="*/ 779182 h 3874421"/>
                      <a:gd name="connsiteX46" fmla="*/ 830038 w 1221976"/>
                      <a:gd name="connsiteY46" fmla="*/ 798848 h 3874421"/>
                      <a:gd name="connsiteX47" fmla="*/ 810582 w 1221976"/>
                      <a:gd name="connsiteY47" fmla="*/ 818340 h 3874421"/>
                      <a:gd name="connsiteX48" fmla="*/ 806375 w 1221976"/>
                      <a:gd name="connsiteY48" fmla="*/ 820928 h 3874421"/>
                      <a:gd name="connsiteX49" fmla="*/ 784901 w 1221976"/>
                      <a:gd name="connsiteY49" fmla="*/ 840968 h 3874421"/>
                      <a:gd name="connsiteX50" fmla="*/ 727457 w 1221976"/>
                      <a:gd name="connsiteY50" fmla="*/ 921066 h 3874421"/>
                      <a:gd name="connsiteX51" fmla="*/ 685421 w 1221976"/>
                      <a:gd name="connsiteY51" fmla="*/ 1010221 h 3874421"/>
                      <a:gd name="connsiteX52" fmla="*/ 678914 w 1221976"/>
                      <a:gd name="connsiteY52" fmla="*/ 1036493 h 3874421"/>
                      <a:gd name="connsiteX53" fmla="*/ 681256 w 1221976"/>
                      <a:gd name="connsiteY53" fmla="*/ 1089059 h 3874421"/>
                      <a:gd name="connsiteX54" fmla="*/ 683234 w 1221976"/>
                      <a:gd name="connsiteY54" fmla="*/ 1087891 h 3874421"/>
                      <a:gd name="connsiteX55" fmla="*/ 814232 w 1221976"/>
                      <a:gd name="connsiteY55" fmla="*/ 938978 h 3874421"/>
                      <a:gd name="connsiteX56" fmla="*/ 817066 w 1221976"/>
                      <a:gd name="connsiteY56" fmla="*/ 943221 h 3874421"/>
                      <a:gd name="connsiteX57" fmla="*/ 818015 w 1221976"/>
                      <a:gd name="connsiteY57" fmla="*/ 934514 h 3874421"/>
                      <a:gd name="connsiteX58" fmla="*/ 884865 w 1221976"/>
                      <a:gd name="connsiteY58" fmla="*/ 858400 h 3874421"/>
                      <a:gd name="connsiteX59" fmla="*/ 898519 w 1221976"/>
                      <a:gd name="connsiteY59" fmla="*/ 868668 h 3874421"/>
                      <a:gd name="connsiteX60" fmla="*/ 902928 w 1221976"/>
                      <a:gd name="connsiteY60" fmla="*/ 881679 h 3874421"/>
                      <a:gd name="connsiteX61" fmla="*/ 904581 w 1221976"/>
                      <a:gd name="connsiteY61" fmla="*/ 877231 h 3874421"/>
                      <a:gd name="connsiteX62" fmla="*/ 1032723 w 1221976"/>
                      <a:gd name="connsiteY62" fmla="*/ 842609 h 3874421"/>
                      <a:gd name="connsiteX63" fmla="*/ 1014436 w 1221976"/>
                      <a:gd name="connsiteY63" fmla="*/ 935316 h 3874421"/>
                      <a:gd name="connsiteX64" fmla="*/ 1020945 w 1221976"/>
                      <a:gd name="connsiteY64" fmla="*/ 950431 h 3874421"/>
                      <a:gd name="connsiteX65" fmla="*/ 1035756 w 1221976"/>
                      <a:gd name="connsiteY65" fmla="*/ 943932 h 3874421"/>
                      <a:gd name="connsiteX66" fmla="*/ 1067796 w 1221976"/>
                      <a:gd name="connsiteY66" fmla="*/ 880549 h 3874421"/>
                      <a:gd name="connsiteX67" fmla="*/ 1083599 w 1221976"/>
                      <a:gd name="connsiteY67" fmla="*/ 863980 h 3874421"/>
                      <a:gd name="connsiteX68" fmla="*/ 1126686 w 1221976"/>
                      <a:gd name="connsiteY68" fmla="*/ 856797 h 3874421"/>
                      <a:gd name="connsiteX69" fmla="*/ 1141613 w 1221976"/>
                      <a:gd name="connsiteY69" fmla="*/ 894874 h 3874421"/>
                      <a:gd name="connsiteX70" fmla="*/ 1136933 w 1221976"/>
                      <a:gd name="connsiteY70" fmla="*/ 907873 h 3874421"/>
                      <a:gd name="connsiteX71" fmla="*/ 1165493 w 1221976"/>
                      <a:gd name="connsiteY71" fmla="*/ 899299 h 3874421"/>
                      <a:gd name="connsiteX72" fmla="*/ 1201844 w 1221976"/>
                      <a:gd name="connsiteY72" fmla="*/ 915487 h 3874421"/>
                      <a:gd name="connsiteX73" fmla="*/ 1197687 w 1221976"/>
                      <a:gd name="connsiteY73" fmla="*/ 955062 h 3874421"/>
                      <a:gd name="connsiteX74" fmla="*/ 1169700 w 1221976"/>
                      <a:gd name="connsiteY74" fmla="*/ 981425 h 3874421"/>
                      <a:gd name="connsiteX75" fmla="*/ 1196450 w 1221976"/>
                      <a:gd name="connsiteY75" fmla="*/ 989854 h 3874421"/>
                      <a:gd name="connsiteX76" fmla="*/ 1221962 w 1221976"/>
                      <a:gd name="connsiteY76" fmla="*/ 1021820 h 3874421"/>
                      <a:gd name="connsiteX77" fmla="*/ 1194198 w 1221976"/>
                      <a:gd name="connsiteY77" fmla="*/ 1055543 h 3874421"/>
                      <a:gd name="connsiteX78" fmla="*/ 1172625 w 1221976"/>
                      <a:gd name="connsiteY78" fmla="*/ 1062113 h 3874421"/>
                      <a:gd name="connsiteX79" fmla="*/ 1101269 w 1221976"/>
                      <a:gd name="connsiteY79" fmla="*/ 1057405 h 3874421"/>
                      <a:gd name="connsiteX80" fmla="*/ 1086655 w 1221976"/>
                      <a:gd name="connsiteY80" fmla="*/ 1066623 h 3874421"/>
                      <a:gd name="connsiteX81" fmla="*/ 1098071 w 1221976"/>
                      <a:gd name="connsiteY81" fmla="*/ 1080176 h 3874421"/>
                      <a:gd name="connsiteX82" fmla="*/ 1187919 w 1221976"/>
                      <a:gd name="connsiteY82" fmla="*/ 1111417 h 3874421"/>
                      <a:gd name="connsiteX83" fmla="*/ 1093865 w 1221976"/>
                      <a:gd name="connsiteY83" fmla="*/ 1205081 h 3874421"/>
                      <a:gd name="connsiteX84" fmla="*/ 1089186 w 1221976"/>
                      <a:gd name="connsiteY84" fmla="*/ 1204288 h 3874421"/>
                      <a:gd name="connsiteX85" fmla="*/ 1098249 w 1221976"/>
                      <a:gd name="connsiteY85" fmla="*/ 1214612 h 3874421"/>
                      <a:gd name="connsiteX86" fmla="*/ 1100315 w 1221976"/>
                      <a:gd name="connsiteY86" fmla="*/ 1231571 h 3874421"/>
                      <a:gd name="connsiteX87" fmla="*/ 1000973 w 1221976"/>
                      <a:gd name="connsiteY87" fmla="*/ 1251407 h 3874421"/>
                      <a:gd name="connsiteX88" fmla="*/ 992747 w 1221976"/>
                      <a:gd name="connsiteY88" fmla="*/ 1247781 h 3874421"/>
                      <a:gd name="connsiteX89" fmla="*/ 994087 w 1221976"/>
                      <a:gd name="connsiteY89" fmla="*/ 1250498 h 3874421"/>
                      <a:gd name="connsiteX90" fmla="*/ 799625 w 1221976"/>
                      <a:gd name="connsiteY90" fmla="*/ 1289488 h 3874421"/>
                      <a:gd name="connsiteX91" fmla="*/ 763404 w 1221976"/>
                      <a:gd name="connsiteY91" fmla="*/ 1309948 h 3874421"/>
                      <a:gd name="connsiteX92" fmla="*/ 805536 w 1221976"/>
                      <a:gd name="connsiteY92" fmla="*/ 1312891 h 3874421"/>
                      <a:gd name="connsiteX93" fmla="*/ 873234 w 1221976"/>
                      <a:gd name="connsiteY93" fmla="*/ 1356145 h 3874421"/>
                      <a:gd name="connsiteX94" fmla="*/ 720402 w 1221976"/>
                      <a:gd name="connsiteY94" fmla="*/ 1559864 h 3874421"/>
                      <a:gd name="connsiteX95" fmla="*/ 703009 w 1221976"/>
                      <a:gd name="connsiteY95" fmla="*/ 1577447 h 3874421"/>
                      <a:gd name="connsiteX96" fmla="*/ 709950 w 1221976"/>
                      <a:gd name="connsiteY96" fmla="*/ 1733276 h 3874421"/>
                      <a:gd name="connsiteX97" fmla="*/ 719471 w 1221976"/>
                      <a:gd name="connsiteY97" fmla="*/ 1985327 h 3874421"/>
                      <a:gd name="connsiteX98" fmla="*/ 728110 w 1221976"/>
                      <a:gd name="connsiteY98" fmla="*/ 1980683 h 3874421"/>
                      <a:gd name="connsiteX99" fmla="*/ 758047 w 1221976"/>
                      <a:gd name="connsiteY99" fmla="*/ 1958577 h 3874421"/>
                      <a:gd name="connsiteX100" fmla="*/ 781528 w 1221976"/>
                      <a:gd name="connsiteY100" fmla="*/ 1929168 h 3874421"/>
                      <a:gd name="connsiteX101" fmla="*/ 768333 w 1221976"/>
                      <a:gd name="connsiteY101" fmla="*/ 1862037 h 3874421"/>
                      <a:gd name="connsiteX102" fmla="*/ 801513 w 1221976"/>
                      <a:gd name="connsiteY102" fmla="*/ 1815207 h 3874421"/>
                      <a:gd name="connsiteX103" fmla="*/ 846412 w 1221976"/>
                      <a:gd name="connsiteY103" fmla="*/ 1827994 h 3874421"/>
                      <a:gd name="connsiteX104" fmla="*/ 849039 w 1221976"/>
                      <a:gd name="connsiteY104" fmla="*/ 1841360 h 3874421"/>
                      <a:gd name="connsiteX105" fmla="*/ 843556 w 1221976"/>
                      <a:gd name="connsiteY105" fmla="*/ 1873815 h 3874421"/>
                      <a:gd name="connsiteX106" fmla="*/ 853072 w 1221976"/>
                      <a:gd name="connsiteY106" fmla="*/ 1881149 h 3874421"/>
                      <a:gd name="connsiteX107" fmla="*/ 865807 w 1221976"/>
                      <a:gd name="connsiteY107" fmla="*/ 1869431 h 3874421"/>
                      <a:gd name="connsiteX108" fmla="*/ 941985 w 1221976"/>
                      <a:gd name="connsiteY108" fmla="*/ 1751881 h 3874421"/>
                      <a:gd name="connsiteX109" fmla="*/ 1020574 w 1221976"/>
                      <a:gd name="connsiteY109" fmla="*/ 1717256 h 3874421"/>
                      <a:gd name="connsiteX110" fmla="*/ 1043630 w 1221976"/>
                      <a:gd name="connsiteY110" fmla="*/ 1723687 h 3874421"/>
                      <a:gd name="connsiteX111" fmla="*/ 1062364 w 1221976"/>
                      <a:gd name="connsiteY111" fmla="*/ 1759779 h 3874421"/>
                      <a:gd name="connsiteX112" fmla="*/ 1057370 w 1221976"/>
                      <a:gd name="connsiteY112" fmla="*/ 1778057 h 3874421"/>
                      <a:gd name="connsiteX113" fmla="*/ 1078197 w 1221976"/>
                      <a:gd name="connsiteY113" fmla="*/ 1765194 h 3874421"/>
                      <a:gd name="connsiteX114" fmla="*/ 1170793 w 1221976"/>
                      <a:gd name="connsiteY114" fmla="*/ 1770281 h 3874421"/>
                      <a:gd name="connsiteX115" fmla="*/ 1128614 w 1221976"/>
                      <a:gd name="connsiteY115" fmla="*/ 1858608 h 3874421"/>
                      <a:gd name="connsiteX116" fmla="*/ 1100171 w 1221976"/>
                      <a:gd name="connsiteY116" fmla="*/ 1876174 h 3874421"/>
                      <a:gd name="connsiteX117" fmla="*/ 1105483 w 1221976"/>
                      <a:gd name="connsiteY117" fmla="*/ 1875481 h 3874421"/>
                      <a:gd name="connsiteX118" fmla="*/ 1147829 w 1221976"/>
                      <a:gd name="connsiteY118" fmla="*/ 1916751 h 3874421"/>
                      <a:gd name="connsiteX119" fmla="*/ 1074181 w 1221976"/>
                      <a:gd name="connsiteY119" fmla="*/ 1996819 h 3874421"/>
                      <a:gd name="connsiteX120" fmla="*/ 946896 w 1221976"/>
                      <a:gd name="connsiteY120" fmla="*/ 2019674 h 3874421"/>
                      <a:gd name="connsiteX121" fmla="*/ 931042 w 1221976"/>
                      <a:gd name="connsiteY121" fmla="*/ 2025612 h 3874421"/>
                      <a:gd name="connsiteX122" fmla="*/ 932220 w 1221976"/>
                      <a:gd name="connsiteY122" fmla="*/ 2038096 h 3874421"/>
                      <a:gd name="connsiteX123" fmla="*/ 966967 w 1221976"/>
                      <a:gd name="connsiteY123" fmla="*/ 2051445 h 3874421"/>
                      <a:gd name="connsiteX124" fmla="*/ 972170 w 1221976"/>
                      <a:gd name="connsiteY124" fmla="*/ 2073773 h 3874421"/>
                      <a:gd name="connsiteX125" fmla="*/ 954834 w 1221976"/>
                      <a:gd name="connsiteY125" fmla="*/ 2099284 h 3874421"/>
                      <a:gd name="connsiteX126" fmla="*/ 900332 w 1221976"/>
                      <a:gd name="connsiteY126" fmla="*/ 2106608 h 3874421"/>
                      <a:gd name="connsiteX127" fmla="*/ 856506 w 1221976"/>
                      <a:gd name="connsiteY127" fmla="*/ 2064582 h 3874421"/>
                      <a:gd name="connsiteX128" fmla="*/ 856102 w 1221976"/>
                      <a:gd name="connsiteY128" fmla="*/ 2064750 h 3874421"/>
                      <a:gd name="connsiteX129" fmla="*/ 857613 w 1221976"/>
                      <a:gd name="connsiteY129" fmla="*/ 2066273 h 3874421"/>
                      <a:gd name="connsiteX130" fmla="*/ 726961 w 1221976"/>
                      <a:gd name="connsiteY130" fmla="*/ 2176509 h 3874421"/>
                      <a:gd name="connsiteX131" fmla="*/ 726704 w 1221976"/>
                      <a:gd name="connsiteY131" fmla="*/ 2176792 h 3874421"/>
                      <a:gd name="connsiteX132" fmla="*/ 730580 w 1221976"/>
                      <a:gd name="connsiteY132" fmla="*/ 2279387 h 3874421"/>
                      <a:gd name="connsiteX133" fmla="*/ 734681 w 1221976"/>
                      <a:gd name="connsiteY133" fmla="*/ 2403798 h 3874421"/>
                      <a:gd name="connsiteX134" fmla="*/ 737556 w 1221976"/>
                      <a:gd name="connsiteY134" fmla="*/ 2406768 h 3874421"/>
                      <a:gd name="connsiteX135" fmla="*/ 739929 w 1221976"/>
                      <a:gd name="connsiteY135" fmla="*/ 2418842 h 3874421"/>
                      <a:gd name="connsiteX136" fmla="*/ 735952 w 1221976"/>
                      <a:gd name="connsiteY136" fmla="*/ 2442380 h 3874421"/>
                      <a:gd name="connsiteX137" fmla="*/ 736173 w 1221976"/>
                      <a:gd name="connsiteY137" fmla="*/ 2449080 h 3874421"/>
                      <a:gd name="connsiteX138" fmla="*/ 743572 w 1221976"/>
                      <a:gd name="connsiteY138" fmla="*/ 2454782 h 3874421"/>
                      <a:gd name="connsiteX139" fmla="*/ 755076 w 1221976"/>
                      <a:gd name="connsiteY139" fmla="*/ 2444198 h 3874421"/>
                      <a:gd name="connsiteX140" fmla="*/ 823886 w 1221976"/>
                      <a:gd name="connsiteY140" fmla="*/ 2338017 h 3874421"/>
                      <a:gd name="connsiteX141" fmla="*/ 894874 w 1221976"/>
                      <a:gd name="connsiteY141" fmla="*/ 2306741 h 3874421"/>
                      <a:gd name="connsiteX142" fmla="*/ 915700 w 1221976"/>
                      <a:gd name="connsiteY142" fmla="*/ 2312550 h 3874421"/>
                      <a:gd name="connsiteX143" fmla="*/ 932622 w 1221976"/>
                      <a:gd name="connsiteY143" fmla="*/ 2345151 h 3874421"/>
                      <a:gd name="connsiteX144" fmla="*/ 928111 w 1221976"/>
                      <a:gd name="connsiteY144" fmla="*/ 2361662 h 3874421"/>
                      <a:gd name="connsiteX145" fmla="*/ 946924 w 1221976"/>
                      <a:gd name="connsiteY145" fmla="*/ 2350042 h 3874421"/>
                      <a:gd name="connsiteX146" fmla="*/ 1030564 w 1221976"/>
                      <a:gd name="connsiteY146" fmla="*/ 2354637 h 3874421"/>
                      <a:gd name="connsiteX147" fmla="*/ 992465 w 1221976"/>
                      <a:gd name="connsiteY147" fmla="*/ 2434421 h 3874421"/>
                      <a:gd name="connsiteX148" fmla="*/ 966772 w 1221976"/>
                      <a:gd name="connsiteY148" fmla="*/ 2450288 h 3874421"/>
                      <a:gd name="connsiteX149" fmla="*/ 971571 w 1221976"/>
                      <a:gd name="connsiteY149" fmla="*/ 2449663 h 3874421"/>
                      <a:gd name="connsiteX150" fmla="*/ 1009821 w 1221976"/>
                      <a:gd name="connsiteY150" fmla="*/ 2486941 h 3874421"/>
                      <a:gd name="connsiteX151" fmla="*/ 943296 w 1221976"/>
                      <a:gd name="connsiteY151" fmla="*/ 2559265 h 3874421"/>
                      <a:gd name="connsiteX152" fmla="*/ 828321 w 1221976"/>
                      <a:gd name="connsiteY152" fmla="*/ 2579909 h 3874421"/>
                      <a:gd name="connsiteX153" fmla="*/ 814001 w 1221976"/>
                      <a:gd name="connsiteY153" fmla="*/ 2585274 h 3874421"/>
                      <a:gd name="connsiteX154" fmla="*/ 815065 w 1221976"/>
                      <a:gd name="connsiteY154" fmla="*/ 2596550 h 3874421"/>
                      <a:gd name="connsiteX155" fmla="*/ 846452 w 1221976"/>
                      <a:gd name="connsiteY155" fmla="*/ 2608608 h 3874421"/>
                      <a:gd name="connsiteX156" fmla="*/ 851152 w 1221976"/>
                      <a:gd name="connsiteY156" fmla="*/ 2628776 h 3874421"/>
                      <a:gd name="connsiteX157" fmla="*/ 835492 w 1221976"/>
                      <a:gd name="connsiteY157" fmla="*/ 2651820 h 3874421"/>
                      <a:gd name="connsiteX158" fmla="*/ 786262 w 1221976"/>
                      <a:gd name="connsiteY158" fmla="*/ 2658435 h 3874421"/>
                      <a:gd name="connsiteX159" fmla="*/ 746674 w 1221976"/>
                      <a:gd name="connsiteY159" fmla="*/ 2620474 h 3874421"/>
                      <a:gd name="connsiteX160" fmla="*/ 746309 w 1221976"/>
                      <a:gd name="connsiteY160" fmla="*/ 2620626 h 3874421"/>
                      <a:gd name="connsiteX161" fmla="*/ 747674 w 1221976"/>
                      <a:gd name="connsiteY161" fmla="*/ 2622002 h 3874421"/>
                      <a:gd name="connsiteX162" fmla="*/ 741984 w 1221976"/>
                      <a:gd name="connsiteY162" fmla="*/ 2625363 h 3874421"/>
                      <a:gd name="connsiteX163" fmla="*/ 742947 w 1221976"/>
                      <a:gd name="connsiteY163" fmla="*/ 2654589 h 3874421"/>
                      <a:gd name="connsiteX164" fmla="*/ 749992 w 1221976"/>
                      <a:gd name="connsiteY164" fmla="*/ 2900992 h 3874421"/>
                      <a:gd name="connsiteX165" fmla="*/ 750452 w 1221976"/>
                      <a:gd name="connsiteY165" fmla="*/ 2920694 h 3874421"/>
                      <a:gd name="connsiteX166" fmla="*/ 765776 w 1221976"/>
                      <a:gd name="connsiteY166" fmla="*/ 2924235 h 3874421"/>
                      <a:gd name="connsiteX167" fmla="*/ 769024 w 1221976"/>
                      <a:gd name="connsiteY167" fmla="*/ 2949946 h 3874421"/>
                      <a:gd name="connsiteX168" fmla="*/ 761237 w 1221976"/>
                      <a:gd name="connsiteY168" fmla="*/ 2960389 h 3874421"/>
                      <a:gd name="connsiteX169" fmla="*/ 751503 w 1221976"/>
                      <a:gd name="connsiteY169" fmla="*/ 2965718 h 3874421"/>
                      <a:gd name="connsiteX170" fmla="*/ 751944 w 1221976"/>
                      <a:gd name="connsiteY170" fmla="*/ 2984649 h 3874421"/>
                      <a:gd name="connsiteX171" fmla="*/ 764598 w 1221976"/>
                      <a:gd name="connsiteY171" fmla="*/ 2978607 h 3874421"/>
                      <a:gd name="connsiteX172" fmla="*/ 795096 w 1221976"/>
                      <a:gd name="connsiteY172" fmla="*/ 2979194 h 3874421"/>
                      <a:gd name="connsiteX173" fmla="*/ 795291 w 1221976"/>
                      <a:gd name="connsiteY173" fmla="*/ 3056302 h 3874421"/>
                      <a:gd name="connsiteX174" fmla="*/ 792438 w 1221976"/>
                      <a:gd name="connsiteY174" fmla="*/ 3057490 h 3874421"/>
                      <a:gd name="connsiteX175" fmla="*/ 802580 w 1221976"/>
                      <a:gd name="connsiteY175" fmla="*/ 3059458 h 3874421"/>
                      <a:gd name="connsiteX176" fmla="*/ 812563 w 1221976"/>
                      <a:gd name="connsiteY176" fmla="*/ 3067000 h 3874421"/>
                      <a:gd name="connsiteX177" fmla="*/ 806420 w 1221976"/>
                      <a:gd name="connsiteY177" fmla="*/ 3089274 h 3874421"/>
                      <a:gd name="connsiteX178" fmla="*/ 795511 w 1221976"/>
                      <a:gd name="connsiteY178" fmla="*/ 3095709 h 3874421"/>
                      <a:gd name="connsiteX179" fmla="*/ 794424 w 1221976"/>
                      <a:gd name="connsiteY179" fmla="*/ 3102346 h 3874421"/>
                      <a:gd name="connsiteX180" fmla="*/ 786637 w 1221976"/>
                      <a:gd name="connsiteY180" fmla="*/ 3112789 h 3874421"/>
                      <a:gd name="connsiteX181" fmla="*/ 755129 w 1221976"/>
                      <a:gd name="connsiteY181" fmla="*/ 3130037 h 3874421"/>
                      <a:gd name="connsiteX182" fmla="*/ 755144 w 1221976"/>
                      <a:gd name="connsiteY182" fmla="*/ 3131072 h 3874421"/>
                      <a:gd name="connsiteX183" fmla="*/ 782394 w 1221976"/>
                      <a:gd name="connsiteY183" fmla="*/ 3131596 h 3874421"/>
                      <a:gd name="connsiteX184" fmla="*/ 784012 w 1221976"/>
                      <a:gd name="connsiteY184" fmla="*/ 3133866 h 3874421"/>
                      <a:gd name="connsiteX185" fmla="*/ 789998 w 1221976"/>
                      <a:gd name="connsiteY185" fmla="*/ 3131007 h 3874421"/>
                      <a:gd name="connsiteX186" fmla="*/ 820496 w 1221976"/>
                      <a:gd name="connsiteY186" fmla="*/ 3131594 h 3874421"/>
                      <a:gd name="connsiteX187" fmla="*/ 820691 w 1221976"/>
                      <a:gd name="connsiteY187" fmla="*/ 3208702 h 3874421"/>
                      <a:gd name="connsiteX188" fmla="*/ 817838 w 1221976"/>
                      <a:gd name="connsiteY188" fmla="*/ 3209890 h 3874421"/>
                      <a:gd name="connsiteX189" fmla="*/ 827980 w 1221976"/>
                      <a:gd name="connsiteY189" fmla="*/ 3211858 h 3874421"/>
                      <a:gd name="connsiteX190" fmla="*/ 837963 w 1221976"/>
                      <a:gd name="connsiteY190" fmla="*/ 3219400 h 3874421"/>
                      <a:gd name="connsiteX191" fmla="*/ 838787 w 1221976"/>
                      <a:gd name="connsiteY191" fmla="*/ 3226565 h 3874421"/>
                      <a:gd name="connsiteX192" fmla="*/ 839545 w 1221976"/>
                      <a:gd name="connsiteY192" fmla="*/ 3226844 h 3874421"/>
                      <a:gd name="connsiteX193" fmla="*/ 839742 w 1221976"/>
                      <a:gd name="connsiteY193" fmla="*/ 3303953 h 3874421"/>
                      <a:gd name="connsiteX194" fmla="*/ 836887 w 1221976"/>
                      <a:gd name="connsiteY194" fmla="*/ 3305140 h 3874421"/>
                      <a:gd name="connsiteX195" fmla="*/ 847030 w 1221976"/>
                      <a:gd name="connsiteY195" fmla="*/ 3307107 h 3874421"/>
                      <a:gd name="connsiteX196" fmla="*/ 857012 w 1221976"/>
                      <a:gd name="connsiteY196" fmla="*/ 3314650 h 3874421"/>
                      <a:gd name="connsiteX197" fmla="*/ 815683 w 1221976"/>
                      <a:gd name="connsiteY197" fmla="*/ 3357679 h 3874421"/>
                      <a:gd name="connsiteX198" fmla="*/ 810246 w 1221976"/>
                      <a:gd name="connsiteY198" fmla="*/ 3358561 h 3874421"/>
                      <a:gd name="connsiteX199" fmla="*/ 809966 w 1221976"/>
                      <a:gd name="connsiteY199" fmla="*/ 3358876 h 3874421"/>
                      <a:gd name="connsiteX200" fmla="*/ 811618 w 1221976"/>
                      <a:gd name="connsiteY200" fmla="*/ 3359552 h 3874421"/>
                      <a:gd name="connsiteX201" fmla="*/ 807510 w 1221976"/>
                      <a:gd name="connsiteY201" fmla="*/ 3362752 h 3874421"/>
                      <a:gd name="connsiteX202" fmla="*/ 815278 w 1221976"/>
                      <a:gd name="connsiteY202" fmla="*/ 3364260 h 3874421"/>
                      <a:gd name="connsiteX203" fmla="*/ 825261 w 1221976"/>
                      <a:gd name="connsiteY203" fmla="*/ 3371802 h 3874421"/>
                      <a:gd name="connsiteX204" fmla="*/ 826085 w 1221976"/>
                      <a:gd name="connsiteY204" fmla="*/ 3378967 h 3874421"/>
                      <a:gd name="connsiteX205" fmla="*/ 826843 w 1221976"/>
                      <a:gd name="connsiteY205" fmla="*/ 3379246 h 3874421"/>
                      <a:gd name="connsiteX206" fmla="*/ 827040 w 1221976"/>
                      <a:gd name="connsiteY206" fmla="*/ 3456355 h 3874421"/>
                      <a:gd name="connsiteX207" fmla="*/ 824185 w 1221976"/>
                      <a:gd name="connsiteY207" fmla="*/ 3457542 h 3874421"/>
                      <a:gd name="connsiteX208" fmla="*/ 834328 w 1221976"/>
                      <a:gd name="connsiteY208" fmla="*/ 3459509 h 3874421"/>
                      <a:gd name="connsiteX209" fmla="*/ 844310 w 1221976"/>
                      <a:gd name="connsiteY209" fmla="*/ 3467052 h 3874421"/>
                      <a:gd name="connsiteX210" fmla="*/ 802981 w 1221976"/>
                      <a:gd name="connsiteY210" fmla="*/ 3510081 h 3874421"/>
                      <a:gd name="connsiteX211" fmla="*/ 796792 w 1221976"/>
                      <a:gd name="connsiteY211" fmla="*/ 3511085 h 3874421"/>
                      <a:gd name="connsiteX212" fmla="*/ 798916 w 1221976"/>
                      <a:gd name="connsiteY212" fmla="*/ 3511954 h 3874421"/>
                      <a:gd name="connsiteX213" fmla="*/ 751289 w 1221976"/>
                      <a:gd name="connsiteY213" fmla="*/ 3549051 h 3874421"/>
                      <a:gd name="connsiteX214" fmla="*/ 740410 w 1221976"/>
                      <a:gd name="connsiteY214" fmla="*/ 3564525 h 3874421"/>
                      <a:gd name="connsiteX215" fmla="*/ 740257 w 1221976"/>
                      <a:gd name="connsiteY215" fmla="*/ 3566519 h 3874421"/>
                      <a:gd name="connsiteX216" fmla="*/ 583568 w 1221976"/>
                      <a:gd name="connsiteY216" fmla="*/ 3874419 h 3874421"/>
                      <a:gd name="connsiteX217" fmla="*/ 456492 w 1221976"/>
                      <a:gd name="connsiteY217" fmla="*/ 3669625 h 3874421"/>
                      <a:gd name="connsiteX218" fmla="*/ 437661 w 1221976"/>
                      <a:gd name="connsiteY218" fmla="*/ 3547225 h 3874421"/>
                      <a:gd name="connsiteX219" fmla="*/ 392376 w 1221976"/>
                      <a:gd name="connsiteY219" fmla="*/ 3511953 h 3874421"/>
                      <a:gd name="connsiteX220" fmla="*/ 394500 w 1221976"/>
                      <a:gd name="connsiteY220" fmla="*/ 3511084 h 3874421"/>
                      <a:gd name="connsiteX221" fmla="*/ 388311 w 1221976"/>
                      <a:gd name="connsiteY221" fmla="*/ 3510080 h 3874421"/>
                      <a:gd name="connsiteX222" fmla="*/ 346982 w 1221976"/>
                      <a:gd name="connsiteY222" fmla="*/ 3467051 h 3874421"/>
                      <a:gd name="connsiteX223" fmla="*/ 356964 w 1221976"/>
                      <a:gd name="connsiteY223" fmla="*/ 3459508 h 3874421"/>
                      <a:gd name="connsiteX224" fmla="*/ 367107 w 1221976"/>
                      <a:gd name="connsiteY224" fmla="*/ 3457541 h 3874421"/>
                      <a:gd name="connsiteX225" fmla="*/ 364252 w 1221976"/>
                      <a:gd name="connsiteY225" fmla="*/ 3456354 h 3874421"/>
                      <a:gd name="connsiteX226" fmla="*/ 364449 w 1221976"/>
                      <a:gd name="connsiteY226" fmla="*/ 3379245 h 3874421"/>
                      <a:gd name="connsiteX227" fmla="*/ 365207 w 1221976"/>
                      <a:gd name="connsiteY227" fmla="*/ 3378966 h 3874421"/>
                      <a:gd name="connsiteX228" fmla="*/ 366031 w 1221976"/>
                      <a:gd name="connsiteY228" fmla="*/ 3371801 h 3874421"/>
                      <a:gd name="connsiteX229" fmla="*/ 376014 w 1221976"/>
                      <a:gd name="connsiteY229" fmla="*/ 3364259 h 3874421"/>
                      <a:gd name="connsiteX230" fmla="*/ 386156 w 1221976"/>
                      <a:gd name="connsiteY230" fmla="*/ 3362291 h 3874421"/>
                      <a:gd name="connsiteX231" fmla="*/ 383303 w 1221976"/>
                      <a:gd name="connsiteY231" fmla="*/ 3361103 h 3874421"/>
                      <a:gd name="connsiteX232" fmla="*/ 371416 w 1221976"/>
                      <a:gd name="connsiteY232" fmla="*/ 3347713 h 3874421"/>
                      <a:gd name="connsiteX233" fmla="*/ 353125 w 1221976"/>
                      <a:gd name="connsiteY233" fmla="*/ 3336924 h 3874421"/>
                      <a:gd name="connsiteX234" fmla="*/ 346983 w 1221976"/>
                      <a:gd name="connsiteY234" fmla="*/ 3314650 h 3874421"/>
                      <a:gd name="connsiteX235" fmla="*/ 356965 w 1221976"/>
                      <a:gd name="connsiteY235" fmla="*/ 3307107 h 3874421"/>
                      <a:gd name="connsiteX236" fmla="*/ 367108 w 1221976"/>
                      <a:gd name="connsiteY236" fmla="*/ 3305140 h 3874421"/>
                      <a:gd name="connsiteX237" fmla="*/ 364253 w 1221976"/>
                      <a:gd name="connsiteY237" fmla="*/ 3303953 h 3874421"/>
                      <a:gd name="connsiteX238" fmla="*/ 364450 w 1221976"/>
                      <a:gd name="connsiteY238" fmla="*/ 3226844 h 3874421"/>
                      <a:gd name="connsiteX239" fmla="*/ 365208 w 1221976"/>
                      <a:gd name="connsiteY239" fmla="*/ 3226565 h 3874421"/>
                      <a:gd name="connsiteX240" fmla="*/ 366032 w 1221976"/>
                      <a:gd name="connsiteY240" fmla="*/ 3219400 h 3874421"/>
                      <a:gd name="connsiteX241" fmla="*/ 376015 w 1221976"/>
                      <a:gd name="connsiteY241" fmla="*/ 3211858 h 3874421"/>
                      <a:gd name="connsiteX242" fmla="*/ 386157 w 1221976"/>
                      <a:gd name="connsiteY242" fmla="*/ 3209890 h 3874421"/>
                      <a:gd name="connsiteX243" fmla="*/ 383304 w 1221976"/>
                      <a:gd name="connsiteY243" fmla="*/ 3208702 h 3874421"/>
                      <a:gd name="connsiteX244" fmla="*/ 383499 w 1221976"/>
                      <a:gd name="connsiteY244" fmla="*/ 3131594 h 3874421"/>
                      <a:gd name="connsiteX245" fmla="*/ 413997 w 1221976"/>
                      <a:gd name="connsiteY245" fmla="*/ 3131007 h 3874421"/>
                      <a:gd name="connsiteX246" fmla="*/ 414984 w 1221976"/>
                      <a:gd name="connsiteY246" fmla="*/ 3131478 h 3874421"/>
                      <a:gd name="connsiteX247" fmla="*/ 430241 w 1221976"/>
                      <a:gd name="connsiteY247" fmla="*/ 3131184 h 3874421"/>
                      <a:gd name="connsiteX248" fmla="*/ 430602 w 1221976"/>
                      <a:gd name="connsiteY248" fmla="*/ 3120039 h 3874421"/>
                      <a:gd name="connsiteX249" fmla="*/ 417358 w 1221976"/>
                      <a:gd name="connsiteY249" fmla="*/ 3112789 h 3874421"/>
                      <a:gd name="connsiteX250" fmla="*/ 409571 w 1221976"/>
                      <a:gd name="connsiteY250" fmla="*/ 3102346 h 3874421"/>
                      <a:gd name="connsiteX251" fmla="*/ 408484 w 1221976"/>
                      <a:gd name="connsiteY251" fmla="*/ 3095709 h 3874421"/>
                      <a:gd name="connsiteX252" fmla="*/ 397575 w 1221976"/>
                      <a:gd name="connsiteY252" fmla="*/ 3089274 h 3874421"/>
                      <a:gd name="connsiteX253" fmla="*/ 391432 w 1221976"/>
                      <a:gd name="connsiteY253" fmla="*/ 3067000 h 3874421"/>
                      <a:gd name="connsiteX254" fmla="*/ 401415 w 1221976"/>
                      <a:gd name="connsiteY254" fmla="*/ 3059458 h 3874421"/>
                      <a:gd name="connsiteX255" fmla="*/ 411557 w 1221976"/>
                      <a:gd name="connsiteY255" fmla="*/ 3057490 h 3874421"/>
                      <a:gd name="connsiteX256" fmla="*/ 408704 w 1221976"/>
                      <a:gd name="connsiteY256" fmla="*/ 3056302 h 3874421"/>
                      <a:gd name="connsiteX257" fmla="*/ 408899 w 1221976"/>
                      <a:gd name="connsiteY257" fmla="*/ 2979194 h 3874421"/>
                      <a:gd name="connsiteX258" fmla="*/ 435179 w 1221976"/>
                      <a:gd name="connsiteY258" fmla="*/ 2978688 h 3874421"/>
                      <a:gd name="connsiteX259" fmla="*/ 436062 w 1221976"/>
                      <a:gd name="connsiteY259" fmla="*/ 2951409 h 3874421"/>
                      <a:gd name="connsiteX260" fmla="*/ 434971 w 1221976"/>
                      <a:gd name="connsiteY260" fmla="*/ 2949946 h 3874421"/>
                      <a:gd name="connsiteX261" fmla="*/ 432646 w 1221976"/>
                      <a:gd name="connsiteY261" fmla="*/ 2935741 h 3874421"/>
                      <a:gd name="connsiteX262" fmla="*/ 436877 w 1221976"/>
                      <a:gd name="connsiteY262" fmla="*/ 2927005 h 3874421"/>
                      <a:gd name="connsiteX263" fmla="*/ 445478 w 1221976"/>
                      <a:gd name="connsiteY263" fmla="*/ 2690080 h 3874421"/>
                      <a:gd name="connsiteX264" fmla="*/ 447865 w 1221976"/>
                      <a:gd name="connsiteY264" fmla="*/ 2629915 h 3874421"/>
                      <a:gd name="connsiteX265" fmla="*/ 434469 w 1221976"/>
                      <a:gd name="connsiteY265" fmla="*/ 2622002 h 3874421"/>
                      <a:gd name="connsiteX266" fmla="*/ 435834 w 1221976"/>
                      <a:gd name="connsiteY266" fmla="*/ 2620626 h 3874421"/>
                      <a:gd name="connsiteX267" fmla="*/ 435469 w 1221976"/>
                      <a:gd name="connsiteY267" fmla="*/ 2620474 h 3874421"/>
                      <a:gd name="connsiteX268" fmla="*/ 395882 w 1221976"/>
                      <a:gd name="connsiteY268" fmla="*/ 2658435 h 3874421"/>
                      <a:gd name="connsiteX269" fmla="*/ 346651 w 1221976"/>
                      <a:gd name="connsiteY269" fmla="*/ 2651820 h 3874421"/>
                      <a:gd name="connsiteX270" fmla="*/ 330991 w 1221976"/>
                      <a:gd name="connsiteY270" fmla="*/ 2628776 h 3874421"/>
                      <a:gd name="connsiteX271" fmla="*/ 335691 w 1221976"/>
                      <a:gd name="connsiteY271" fmla="*/ 2608608 h 3874421"/>
                      <a:gd name="connsiteX272" fmla="*/ 367078 w 1221976"/>
                      <a:gd name="connsiteY272" fmla="*/ 2596550 h 3874421"/>
                      <a:gd name="connsiteX273" fmla="*/ 368142 w 1221976"/>
                      <a:gd name="connsiteY273" fmla="*/ 2585274 h 3874421"/>
                      <a:gd name="connsiteX274" fmla="*/ 353822 w 1221976"/>
                      <a:gd name="connsiteY274" fmla="*/ 2579909 h 3874421"/>
                      <a:gd name="connsiteX275" fmla="*/ 238847 w 1221976"/>
                      <a:gd name="connsiteY275" fmla="*/ 2559265 h 3874421"/>
                      <a:gd name="connsiteX276" fmla="*/ 172322 w 1221976"/>
                      <a:gd name="connsiteY276" fmla="*/ 2486941 h 3874421"/>
                      <a:gd name="connsiteX277" fmla="*/ 210572 w 1221976"/>
                      <a:gd name="connsiteY277" fmla="*/ 2449663 h 3874421"/>
                      <a:gd name="connsiteX278" fmla="*/ 215371 w 1221976"/>
                      <a:gd name="connsiteY278" fmla="*/ 2450288 h 3874421"/>
                      <a:gd name="connsiteX279" fmla="*/ 189678 w 1221976"/>
                      <a:gd name="connsiteY279" fmla="*/ 2434421 h 3874421"/>
                      <a:gd name="connsiteX280" fmla="*/ 151579 w 1221976"/>
                      <a:gd name="connsiteY280" fmla="*/ 2354637 h 3874421"/>
                      <a:gd name="connsiteX281" fmla="*/ 235219 w 1221976"/>
                      <a:gd name="connsiteY281" fmla="*/ 2350042 h 3874421"/>
                      <a:gd name="connsiteX282" fmla="*/ 254032 w 1221976"/>
                      <a:gd name="connsiteY282" fmla="*/ 2361662 h 3874421"/>
                      <a:gd name="connsiteX283" fmla="*/ 249521 w 1221976"/>
                      <a:gd name="connsiteY283" fmla="*/ 2345151 h 3874421"/>
                      <a:gd name="connsiteX284" fmla="*/ 266443 w 1221976"/>
                      <a:gd name="connsiteY284" fmla="*/ 2312550 h 3874421"/>
                      <a:gd name="connsiteX285" fmla="*/ 287270 w 1221976"/>
                      <a:gd name="connsiteY285" fmla="*/ 2306741 h 3874421"/>
                      <a:gd name="connsiteX286" fmla="*/ 358257 w 1221976"/>
                      <a:gd name="connsiteY286" fmla="*/ 2338017 h 3874421"/>
                      <a:gd name="connsiteX287" fmla="*/ 427068 w 1221976"/>
                      <a:gd name="connsiteY287" fmla="*/ 2444198 h 3874421"/>
                      <a:gd name="connsiteX288" fmla="*/ 438571 w 1221976"/>
                      <a:gd name="connsiteY288" fmla="*/ 2454782 h 3874421"/>
                      <a:gd name="connsiteX289" fmla="*/ 447167 w 1221976"/>
                      <a:gd name="connsiteY289" fmla="*/ 2448158 h 3874421"/>
                      <a:gd name="connsiteX290" fmla="*/ 442214 w 1221976"/>
                      <a:gd name="connsiteY290" fmla="*/ 2418842 h 3874421"/>
                      <a:gd name="connsiteX291" fmla="*/ 444587 w 1221976"/>
                      <a:gd name="connsiteY291" fmla="*/ 2406768 h 3874421"/>
                      <a:gd name="connsiteX292" fmla="*/ 457235 w 1221976"/>
                      <a:gd name="connsiteY292" fmla="*/ 2393703 h 3874421"/>
                      <a:gd name="connsiteX293" fmla="*/ 460342 w 1221976"/>
                      <a:gd name="connsiteY293" fmla="*/ 2315375 h 3874421"/>
                      <a:gd name="connsiteX294" fmla="*/ 467897 w 1221976"/>
                      <a:gd name="connsiteY294" fmla="*/ 2142092 h 3874421"/>
                      <a:gd name="connsiteX295" fmla="*/ 407359 w 1221976"/>
                      <a:gd name="connsiteY295" fmla="*/ 2073790 h 3874421"/>
                      <a:gd name="connsiteX296" fmla="*/ 338202 w 1221976"/>
                      <a:gd name="connsiteY296" fmla="*/ 2032935 h 3874421"/>
                      <a:gd name="connsiteX297" fmla="*/ 339713 w 1221976"/>
                      <a:gd name="connsiteY297" fmla="*/ 2031412 h 3874421"/>
                      <a:gd name="connsiteX298" fmla="*/ 339309 w 1221976"/>
                      <a:gd name="connsiteY298" fmla="*/ 2031244 h 3874421"/>
                      <a:gd name="connsiteX299" fmla="*/ 295483 w 1221976"/>
                      <a:gd name="connsiteY299" fmla="*/ 2073270 h 3874421"/>
                      <a:gd name="connsiteX300" fmla="*/ 240981 w 1221976"/>
                      <a:gd name="connsiteY300" fmla="*/ 2065946 h 3874421"/>
                      <a:gd name="connsiteX301" fmla="*/ 223645 w 1221976"/>
                      <a:gd name="connsiteY301" fmla="*/ 2040435 h 3874421"/>
                      <a:gd name="connsiteX302" fmla="*/ 228848 w 1221976"/>
                      <a:gd name="connsiteY302" fmla="*/ 2018107 h 3874421"/>
                      <a:gd name="connsiteX303" fmla="*/ 263595 w 1221976"/>
                      <a:gd name="connsiteY303" fmla="*/ 2004758 h 3874421"/>
                      <a:gd name="connsiteX304" fmla="*/ 264773 w 1221976"/>
                      <a:gd name="connsiteY304" fmla="*/ 1992274 h 3874421"/>
                      <a:gd name="connsiteX305" fmla="*/ 248920 w 1221976"/>
                      <a:gd name="connsiteY305" fmla="*/ 1986336 h 3874421"/>
                      <a:gd name="connsiteX306" fmla="*/ 121634 w 1221976"/>
                      <a:gd name="connsiteY306" fmla="*/ 1963481 h 3874421"/>
                      <a:gd name="connsiteX307" fmla="*/ 47986 w 1221976"/>
                      <a:gd name="connsiteY307" fmla="*/ 1883413 h 3874421"/>
                      <a:gd name="connsiteX308" fmla="*/ 90332 w 1221976"/>
                      <a:gd name="connsiteY308" fmla="*/ 1842143 h 3874421"/>
                      <a:gd name="connsiteX309" fmla="*/ 95644 w 1221976"/>
                      <a:gd name="connsiteY309" fmla="*/ 1842836 h 3874421"/>
                      <a:gd name="connsiteX310" fmla="*/ 67201 w 1221976"/>
                      <a:gd name="connsiteY310" fmla="*/ 1825270 h 3874421"/>
                      <a:gd name="connsiteX311" fmla="*/ 25022 w 1221976"/>
                      <a:gd name="connsiteY311" fmla="*/ 1736943 h 3874421"/>
                      <a:gd name="connsiteX312" fmla="*/ 117618 w 1221976"/>
                      <a:gd name="connsiteY312" fmla="*/ 1731856 h 3874421"/>
                      <a:gd name="connsiteX313" fmla="*/ 138445 w 1221976"/>
                      <a:gd name="connsiteY313" fmla="*/ 1744719 h 3874421"/>
                      <a:gd name="connsiteX314" fmla="*/ 133451 w 1221976"/>
                      <a:gd name="connsiteY314" fmla="*/ 1726441 h 3874421"/>
                      <a:gd name="connsiteX315" fmla="*/ 152185 w 1221976"/>
                      <a:gd name="connsiteY315" fmla="*/ 1690349 h 3874421"/>
                      <a:gd name="connsiteX316" fmla="*/ 175241 w 1221976"/>
                      <a:gd name="connsiteY316" fmla="*/ 1683918 h 3874421"/>
                      <a:gd name="connsiteX317" fmla="*/ 253830 w 1221976"/>
                      <a:gd name="connsiteY317" fmla="*/ 1718543 h 3874421"/>
                      <a:gd name="connsiteX318" fmla="*/ 330008 w 1221976"/>
                      <a:gd name="connsiteY318" fmla="*/ 1836093 h 3874421"/>
                      <a:gd name="connsiteX319" fmla="*/ 342744 w 1221976"/>
                      <a:gd name="connsiteY319" fmla="*/ 1847811 h 3874421"/>
                      <a:gd name="connsiteX320" fmla="*/ 352259 w 1221976"/>
                      <a:gd name="connsiteY320" fmla="*/ 1840477 h 3874421"/>
                      <a:gd name="connsiteX321" fmla="*/ 346776 w 1221976"/>
                      <a:gd name="connsiteY321" fmla="*/ 1808022 h 3874421"/>
                      <a:gd name="connsiteX322" fmla="*/ 349403 w 1221976"/>
                      <a:gd name="connsiteY322" fmla="*/ 1794656 h 3874421"/>
                      <a:gd name="connsiteX323" fmla="*/ 394303 w 1221976"/>
                      <a:gd name="connsiteY323" fmla="*/ 1781869 h 3874421"/>
                      <a:gd name="connsiteX324" fmla="*/ 427483 w 1221976"/>
                      <a:gd name="connsiteY324" fmla="*/ 1828699 h 3874421"/>
                      <a:gd name="connsiteX325" fmla="*/ 414287 w 1221976"/>
                      <a:gd name="connsiteY325" fmla="*/ 1895830 h 3874421"/>
                      <a:gd name="connsiteX326" fmla="*/ 437769 w 1221976"/>
                      <a:gd name="connsiteY326" fmla="*/ 1925239 h 3874421"/>
                      <a:gd name="connsiteX327" fmla="*/ 467705 w 1221976"/>
                      <a:gd name="connsiteY327" fmla="*/ 1947345 h 3874421"/>
                      <a:gd name="connsiteX328" fmla="*/ 476188 w 1221976"/>
                      <a:gd name="connsiteY328" fmla="*/ 1951905 h 3874421"/>
                      <a:gd name="connsiteX329" fmla="*/ 484329 w 1221976"/>
                      <a:gd name="connsiteY329" fmla="*/ 1765175 h 3874421"/>
                      <a:gd name="connsiteX330" fmla="*/ 494914 w 1221976"/>
                      <a:gd name="connsiteY330" fmla="*/ 1551584 h 3874421"/>
                      <a:gd name="connsiteX331" fmla="*/ 450357 w 1221976"/>
                      <a:gd name="connsiteY331" fmla="*/ 1511965 h 3874421"/>
                      <a:gd name="connsiteX332" fmla="*/ 351396 w 1221976"/>
                      <a:gd name="connsiteY332" fmla="*/ 1356145 h 3874421"/>
                      <a:gd name="connsiteX333" fmla="*/ 419094 w 1221976"/>
                      <a:gd name="connsiteY333" fmla="*/ 1312891 h 3874421"/>
                      <a:gd name="connsiteX334" fmla="*/ 458865 w 1221976"/>
                      <a:gd name="connsiteY334" fmla="*/ 1310113 h 3874421"/>
                      <a:gd name="connsiteX335" fmla="*/ 422353 w 1221976"/>
                      <a:gd name="connsiteY335" fmla="*/ 1289488 h 3874421"/>
                      <a:gd name="connsiteX336" fmla="*/ 227890 w 1221976"/>
                      <a:gd name="connsiteY336" fmla="*/ 1250498 h 3874421"/>
                      <a:gd name="connsiteX337" fmla="*/ 229230 w 1221976"/>
                      <a:gd name="connsiteY337" fmla="*/ 1247781 h 3874421"/>
                      <a:gd name="connsiteX338" fmla="*/ 221004 w 1221976"/>
                      <a:gd name="connsiteY338" fmla="*/ 1251407 h 3874421"/>
                      <a:gd name="connsiteX339" fmla="*/ 121662 w 1221976"/>
                      <a:gd name="connsiteY339" fmla="*/ 1231571 h 3874421"/>
                      <a:gd name="connsiteX340" fmla="*/ 123728 w 1221976"/>
                      <a:gd name="connsiteY340" fmla="*/ 1214611 h 3874421"/>
                      <a:gd name="connsiteX341" fmla="*/ 132791 w 1221976"/>
                      <a:gd name="connsiteY341" fmla="*/ 1204288 h 3874421"/>
                      <a:gd name="connsiteX342" fmla="*/ 128112 w 1221976"/>
                      <a:gd name="connsiteY342" fmla="*/ 1205081 h 3874421"/>
                      <a:gd name="connsiteX343" fmla="*/ 34057 w 1221976"/>
                      <a:gd name="connsiteY343" fmla="*/ 1111416 h 3874421"/>
                      <a:gd name="connsiteX344" fmla="*/ 123906 w 1221976"/>
                      <a:gd name="connsiteY344" fmla="*/ 1080176 h 3874421"/>
                      <a:gd name="connsiteX345" fmla="*/ 135322 w 1221976"/>
                      <a:gd name="connsiteY345" fmla="*/ 1066623 h 3874421"/>
                      <a:gd name="connsiteX346" fmla="*/ 120707 w 1221976"/>
                      <a:gd name="connsiteY346" fmla="*/ 1057405 h 3874421"/>
                      <a:gd name="connsiteX347" fmla="*/ 49351 w 1221976"/>
                      <a:gd name="connsiteY347" fmla="*/ 1062113 h 3874421"/>
                      <a:gd name="connsiteX348" fmla="*/ 27779 w 1221976"/>
                      <a:gd name="connsiteY348" fmla="*/ 1055542 h 3874421"/>
                      <a:gd name="connsiteX349" fmla="*/ 14 w 1221976"/>
                      <a:gd name="connsiteY349" fmla="*/ 1021819 h 3874421"/>
                      <a:gd name="connsiteX350" fmla="*/ 25527 w 1221976"/>
                      <a:gd name="connsiteY350" fmla="*/ 989854 h 3874421"/>
                      <a:gd name="connsiteX351" fmla="*/ 52276 w 1221976"/>
                      <a:gd name="connsiteY351" fmla="*/ 981425 h 3874421"/>
                      <a:gd name="connsiteX352" fmla="*/ 24289 w 1221976"/>
                      <a:gd name="connsiteY352" fmla="*/ 955061 h 3874421"/>
                      <a:gd name="connsiteX353" fmla="*/ 20132 w 1221976"/>
                      <a:gd name="connsiteY353" fmla="*/ 915486 h 3874421"/>
                      <a:gd name="connsiteX354" fmla="*/ 56484 w 1221976"/>
                      <a:gd name="connsiteY354" fmla="*/ 899299 h 3874421"/>
                      <a:gd name="connsiteX355" fmla="*/ 85043 w 1221976"/>
                      <a:gd name="connsiteY355" fmla="*/ 907872 h 3874421"/>
                      <a:gd name="connsiteX356" fmla="*/ 80363 w 1221976"/>
                      <a:gd name="connsiteY356" fmla="*/ 894874 h 3874421"/>
                      <a:gd name="connsiteX357" fmla="*/ 95290 w 1221976"/>
                      <a:gd name="connsiteY357" fmla="*/ 856797 h 3874421"/>
                      <a:gd name="connsiteX358" fmla="*/ 138377 w 1221976"/>
                      <a:gd name="connsiteY358" fmla="*/ 863980 h 3874421"/>
                      <a:gd name="connsiteX359" fmla="*/ 154180 w 1221976"/>
                      <a:gd name="connsiteY359" fmla="*/ 880548 h 3874421"/>
                      <a:gd name="connsiteX360" fmla="*/ 186221 w 1221976"/>
                      <a:gd name="connsiteY360" fmla="*/ 943932 h 3874421"/>
                      <a:gd name="connsiteX361" fmla="*/ 201032 w 1221976"/>
                      <a:gd name="connsiteY361" fmla="*/ 950430 h 3874421"/>
                      <a:gd name="connsiteX362" fmla="*/ 207540 w 1221976"/>
                      <a:gd name="connsiteY362" fmla="*/ 935316 h 3874421"/>
                      <a:gd name="connsiteX363" fmla="*/ 189253 w 1221976"/>
                      <a:gd name="connsiteY363" fmla="*/ 842609 h 3874421"/>
                      <a:gd name="connsiteX364" fmla="*/ 317396 w 1221976"/>
                      <a:gd name="connsiteY364" fmla="*/ 877230 h 3874421"/>
                      <a:gd name="connsiteX365" fmla="*/ 319049 w 1221976"/>
                      <a:gd name="connsiteY365" fmla="*/ 881679 h 3874421"/>
                      <a:gd name="connsiteX366" fmla="*/ 323458 w 1221976"/>
                      <a:gd name="connsiteY366" fmla="*/ 868668 h 3874421"/>
                      <a:gd name="connsiteX367" fmla="*/ 337112 w 1221976"/>
                      <a:gd name="connsiteY367" fmla="*/ 858400 h 3874421"/>
                      <a:gd name="connsiteX368" fmla="*/ 403963 w 1221976"/>
                      <a:gd name="connsiteY368" fmla="*/ 934514 h 3874421"/>
                      <a:gd name="connsiteX369" fmla="*/ 404911 w 1221976"/>
                      <a:gd name="connsiteY369" fmla="*/ 943221 h 3874421"/>
                      <a:gd name="connsiteX370" fmla="*/ 407746 w 1221976"/>
                      <a:gd name="connsiteY370" fmla="*/ 938977 h 3874421"/>
                      <a:gd name="connsiteX371" fmla="*/ 464031 w 1221976"/>
                      <a:gd name="connsiteY371" fmla="*/ 1021041 h 3874421"/>
                      <a:gd name="connsiteX372" fmla="*/ 518779 w 1221976"/>
                      <a:gd name="connsiteY372" fmla="*/ 1070028 h 3874421"/>
                      <a:gd name="connsiteX373" fmla="*/ 520617 w 1221976"/>
                      <a:gd name="connsiteY373" fmla="*/ 1032942 h 3874421"/>
                      <a:gd name="connsiteX374" fmla="*/ 523282 w 1221976"/>
                      <a:gd name="connsiteY374" fmla="*/ 988009 h 3874421"/>
                      <a:gd name="connsiteX375" fmla="*/ 491717 w 1221976"/>
                      <a:gd name="connsiteY375" fmla="*/ 921064 h 3874421"/>
                      <a:gd name="connsiteX376" fmla="*/ 434273 w 1221976"/>
                      <a:gd name="connsiteY376" fmla="*/ 840966 h 3874421"/>
                      <a:gd name="connsiteX377" fmla="*/ 412799 w 1221976"/>
                      <a:gd name="connsiteY377" fmla="*/ 820926 h 3874421"/>
                      <a:gd name="connsiteX378" fmla="*/ 408592 w 1221976"/>
                      <a:gd name="connsiteY378" fmla="*/ 818338 h 3874421"/>
                      <a:gd name="connsiteX379" fmla="*/ 389136 w 1221976"/>
                      <a:gd name="connsiteY379" fmla="*/ 798846 h 3874421"/>
                      <a:gd name="connsiteX380" fmla="*/ 368060 w 1221976"/>
                      <a:gd name="connsiteY380" fmla="*/ 779179 h 3874421"/>
                      <a:gd name="connsiteX381" fmla="*/ 369299 w 1221976"/>
                      <a:gd name="connsiteY381" fmla="*/ 778971 h 3874421"/>
                      <a:gd name="connsiteX382" fmla="*/ 369048 w 1221976"/>
                      <a:gd name="connsiteY382" fmla="*/ 778721 h 3874421"/>
                      <a:gd name="connsiteX383" fmla="*/ 351775 w 1221976"/>
                      <a:gd name="connsiteY383" fmla="*/ 702143 h 3874421"/>
                      <a:gd name="connsiteX384" fmla="*/ 422230 w 1221976"/>
                      <a:gd name="connsiteY384" fmla="*/ 667521 h 3874421"/>
                      <a:gd name="connsiteX385" fmla="*/ 426940 w 1221976"/>
                      <a:gd name="connsiteY385" fmla="*/ 668022 h 3874421"/>
                      <a:gd name="connsiteX386" fmla="*/ 367363 w 1221976"/>
                      <a:gd name="connsiteY386" fmla="*/ 621091 h 3874421"/>
                      <a:gd name="connsiteX387" fmla="*/ 279669 w 1221976"/>
                      <a:gd name="connsiteY387" fmla="*/ 581519 h 3874421"/>
                      <a:gd name="connsiteX388" fmla="*/ 261953 w 1221976"/>
                      <a:gd name="connsiteY388" fmla="*/ 580226 h 3874421"/>
                      <a:gd name="connsiteX389" fmla="*/ 193599 w 1221976"/>
                      <a:gd name="connsiteY389" fmla="*/ 542925 h 3874421"/>
                      <a:gd name="connsiteX390" fmla="*/ 305518 w 1221976"/>
                      <a:gd name="connsiteY390" fmla="*/ 502443 h 3874421"/>
                      <a:gd name="connsiteX391" fmla="*/ 312598 w 1221976"/>
                      <a:gd name="connsiteY391" fmla="*/ 503225 h 3874421"/>
                      <a:gd name="connsiteX392" fmla="*/ 310272 w 1221976"/>
                      <a:gd name="connsiteY392" fmla="*/ 500032 h 3874421"/>
                      <a:gd name="connsiteX393" fmla="*/ 240918 w 1221976"/>
                      <a:gd name="connsiteY393" fmla="*/ 449503 h 3874421"/>
                      <a:gd name="connsiteX394" fmla="*/ 238684 w 1221976"/>
                      <a:gd name="connsiteY394" fmla="*/ 449256 h 3874421"/>
                      <a:gd name="connsiteX395" fmla="*/ 193599 w 1221976"/>
                      <a:gd name="connsiteY395" fmla="*/ 411956 h 3874421"/>
                      <a:gd name="connsiteX396" fmla="*/ 215219 w 1221976"/>
                      <a:gd name="connsiteY396" fmla="*/ 383332 h 3874421"/>
                      <a:gd name="connsiteX397" fmla="*/ 217553 w 1221976"/>
                      <a:gd name="connsiteY397" fmla="*/ 382469 h 3874421"/>
                      <a:gd name="connsiteX398" fmla="*/ 212649 w 1221976"/>
                      <a:gd name="connsiteY398" fmla="*/ 366034 h 3874421"/>
                      <a:gd name="connsiteX399" fmla="*/ 280515 w 1221976"/>
                      <a:gd name="connsiteY399" fmla="*/ 320112 h 3874421"/>
                      <a:gd name="connsiteX400" fmla="*/ 319966 w 1221976"/>
                      <a:gd name="connsiteY400" fmla="*/ 331169 h 3874421"/>
                      <a:gd name="connsiteX401" fmla="*/ 342428 w 1221976"/>
                      <a:gd name="connsiteY401" fmla="*/ 324873 h 3874421"/>
                      <a:gd name="connsiteX402" fmla="*/ 404961 w 1221976"/>
                      <a:gd name="connsiteY402" fmla="*/ 352920 h 3874421"/>
                      <a:gd name="connsiteX403" fmla="*/ 405954 w 1221976"/>
                      <a:gd name="connsiteY403" fmla="*/ 356252 h 3874421"/>
                      <a:gd name="connsiteX404" fmla="*/ 407100 w 1221976"/>
                      <a:gd name="connsiteY404" fmla="*/ 354506 h 3874421"/>
                      <a:gd name="connsiteX405" fmla="*/ 461465 w 1221976"/>
                      <a:gd name="connsiteY405" fmla="*/ 422449 h 3874421"/>
                      <a:gd name="connsiteX406" fmla="*/ 478863 w 1221976"/>
                      <a:gd name="connsiteY406" fmla="*/ 433958 h 3874421"/>
                      <a:gd name="connsiteX407" fmla="*/ 465934 w 1221976"/>
                      <a:gd name="connsiteY407" fmla="*/ 376806 h 3874421"/>
                      <a:gd name="connsiteX408" fmla="*/ 425951 w 1221976"/>
                      <a:gd name="connsiteY408" fmla="*/ 299433 h 3874421"/>
                      <a:gd name="connsiteX409" fmla="*/ 428767 w 1221976"/>
                      <a:gd name="connsiteY409" fmla="*/ 299261 h 3874421"/>
                      <a:gd name="connsiteX410" fmla="*/ 422010 w 1221976"/>
                      <a:gd name="connsiteY410" fmla="*/ 294685 h 3874421"/>
                      <a:gd name="connsiteX411" fmla="*/ 391745 w 1221976"/>
                      <a:gd name="connsiteY411" fmla="*/ 211989 h 3874421"/>
                      <a:gd name="connsiteX412" fmla="*/ 406388 w 1221976"/>
                      <a:gd name="connsiteY412" fmla="*/ 206223 h 3874421"/>
                      <a:gd name="connsiteX413" fmla="*/ 418937 w 1221976"/>
                      <a:gd name="connsiteY413" fmla="*/ 208538 h 3874421"/>
                      <a:gd name="connsiteX414" fmla="*/ 416118 w 1221976"/>
                      <a:gd name="connsiteY414" fmla="*/ 205388 h 3874421"/>
                      <a:gd name="connsiteX415" fmla="*/ 447870 w 1221976"/>
                      <a:gd name="connsiteY415" fmla="*/ 94825 h 3874421"/>
                      <a:gd name="connsiteX416" fmla="*/ 514915 w 1221976"/>
                      <a:gd name="connsiteY416" fmla="*/ 148424 h 3874421"/>
                      <a:gd name="connsiteX417" fmla="*/ 531164 w 1221976"/>
                      <a:gd name="connsiteY417" fmla="*/ 151104 h 3874421"/>
                      <a:gd name="connsiteX418" fmla="*/ 531794 w 1221976"/>
                      <a:gd name="connsiteY418" fmla="*/ 136224 h 3874421"/>
                      <a:gd name="connsiteX419" fmla="*/ 494764 w 1221976"/>
                      <a:gd name="connsiteY419" fmla="*/ 84994 h 3874421"/>
                      <a:gd name="connsiteX420" fmla="*/ 490017 w 1221976"/>
                      <a:gd name="connsiteY420" fmla="*/ 66061 h 3874421"/>
                      <a:gd name="connsiteX421" fmla="*/ 504289 w 1221976"/>
                      <a:gd name="connsiteY421" fmla="*/ 30806 h 3874421"/>
                      <a:gd name="connsiteX422" fmla="*/ 541957 w 1221976"/>
                      <a:gd name="connsiteY422" fmla="*/ 36073 h 3874421"/>
                      <a:gd name="connsiteX423" fmla="*/ 561214 w 1221976"/>
                      <a:gd name="connsiteY423" fmla="*/ 52407 h 3874421"/>
                      <a:gd name="connsiteX424" fmla="*/ 569446 w 1221976"/>
                      <a:gd name="connsiteY424" fmla="*/ 20157 h 3874421"/>
                      <a:gd name="connsiteX425" fmla="*/ 599434 w 1221976"/>
                      <a:gd name="connsiteY425" fmla="*/ 0 h 3874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</a:cxnLst>
                    <a:rect l="l" t="t" r="r" b="b"/>
                    <a:pathLst>
                      <a:path w="1221976" h="3874421">
                        <a:moveTo>
                          <a:pt x="599434" y="0"/>
                        </a:moveTo>
                        <a:cubicBezTo>
                          <a:pt x="611145" y="0"/>
                          <a:pt x="622830" y="8786"/>
                          <a:pt x="629421" y="20157"/>
                        </a:cubicBezTo>
                        <a:cubicBezTo>
                          <a:pt x="636012" y="31527"/>
                          <a:pt x="633679" y="36830"/>
                          <a:pt x="635807" y="45167"/>
                        </a:cubicBezTo>
                        <a:lnTo>
                          <a:pt x="644112" y="36073"/>
                        </a:lnTo>
                        <a:cubicBezTo>
                          <a:pt x="657986" y="27393"/>
                          <a:pt x="671637" y="24951"/>
                          <a:pt x="681779" y="30806"/>
                        </a:cubicBezTo>
                        <a:cubicBezTo>
                          <a:pt x="691922" y="36662"/>
                          <a:pt x="696633" y="49706"/>
                          <a:pt x="696052" y="66061"/>
                        </a:cubicBezTo>
                        <a:lnTo>
                          <a:pt x="690047" y="84996"/>
                        </a:lnTo>
                        <a:lnTo>
                          <a:pt x="653839" y="136224"/>
                        </a:lnTo>
                        <a:cubicBezTo>
                          <a:pt x="651201" y="141070"/>
                          <a:pt x="650990" y="145390"/>
                          <a:pt x="655496" y="150079"/>
                        </a:cubicBezTo>
                        <a:cubicBezTo>
                          <a:pt x="660001" y="154769"/>
                          <a:pt x="667239" y="151937"/>
                          <a:pt x="670719" y="148424"/>
                        </a:cubicBezTo>
                        <a:cubicBezTo>
                          <a:pt x="692808" y="130558"/>
                          <a:pt x="715980" y="83439"/>
                          <a:pt x="736985" y="94825"/>
                        </a:cubicBezTo>
                        <a:cubicBezTo>
                          <a:pt x="776578" y="117684"/>
                          <a:pt x="790794" y="167185"/>
                          <a:pt x="768737" y="205388"/>
                        </a:cubicBezTo>
                        <a:lnTo>
                          <a:pt x="765918" y="208538"/>
                        </a:lnTo>
                        <a:lnTo>
                          <a:pt x="778467" y="206223"/>
                        </a:lnTo>
                        <a:cubicBezTo>
                          <a:pt x="784461" y="206501"/>
                          <a:pt x="789490" y="208369"/>
                          <a:pt x="793110" y="211989"/>
                        </a:cubicBezTo>
                        <a:cubicBezTo>
                          <a:pt x="807588" y="226467"/>
                          <a:pt x="794038" y="263491"/>
                          <a:pt x="762845" y="294685"/>
                        </a:cubicBezTo>
                        <a:lnTo>
                          <a:pt x="756263" y="299145"/>
                        </a:lnTo>
                        <a:lnTo>
                          <a:pt x="761006" y="299432"/>
                        </a:lnTo>
                        <a:cubicBezTo>
                          <a:pt x="744333" y="323544"/>
                          <a:pt x="730940" y="349575"/>
                          <a:pt x="721023" y="376806"/>
                        </a:cubicBezTo>
                        <a:lnTo>
                          <a:pt x="703600" y="453827"/>
                        </a:lnTo>
                        <a:lnTo>
                          <a:pt x="751032" y="422449"/>
                        </a:lnTo>
                        <a:cubicBezTo>
                          <a:pt x="772353" y="402973"/>
                          <a:pt x="790640" y="380174"/>
                          <a:pt x="805397" y="354506"/>
                        </a:cubicBezTo>
                        <a:lnTo>
                          <a:pt x="806543" y="356252"/>
                        </a:lnTo>
                        <a:lnTo>
                          <a:pt x="807536" y="352920"/>
                        </a:lnTo>
                        <a:cubicBezTo>
                          <a:pt x="817839" y="336439"/>
                          <a:pt x="841958" y="324874"/>
                          <a:pt x="870069" y="324873"/>
                        </a:cubicBezTo>
                        <a:lnTo>
                          <a:pt x="892531" y="331169"/>
                        </a:lnTo>
                        <a:lnTo>
                          <a:pt x="931982" y="320112"/>
                        </a:lnTo>
                        <a:cubicBezTo>
                          <a:pt x="969463" y="320112"/>
                          <a:pt x="999848" y="340672"/>
                          <a:pt x="999848" y="366034"/>
                        </a:cubicBezTo>
                        <a:lnTo>
                          <a:pt x="994944" y="382469"/>
                        </a:lnTo>
                        <a:lnTo>
                          <a:pt x="997278" y="383332"/>
                        </a:lnTo>
                        <a:cubicBezTo>
                          <a:pt x="1010636" y="390658"/>
                          <a:pt x="1018899" y="400777"/>
                          <a:pt x="1018898" y="411956"/>
                        </a:cubicBezTo>
                        <a:cubicBezTo>
                          <a:pt x="1018899" y="428724"/>
                          <a:pt x="1000307" y="443110"/>
                          <a:pt x="973813" y="449256"/>
                        </a:cubicBezTo>
                        <a:lnTo>
                          <a:pt x="971579" y="449503"/>
                        </a:lnTo>
                        <a:lnTo>
                          <a:pt x="902225" y="500032"/>
                        </a:lnTo>
                        <a:lnTo>
                          <a:pt x="899899" y="503225"/>
                        </a:lnTo>
                        <a:lnTo>
                          <a:pt x="906979" y="502443"/>
                        </a:lnTo>
                        <a:cubicBezTo>
                          <a:pt x="968790" y="502443"/>
                          <a:pt x="1018899" y="520567"/>
                          <a:pt x="1018898" y="542925"/>
                        </a:cubicBezTo>
                        <a:cubicBezTo>
                          <a:pt x="1018898" y="559694"/>
                          <a:pt x="990713" y="574080"/>
                          <a:pt x="950544" y="580226"/>
                        </a:cubicBezTo>
                        <a:lnTo>
                          <a:pt x="932828" y="581519"/>
                        </a:lnTo>
                        <a:lnTo>
                          <a:pt x="845134" y="621091"/>
                        </a:lnTo>
                        <a:lnTo>
                          <a:pt x="784513" y="668845"/>
                        </a:lnTo>
                        <a:lnTo>
                          <a:pt x="796944" y="667524"/>
                        </a:lnTo>
                        <a:cubicBezTo>
                          <a:pt x="830851" y="668792"/>
                          <a:pt x="857015" y="680432"/>
                          <a:pt x="867399" y="702145"/>
                        </a:cubicBezTo>
                        <a:cubicBezTo>
                          <a:pt x="877783" y="723858"/>
                          <a:pt x="870422" y="751532"/>
                          <a:pt x="850126" y="778723"/>
                        </a:cubicBezTo>
                        <a:lnTo>
                          <a:pt x="849875" y="778973"/>
                        </a:lnTo>
                        <a:lnTo>
                          <a:pt x="851114" y="779182"/>
                        </a:lnTo>
                        <a:lnTo>
                          <a:pt x="830038" y="798848"/>
                        </a:lnTo>
                        <a:lnTo>
                          <a:pt x="810582" y="818340"/>
                        </a:lnTo>
                        <a:lnTo>
                          <a:pt x="806375" y="820928"/>
                        </a:lnTo>
                        <a:lnTo>
                          <a:pt x="784901" y="840968"/>
                        </a:lnTo>
                        <a:cubicBezTo>
                          <a:pt x="763984" y="864967"/>
                          <a:pt x="744530" y="892018"/>
                          <a:pt x="727457" y="921066"/>
                        </a:cubicBezTo>
                        <a:cubicBezTo>
                          <a:pt x="710383" y="950114"/>
                          <a:pt x="696213" y="980272"/>
                          <a:pt x="685421" y="1010221"/>
                        </a:cubicBezTo>
                        <a:lnTo>
                          <a:pt x="678914" y="1036493"/>
                        </a:lnTo>
                        <a:lnTo>
                          <a:pt x="681256" y="1089059"/>
                        </a:lnTo>
                        <a:lnTo>
                          <a:pt x="683234" y="1087891"/>
                        </a:lnTo>
                        <a:cubicBezTo>
                          <a:pt x="738359" y="1049193"/>
                          <a:pt x="783674" y="997959"/>
                          <a:pt x="814232" y="938978"/>
                        </a:cubicBezTo>
                        <a:lnTo>
                          <a:pt x="817066" y="943221"/>
                        </a:lnTo>
                        <a:lnTo>
                          <a:pt x="818015" y="934514"/>
                        </a:lnTo>
                        <a:cubicBezTo>
                          <a:pt x="832615" y="887415"/>
                          <a:pt x="862544" y="853338"/>
                          <a:pt x="884865" y="858400"/>
                        </a:cubicBezTo>
                        <a:cubicBezTo>
                          <a:pt x="890445" y="859665"/>
                          <a:pt x="895022" y="863257"/>
                          <a:pt x="898519" y="868668"/>
                        </a:cubicBezTo>
                        <a:lnTo>
                          <a:pt x="902928" y="881679"/>
                        </a:lnTo>
                        <a:lnTo>
                          <a:pt x="904581" y="877231"/>
                        </a:lnTo>
                        <a:cubicBezTo>
                          <a:pt x="931129" y="834559"/>
                          <a:pt x="988500" y="819060"/>
                          <a:pt x="1032723" y="842609"/>
                        </a:cubicBezTo>
                        <a:cubicBezTo>
                          <a:pt x="1055440" y="855534"/>
                          <a:pt x="1020532" y="904414"/>
                          <a:pt x="1014436" y="935316"/>
                        </a:cubicBezTo>
                        <a:cubicBezTo>
                          <a:pt x="1012774" y="940590"/>
                          <a:pt x="1013814" y="948963"/>
                          <a:pt x="1020945" y="950431"/>
                        </a:cubicBezTo>
                        <a:cubicBezTo>
                          <a:pt x="1028075" y="951899"/>
                          <a:pt x="1032303" y="949197"/>
                          <a:pt x="1035756" y="943932"/>
                        </a:cubicBezTo>
                        <a:lnTo>
                          <a:pt x="1067796" y="880549"/>
                        </a:lnTo>
                        <a:lnTo>
                          <a:pt x="1083599" y="863980"/>
                        </a:lnTo>
                        <a:cubicBezTo>
                          <a:pt x="1099722" y="853952"/>
                          <a:pt x="1115357" y="850764"/>
                          <a:pt x="1126686" y="856797"/>
                        </a:cubicBezTo>
                        <a:cubicBezTo>
                          <a:pt x="1138014" y="862830"/>
                          <a:pt x="1142889" y="876939"/>
                          <a:pt x="1141613" y="894874"/>
                        </a:cubicBezTo>
                        <a:lnTo>
                          <a:pt x="1136933" y="907873"/>
                        </a:lnTo>
                        <a:cubicBezTo>
                          <a:pt x="1146453" y="905014"/>
                          <a:pt x="1150530" y="899768"/>
                          <a:pt x="1165493" y="899299"/>
                        </a:cubicBezTo>
                        <a:cubicBezTo>
                          <a:pt x="1180456" y="898831"/>
                          <a:pt x="1195558" y="904598"/>
                          <a:pt x="1201844" y="915487"/>
                        </a:cubicBezTo>
                        <a:cubicBezTo>
                          <a:pt x="1208131" y="926375"/>
                          <a:pt x="1206156" y="943345"/>
                          <a:pt x="1197687" y="955062"/>
                        </a:cubicBezTo>
                        <a:cubicBezTo>
                          <a:pt x="1189218" y="966778"/>
                          <a:pt x="1179030" y="972637"/>
                          <a:pt x="1169700" y="981425"/>
                        </a:cubicBezTo>
                        <a:lnTo>
                          <a:pt x="1196450" y="989854"/>
                        </a:lnTo>
                        <a:cubicBezTo>
                          <a:pt x="1212620" y="997717"/>
                          <a:pt x="1222401" y="1008993"/>
                          <a:pt x="1221962" y="1021820"/>
                        </a:cubicBezTo>
                        <a:cubicBezTo>
                          <a:pt x="1221522" y="1034646"/>
                          <a:pt x="1210944" y="1046594"/>
                          <a:pt x="1194198" y="1055543"/>
                        </a:cubicBezTo>
                        <a:lnTo>
                          <a:pt x="1172625" y="1062113"/>
                        </a:lnTo>
                        <a:lnTo>
                          <a:pt x="1101269" y="1057405"/>
                        </a:lnTo>
                        <a:cubicBezTo>
                          <a:pt x="1087152" y="1058389"/>
                          <a:pt x="1088149" y="1062294"/>
                          <a:pt x="1086655" y="1066623"/>
                        </a:cubicBezTo>
                        <a:cubicBezTo>
                          <a:pt x="1085161" y="1070953"/>
                          <a:pt x="1092879" y="1080131"/>
                          <a:pt x="1098071" y="1080176"/>
                        </a:cubicBezTo>
                        <a:cubicBezTo>
                          <a:pt x="1128021" y="1090590"/>
                          <a:pt x="1187722" y="1077110"/>
                          <a:pt x="1187919" y="1111417"/>
                        </a:cubicBezTo>
                        <a:cubicBezTo>
                          <a:pt x="1186202" y="1161490"/>
                          <a:pt x="1144094" y="1203425"/>
                          <a:pt x="1093865" y="1205081"/>
                        </a:cubicBezTo>
                        <a:lnTo>
                          <a:pt x="1089186" y="1204288"/>
                        </a:lnTo>
                        <a:lnTo>
                          <a:pt x="1098249" y="1214612"/>
                        </a:lnTo>
                        <a:cubicBezTo>
                          <a:pt x="1101187" y="1220346"/>
                          <a:pt x="1102009" y="1226105"/>
                          <a:pt x="1100315" y="1231571"/>
                        </a:cubicBezTo>
                        <a:cubicBezTo>
                          <a:pt x="1093539" y="1253431"/>
                          <a:pt x="1049062" y="1262313"/>
                          <a:pt x="1000973" y="1251407"/>
                        </a:cubicBezTo>
                        <a:lnTo>
                          <a:pt x="992747" y="1247781"/>
                        </a:lnTo>
                        <a:lnTo>
                          <a:pt x="994087" y="1250498"/>
                        </a:lnTo>
                        <a:cubicBezTo>
                          <a:pt x="927729" y="1247471"/>
                          <a:pt x="860701" y="1261098"/>
                          <a:pt x="799625" y="1289488"/>
                        </a:cubicBezTo>
                        <a:lnTo>
                          <a:pt x="763404" y="1309948"/>
                        </a:lnTo>
                        <a:lnTo>
                          <a:pt x="805536" y="1312891"/>
                        </a:lnTo>
                        <a:cubicBezTo>
                          <a:pt x="833621" y="1321033"/>
                          <a:pt x="857607" y="1335310"/>
                          <a:pt x="873234" y="1356145"/>
                        </a:cubicBezTo>
                        <a:cubicBezTo>
                          <a:pt x="912301" y="1408234"/>
                          <a:pt x="809530" y="1477280"/>
                          <a:pt x="720402" y="1559864"/>
                        </a:cubicBezTo>
                        <a:lnTo>
                          <a:pt x="703009" y="1577447"/>
                        </a:lnTo>
                        <a:lnTo>
                          <a:pt x="709950" y="1733276"/>
                        </a:lnTo>
                        <a:lnTo>
                          <a:pt x="719471" y="1985327"/>
                        </a:lnTo>
                        <a:lnTo>
                          <a:pt x="728110" y="1980683"/>
                        </a:lnTo>
                        <a:cubicBezTo>
                          <a:pt x="739041" y="1973952"/>
                          <a:pt x="749183" y="1966642"/>
                          <a:pt x="758047" y="1958577"/>
                        </a:cubicBezTo>
                        <a:lnTo>
                          <a:pt x="781528" y="1929168"/>
                        </a:lnTo>
                        <a:lnTo>
                          <a:pt x="768333" y="1862037"/>
                        </a:lnTo>
                        <a:cubicBezTo>
                          <a:pt x="765096" y="1845575"/>
                          <a:pt x="779952" y="1824609"/>
                          <a:pt x="801513" y="1815207"/>
                        </a:cubicBezTo>
                        <a:cubicBezTo>
                          <a:pt x="823074" y="1805808"/>
                          <a:pt x="843176" y="1811532"/>
                          <a:pt x="846412" y="1827994"/>
                        </a:cubicBezTo>
                        <a:lnTo>
                          <a:pt x="849039" y="1841360"/>
                        </a:lnTo>
                        <a:lnTo>
                          <a:pt x="843556" y="1873815"/>
                        </a:lnTo>
                        <a:lnTo>
                          <a:pt x="853072" y="1881149"/>
                        </a:lnTo>
                        <a:lnTo>
                          <a:pt x="865807" y="1869431"/>
                        </a:lnTo>
                        <a:lnTo>
                          <a:pt x="941985" y="1751881"/>
                        </a:lnTo>
                        <a:cubicBezTo>
                          <a:pt x="963997" y="1728675"/>
                          <a:pt x="995097" y="1715773"/>
                          <a:pt x="1020574" y="1717256"/>
                        </a:cubicBezTo>
                        <a:cubicBezTo>
                          <a:pt x="1029065" y="1717751"/>
                          <a:pt x="1036933" y="1719845"/>
                          <a:pt x="1043630" y="1723687"/>
                        </a:cubicBezTo>
                        <a:cubicBezTo>
                          <a:pt x="1057025" y="1731374"/>
                          <a:pt x="1063203" y="1744603"/>
                          <a:pt x="1062364" y="1759779"/>
                        </a:cubicBezTo>
                        <a:lnTo>
                          <a:pt x="1057370" y="1778057"/>
                        </a:lnTo>
                        <a:lnTo>
                          <a:pt x="1078197" y="1765194"/>
                        </a:lnTo>
                        <a:cubicBezTo>
                          <a:pt x="1115415" y="1742208"/>
                          <a:pt x="1156871" y="1744485"/>
                          <a:pt x="1170793" y="1770281"/>
                        </a:cubicBezTo>
                        <a:cubicBezTo>
                          <a:pt x="1184716" y="1796077"/>
                          <a:pt x="1165831" y="1835622"/>
                          <a:pt x="1128614" y="1858608"/>
                        </a:cubicBezTo>
                        <a:lnTo>
                          <a:pt x="1100171" y="1876174"/>
                        </a:lnTo>
                        <a:lnTo>
                          <a:pt x="1105483" y="1875481"/>
                        </a:lnTo>
                        <a:cubicBezTo>
                          <a:pt x="1131039" y="1876801"/>
                          <a:pt x="1148541" y="1892372"/>
                          <a:pt x="1147829" y="1916751"/>
                        </a:cubicBezTo>
                        <a:cubicBezTo>
                          <a:pt x="1146879" y="1949254"/>
                          <a:pt x="1113907" y="1985100"/>
                          <a:pt x="1074181" y="1996819"/>
                        </a:cubicBezTo>
                        <a:lnTo>
                          <a:pt x="946896" y="2019674"/>
                        </a:lnTo>
                        <a:lnTo>
                          <a:pt x="931042" y="2025612"/>
                        </a:lnTo>
                        <a:lnTo>
                          <a:pt x="932220" y="2038096"/>
                        </a:lnTo>
                        <a:lnTo>
                          <a:pt x="966967" y="2051445"/>
                        </a:lnTo>
                        <a:lnTo>
                          <a:pt x="972170" y="2073773"/>
                        </a:lnTo>
                        <a:cubicBezTo>
                          <a:pt x="969982" y="2082457"/>
                          <a:pt x="964029" y="2091647"/>
                          <a:pt x="954834" y="2099284"/>
                        </a:cubicBezTo>
                        <a:cubicBezTo>
                          <a:pt x="936444" y="2114558"/>
                          <a:pt x="912042" y="2117837"/>
                          <a:pt x="900332" y="2106608"/>
                        </a:cubicBezTo>
                        <a:lnTo>
                          <a:pt x="856506" y="2064582"/>
                        </a:lnTo>
                        <a:lnTo>
                          <a:pt x="856102" y="2064750"/>
                        </a:lnTo>
                        <a:lnTo>
                          <a:pt x="857613" y="2066273"/>
                        </a:lnTo>
                        <a:cubicBezTo>
                          <a:pt x="809136" y="2075189"/>
                          <a:pt x="765223" y="2129558"/>
                          <a:pt x="726961" y="2176509"/>
                        </a:cubicBezTo>
                        <a:lnTo>
                          <a:pt x="726704" y="2176792"/>
                        </a:lnTo>
                        <a:lnTo>
                          <a:pt x="730580" y="2279387"/>
                        </a:lnTo>
                        <a:lnTo>
                          <a:pt x="734681" y="2403798"/>
                        </a:lnTo>
                        <a:lnTo>
                          <a:pt x="737556" y="2406768"/>
                        </a:lnTo>
                        <a:lnTo>
                          <a:pt x="739929" y="2418842"/>
                        </a:lnTo>
                        <a:lnTo>
                          <a:pt x="735952" y="2442380"/>
                        </a:lnTo>
                        <a:lnTo>
                          <a:pt x="736173" y="2449080"/>
                        </a:lnTo>
                        <a:lnTo>
                          <a:pt x="743572" y="2454782"/>
                        </a:lnTo>
                        <a:lnTo>
                          <a:pt x="755076" y="2444198"/>
                        </a:lnTo>
                        <a:lnTo>
                          <a:pt x="823886" y="2338017"/>
                        </a:lnTo>
                        <a:cubicBezTo>
                          <a:pt x="843769" y="2317055"/>
                          <a:pt x="871861" y="2305401"/>
                          <a:pt x="894874" y="2306741"/>
                        </a:cubicBezTo>
                        <a:cubicBezTo>
                          <a:pt x="902544" y="2307188"/>
                          <a:pt x="909651" y="2309079"/>
                          <a:pt x="915700" y="2312550"/>
                        </a:cubicBezTo>
                        <a:cubicBezTo>
                          <a:pt x="927799" y="2319493"/>
                          <a:pt x="933380" y="2331443"/>
                          <a:pt x="932622" y="2345151"/>
                        </a:cubicBezTo>
                        <a:lnTo>
                          <a:pt x="928111" y="2361662"/>
                        </a:lnTo>
                        <a:lnTo>
                          <a:pt x="946924" y="2350042"/>
                        </a:lnTo>
                        <a:cubicBezTo>
                          <a:pt x="980542" y="2329280"/>
                          <a:pt x="1017988" y="2331336"/>
                          <a:pt x="1030564" y="2354637"/>
                        </a:cubicBezTo>
                        <a:cubicBezTo>
                          <a:pt x="1043141" y="2377938"/>
                          <a:pt x="1026082" y="2413659"/>
                          <a:pt x="992465" y="2434421"/>
                        </a:cubicBezTo>
                        <a:lnTo>
                          <a:pt x="966772" y="2450288"/>
                        </a:lnTo>
                        <a:lnTo>
                          <a:pt x="971571" y="2449663"/>
                        </a:lnTo>
                        <a:cubicBezTo>
                          <a:pt x="994655" y="2450855"/>
                          <a:pt x="1010464" y="2464920"/>
                          <a:pt x="1009821" y="2486941"/>
                        </a:cubicBezTo>
                        <a:cubicBezTo>
                          <a:pt x="1008963" y="2516300"/>
                          <a:pt x="979180" y="2548680"/>
                          <a:pt x="943296" y="2559265"/>
                        </a:cubicBezTo>
                        <a:lnTo>
                          <a:pt x="828321" y="2579909"/>
                        </a:lnTo>
                        <a:lnTo>
                          <a:pt x="814001" y="2585274"/>
                        </a:lnTo>
                        <a:lnTo>
                          <a:pt x="815065" y="2596550"/>
                        </a:lnTo>
                        <a:lnTo>
                          <a:pt x="846452" y="2608608"/>
                        </a:lnTo>
                        <a:lnTo>
                          <a:pt x="851152" y="2628776"/>
                        </a:lnTo>
                        <a:cubicBezTo>
                          <a:pt x="849175" y="2636620"/>
                          <a:pt x="843798" y="2644921"/>
                          <a:pt x="835492" y="2651820"/>
                        </a:cubicBezTo>
                        <a:cubicBezTo>
                          <a:pt x="818880" y="2665617"/>
                          <a:pt x="796838" y="2668579"/>
                          <a:pt x="786262" y="2658435"/>
                        </a:cubicBezTo>
                        <a:lnTo>
                          <a:pt x="746674" y="2620474"/>
                        </a:lnTo>
                        <a:lnTo>
                          <a:pt x="746309" y="2620626"/>
                        </a:lnTo>
                        <a:lnTo>
                          <a:pt x="747674" y="2622002"/>
                        </a:lnTo>
                        <a:lnTo>
                          <a:pt x="741984" y="2625363"/>
                        </a:lnTo>
                        <a:lnTo>
                          <a:pt x="742947" y="2654589"/>
                        </a:lnTo>
                        <a:cubicBezTo>
                          <a:pt x="745637" y="2742448"/>
                          <a:pt x="748002" y="2825127"/>
                          <a:pt x="749992" y="2900992"/>
                        </a:cubicBezTo>
                        <a:lnTo>
                          <a:pt x="750452" y="2920694"/>
                        </a:lnTo>
                        <a:lnTo>
                          <a:pt x="765776" y="2924235"/>
                        </a:lnTo>
                        <a:cubicBezTo>
                          <a:pt x="772283" y="2930612"/>
                          <a:pt x="773048" y="2939971"/>
                          <a:pt x="769024" y="2949946"/>
                        </a:cubicBezTo>
                        <a:lnTo>
                          <a:pt x="761237" y="2960389"/>
                        </a:lnTo>
                        <a:lnTo>
                          <a:pt x="751503" y="2965718"/>
                        </a:lnTo>
                        <a:lnTo>
                          <a:pt x="751944" y="2984649"/>
                        </a:lnTo>
                        <a:lnTo>
                          <a:pt x="764598" y="2978607"/>
                        </a:lnTo>
                        <a:cubicBezTo>
                          <a:pt x="775502" y="2973401"/>
                          <a:pt x="786036" y="2970896"/>
                          <a:pt x="795096" y="2979194"/>
                        </a:cubicBezTo>
                        <a:cubicBezTo>
                          <a:pt x="820497" y="3004091"/>
                          <a:pt x="820585" y="3038613"/>
                          <a:pt x="795291" y="3056302"/>
                        </a:cubicBezTo>
                        <a:lnTo>
                          <a:pt x="792438" y="3057490"/>
                        </a:lnTo>
                        <a:lnTo>
                          <a:pt x="802580" y="3059458"/>
                        </a:lnTo>
                        <a:cubicBezTo>
                          <a:pt x="807122" y="3061254"/>
                          <a:pt x="810575" y="3063776"/>
                          <a:pt x="812563" y="3067000"/>
                        </a:cubicBezTo>
                        <a:cubicBezTo>
                          <a:pt x="816538" y="3073448"/>
                          <a:pt x="813900" y="3081487"/>
                          <a:pt x="806420" y="3089274"/>
                        </a:cubicBezTo>
                        <a:lnTo>
                          <a:pt x="795511" y="3095709"/>
                        </a:lnTo>
                        <a:lnTo>
                          <a:pt x="794424" y="3102346"/>
                        </a:lnTo>
                        <a:lnTo>
                          <a:pt x="786637" y="3112789"/>
                        </a:lnTo>
                        <a:lnTo>
                          <a:pt x="755129" y="3130037"/>
                        </a:lnTo>
                        <a:lnTo>
                          <a:pt x="755144" y="3131072"/>
                        </a:lnTo>
                        <a:lnTo>
                          <a:pt x="782394" y="3131596"/>
                        </a:lnTo>
                        <a:lnTo>
                          <a:pt x="784012" y="3133866"/>
                        </a:lnTo>
                        <a:lnTo>
                          <a:pt x="789998" y="3131007"/>
                        </a:lnTo>
                        <a:cubicBezTo>
                          <a:pt x="800902" y="3125801"/>
                          <a:pt x="811435" y="3123296"/>
                          <a:pt x="820496" y="3131594"/>
                        </a:cubicBezTo>
                        <a:cubicBezTo>
                          <a:pt x="845897" y="3156491"/>
                          <a:pt x="845985" y="3191013"/>
                          <a:pt x="820691" y="3208702"/>
                        </a:cubicBezTo>
                        <a:lnTo>
                          <a:pt x="817838" y="3209890"/>
                        </a:lnTo>
                        <a:lnTo>
                          <a:pt x="827980" y="3211858"/>
                        </a:lnTo>
                        <a:cubicBezTo>
                          <a:pt x="832522" y="3213655"/>
                          <a:pt x="835975" y="3216176"/>
                          <a:pt x="837963" y="3219400"/>
                        </a:cubicBezTo>
                        <a:lnTo>
                          <a:pt x="838787" y="3226565"/>
                        </a:lnTo>
                        <a:lnTo>
                          <a:pt x="839545" y="3226844"/>
                        </a:lnTo>
                        <a:cubicBezTo>
                          <a:pt x="864948" y="3251741"/>
                          <a:pt x="865035" y="3286263"/>
                          <a:pt x="839742" y="3303953"/>
                        </a:cubicBezTo>
                        <a:lnTo>
                          <a:pt x="836887" y="3305140"/>
                        </a:lnTo>
                        <a:lnTo>
                          <a:pt x="847030" y="3307107"/>
                        </a:lnTo>
                        <a:cubicBezTo>
                          <a:pt x="851572" y="3308905"/>
                          <a:pt x="855025" y="3311425"/>
                          <a:pt x="857012" y="3314650"/>
                        </a:cubicBezTo>
                        <a:cubicBezTo>
                          <a:pt x="864963" y="3327546"/>
                          <a:pt x="846459" y="3346809"/>
                          <a:pt x="815683" y="3357679"/>
                        </a:cubicBezTo>
                        <a:lnTo>
                          <a:pt x="810246" y="3358561"/>
                        </a:lnTo>
                        <a:lnTo>
                          <a:pt x="809966" y="3358876"/>
                        </a:lnTo>
                        <a:lnTo>
                          <a:pt x="811618" y="3359552"/>
                        </a:lnTo>
                        <a:lnTo>
                          <a:pt x="807510" y="3362752"/>
                        </a:lnTo>
                        <a:lnTo>
                          <a:pt x="815278" y="3364260"/>
                        </a:lnTo>
                        <a:cubicBezTo>
                          <a:pt x="819820" y="3366057"/>
                          <a:pt x="823273" y="3368578"/>
                          <a:pt x="825261" y="3371802"/>
                        </a:cubicBezTo>
                        <a:lnTo>
                          <a:pt x="826085" y="3378967"/>
                        </a:lnTo>
                        <a:lnTo>
                          <a:pt x="826843" y="3379246"/>
                        </a:lnTo>
                        <a:cubicBezTo>
                          <a:pt x="852246" y="3404143"/>
                          <a:pt x="852333" y="3438665"/>
                          <a:pt x="827040" y="3456355"/>
                        </a:cubicBezTo>
                        <a:lnTo>
                          <a:pt x="824185" y="3457542"/>
                        </a:lnTo>
                        <a:lnTo>
                          <a:pt x="834328" y="3459509"/>
                        </a:lnTo>
                        <a:cubicBezTo>
                          <a:pt x="838870" y="3461307"/>
                          <a:pt x="842323" y="3463827"/>
                          <a:pt x="844310" y="3467052"/>
                        </a:cubicBezTo>
                        <a:cubicBezTo>
                          <a:pt x="852261" y="3479948"/>
                          <a:pt x="833757" y="3499211"/>
                          <a:pt x="802981" y="3510081"/>
                        </a:cubicBezTo>
                        <a:lnTo>
                          <a:pt x="796792" y="3511085"/>
                        </a:lnTo>
                        <a:lnTo>
                          <a:pt x="798916" y="3511954"/>
                        </a:lnTo>
                        <a:cubicBezTo>
                          <a:pt x="780839" y="3522372"/>
                          <a:pt x="764861" y="3534869"/>
                          <a:pt x="751289" y="3549051"/>
                        </a:cubicBezTo>
                        <a:lnTo>
                          <a:pt x="740410" y="3564525"/>
                        </a:lnTo>
                        <a:lnTo>
                          <a:pt x="740257" y="3566519"/>
                        </a:lnTo>
                        <a:cubicBezTo>
                          <a:pt x="715797" y="3755445"/>
                          <a:pt x="665733" y="3873633"/>
                          <a:pt x="583568" y="3874419"/>
                        </a:cubicBezTo>
                        <a:cubicBezTo>
                          <a:pt x="521944" y="3875009"/>
                          <a:pt x="481195" y="3788124"/>
                          <a:pt x="456492" y="3669625"/>
                        </a:cubicBezTo>
                        <a:lnTo>
                          <a:pt x="437661" y="3547225"/>
                        </a:lnTo>
                        <a:lnTo>
                          <a:pt x="392376" y="3511953"/>
                        </a:lnTo>
                        <a:lnTo>
                          <a:pt x="394500" y="3511084"/>
                        </a:lnTo>
                        <a:lnTo>
                          <a:pt x="388311" y="3510080"/>
                        </a:lnTo>
                        <a:cubicBezTo>
                          <a:pt x="357535" y="3499210"/>
                          <a:pt x="339032" y="3479947"/>
                          <a:pt x="346982" y="3467051"/>
                        </a:cubicBezTo>
                        <a:cubicBezTo>
                          <a:pt x="348969" y="3463826"/>
                          <a:pt x="352422" y="3461306"/>
                          <a:pt x="356964" y="3459508"/>
                        </a:cubicBezTo>
                        <a:lnTo>
                          <a:pt x="367107" y="3457541"/>
                        </a:lnTo>
                        <a:lnTo>
                          <a:pt x="364252" y="3456354"/>
                        </a:lnTo>
                        <a:cubicBezTo>
                          <a:pt x="338959" y="3438664"/>
                          <a:pt x="339046" y="3404142"/>
                          <a:pt x="364449" y="3379245"/>
                        </a:cubicBezTo>
                        <a:lnTo>
                          <a:pt x="365207" y="3378966"/>
                        </a:lnTo>
                        <a:lnTo>
                          <a:pt x="366031" y="3371801"/>
                        </a:lnTo>
                        <a:cubicBezTo>
                          <a:pt x="368019" y="3368577"/>
                          <a:pt x="371472" y="3366056"/>
                          <a:pt x="376014" y="3364259"/>
                        </a:cubicBezTo>
                        <a:lnTo>
                          <a:pt x="386156" y="3362291"/>
                        </a:lnTo>
                        <a:lnTo>
                          <a:pt x="383303" y="3361103"/>
                        </a:lnTo>
                        <a:lnTo>
                          <a:pt x="371416" y="3347713"/>
                        </a:lnTo>
                        <a:lnTo>
                          <a:pt x="353125" y="3336924"/>
                        </a:lnTo>
                        <a:cubicBezTo>
                          <a:pt x="345646" y="3329138"/>
                          <a:pt x="343008" y="3321098"/>
                          <a:pt x="346983" y="3314650"/>
                        </a:cubicBezTo>
                        <a:cubicBezTo>
                          <a:pt x="348970" y="3311425"/>
                          <a:pt x="352423" y="3308905"/>
                          <a:pt x="356965" y="3307107"/>
                        </a:cubicBezTo>
                        <a:lnTo>
                          <a:pt x="367108" y="3305140"/>
                        </a:lnTo>
                        <a:lnTo>
                          <a:pt x="364253" y="3303953"/>
                        </a:lnTo>
                        <a:cubicBezTo>
                          <a:pt x="338960" y="3286263"/>
                          <a:pt x="339047" y="3251741"/>
                          <a:pt x="364450" y="3226844"/>
                        </a:cubicBezTo>
                        <a:lnTo>
                          <a:pt x="365208" y="3226565"/>
                        </a:lnTo>
                        <a:lnTo>
                          <a:pt x="366032" y="3219400"/>
                        </a:lnTo>
                        <a:cubicBezTo>
                          <a:pt x="368020" y="3216176"/>
                          <a:pt x="371473" y="3213655"/>
                          <a:pt x="376015" y="3211858"/>
                        </a:cubicBezTo>
                        <a:lnTo>
                          <a:pt x="386157" y="3209890"/>
                        </a:lnTo>
                        <a:lnTo>
                          <a:pt x="383304" y="3208702"/>
                        </a:lnTo>
                        <a:cubicBezTo>
                          <a:pt x="358010" y="3191013"/>
                          <a:pt x="358098" y="3156491"/>
                          <a:pt x="383499" y="3131594"/>
                        </a:cubicBezTo>
                        <a:cubicBezTo>
                          <a:pt x="392560" y="3123296"/>
                          <a:pt x="403093" y="3125801"/>
                          <a:pt x="413997" y="3131007"/>
                        </a:cubicBezTo>
                        <a:lnTo>
                          <a:pt x="414984" y="3131478"/>
                        </a:lnTo>
                        <a:lnTo>
                          <a:pt x="430241" y="3131184"/>
                        </a:lnTo>
                        <a:lnTo>
                          <a:pt x="430602" y="3120039"/>
                        </a:lnTo>
                        <a:lnTo>
                          <a:pt x="417358" y="3112789"/>
                        </a:lnTo>
                        <a:lnTo>
                          <a:pt x="409571" y="3102346"/>
                        </a:lnTo>
                        <a:lnTo>
                          <a:pt x="408484" y="3095709"/>
                        </a:lnTo>
                        <a:lnTo>
                          <a:pt x="397575" y="3089274"/>
                        </a:lnTo>
                        <a:cubicBezTo>
                          <a:pt x="390095" y="3081487"/>
                          <a:pt x="387457" y="3073448"/>
                          <a:pt x="391432" y="3067000"/>
                        </a:cubicBezTo>
                        <a:cubicBezTo>
                          <a:pt x="393420" y="3063776"/>
                          <a:pt x="396873" y="3061254"/>
                          <a:pt x="401415" y="3059458"/>
                        </a:cubicBezTo>
                        <a:lnTo>
                          <a:pt x="411557" y="3057490"/>
                        </a:lnTo>
                        <a:lnTo>
                          <a:pt x="408704" y="3056302"/>
                        </a:lnTo>
                        <a:cubicBezTo>
                          <a:pt x="383410" y="3038613"/>
                          <a:pt x="383498" y="3004091"/>
                          <a:pt x="408899" y="2979194"/>
                        </a:cubicBezTo>
                        <a:lnTo>
                          <a:pt x="435179" y="2978688"/>
                        </a:lnTo>
                        <a:lnTo>
                          <a:pt x="436062" y="2951409"/>
                        </a:lnTo>
                        <a:lnTo>
                          <a:pt x="434971" y="2949946"/>
                        </a:lnTo>
                        <a:cubicBezTo>
                          <a:pt x="432959" y="2944958"/>
                          <a:pt x="432145" y="2940125"/>
                          <a:pt x="432646" y="2935741"/>
                        </a:cubicBezTo>
                        <a:lnTo>
                          <a:pt x="436877" y="2927005"/>
                        </a:lnTo>
                        <a:lnTo>
                          <a:pt x="445478" y="2690080"/>
                        </a:lnTo>
                        <a:lnTo>
                          <a:pt x="447865" y="2629915"/>
                        </a:lnTo>
                        <a:lnTo>
                          <a:pt x="434469" y="2622002"/>
                        </a:lnTo>
                        <a:lnTo>
                          <a:pt x="435834" y="2620626"/>
                        </a:lnTo>
                        <a:lnTo>
                          <a:pt x="435469" y="2620474"/>
                        </a:lnTo>
                        <a:lnTo>
                          <a:pt x="395882" y="2658435"/>
                        </a:lnTo>
                        <a:cubicBezTo>
                          <a:pt x="385305" y="2668579"/>
                          <a:pt x="363263" y="2665617"/>
                          <a:pt x="346651" y="2651820"/>
                        </a:cubicBezTo>
                        <a:cubicBezTo>
                          <a:pt x="338345" y="2644921"/>
                          <a:pt x="332968" y="2636620"/>
                          <a:pt x="330991" y="2628776"/>
                        </a:cubicBezTo>
                        <a:lnTo>
                          <a:pt x="335691" y="2608608"/>
                        </a:lnTo>
                        <a:lnTo>
                          <a:pt x="367078" y="2596550"/>
                        </a:lnTo>
                        <a:lnTo>
                          <a:pt x="368142" y="2585274"/>
                        </a:lnTo>
                        <a:lnTo>
                          <a:pt x="353822" y="2579909"/>
                        </a:lnTo>
                        <a:lnTo>
                          <a:pt x="238847" y="2559265"/>
                        </a:lnTo>
                        <a:cubicBezTo>
                          <a:pt x="202963" y="2548680"/>
                          <a:pt x="173180" y="2516300"/>
                          <a:pt x="172322" y="2486941"/>
                        </a:cubicBezTo>
                        <a:cubicBezTo>
                          <a:pt x="171679" y="2464920"/>
                          <a:pt x="187488" y="2450855"/>
                          <a:pt x="210572" y="2449663"/>
                        </a:cubicBezTo>
                        <a:lnTo>
                          <a:pt x="215371" y="2450288"/>
                        </a:lnTo>
                        <a:lnTo>
                          <a:pt x="189678" y="2434421"/>
                        </a:lnTo>
                        <a:cubicBezTo>
                          <a:pt x="156061" y="2413659"/>
                          <a:pt x="139003" y="2377938"/>
                          <a:pt x="151579" y="2354637"/>
                        </a:cubicBezTo>
                        <a:cubicBezTo>
                          <a:pt x="164155" y="2331336"/>
                          <a:pt x="201601" y="2329280"/>
                          <a:pt x="235219" y="2350042"/>
                        </a:cubicBezTo>
                        <a:lnTo>
                          <a:pt x="254032" y="2361662"/>
                        </a:lnTo>
                        <a:lnTo>
                          <a:pt x="249521" y="2345151"/>
                        </a:lnTo>
                        <a:cubicBezTo>
                          <a:pt x="248763" y="2331443"/>
                          <a:pt x="254344" y="2319493"/>
                          <a:pt x="266443" y="2312550"/>
                        </a:cubicBezTo>
                        <a:cubicBezTo>
                          <a:pt x="272492" y="2309079"/>
                          <a:pt x="279600" y="2307188"/>
                          <a:pt x="287270" y="2306741"/>
                        </a:cubicBezTo>
                        <a:cubicBezTo>
                          <a:pt x="310282" y="2305401"/>
                          <a:pt x="338374" y="2317055"/>
                          <a:pt x="358257" y="2338017"/>
                        </a:cubicBezTo>
                        <a:lnTo>
                          <a:pt x="427068" y="2444198"/>
                        </a:lnTo>
                        <a:lnTo>
                          <a:pt x="438571" y="2454782"/>
                        </a:lnTo>
                        <a:lnTo>
                          <a:pt x="447167" y="2448158"/>
                        </a:lnTo>
                        <a:lnTo>
                          <a:pt x="442214" y="2418842"/>
                        </a:lnTo>
                        <a:lnTo>
                          <a:pt x="444587" y="2406768"/>
                        </a:lnTo>
                        <a:lnTo>
                          <a:pt x="457235" y="2393703"/>
                        </a:lnTo>
                        <a:lnTo>
                          <a:pt x="460342" y="2315375"/>
                        </a:lnTo>
                        <a:lnTo>
                          <a:pt x="467897" y="2142092"/>
                        </a:lnTo>
                        <a:lnTo>
                          <a:pt x="407359" y="2073790"/>
                        </a:lnTo>
                        <a:cubicBezTo>
                          <a:pt x="385538" y="2053214"/>
                          <a:pt x="362441" y="2037393"/>
                          <a:pt x="338202" y="2032935"/>
                        </a:cubicBezTo>
                        <a:lnTo>
                          <a:pt x="339713" y="2031412"/>
                        </a:lnTo>
                        <a:lnTo>
                          <a:pt x="339309" y="2031244"/>
                        </a:lnTo>
                        <a:lnTo>
                          <a:pt x="295483" y="2073270"/>
                        </a:lnTo>
                        <a:cubicBezTo>
                          <a:pt x="283773" y="2084499"/>
                          <a:pt x="259371" y="2081220"/>
                          <a:pt x="240981" y="2065946"/>
                        </a:cubicBezTo>
                        <a:cubicBezTo>
                          <a:pt x="231786" y="2058309"/>
                          <a:pt x="225833" y="2049119"/>
                          <a:pt x="223645" y="2040435"/>
                        </a:cubicBezTo>
                        <a:lnTo>
                          <a:pt x="228848" y="2018107"/>
                        </a:lnTo>
                        <a:lnTo>
                          <a:pt x="263595" y="2004758"/>
                        </a:lnTo>
                        <a:lnTo>
                          <a:pt x="264773" y="1992274"/>
                        </a:lnTo>
                        <a:lnTo>
                          <a:pt x="248920" y="1986336"/>
                        </a:lnTo>
                        <a:lnTo>
                          <a:pt x="121634" y="1963481"/>
                        </a:lnTo>
                        <a:cubicBezTo>
                          <a:pt x="81908" y="1951762"/>
                          <a:pt x="48936" y="1915916"/>
                          <a:pt x="47986" y="1883413"/>
                        </a:cubicBezTo>
                        <a:cubicBezTo>
                          <a:pt x="47274" y="1859034"/>
                          <a:pt x="64776" y="1843463"/>
                          <a:pt x="90332" y="1842143"/>
                        </a:cubicBezTo>
                        <a:lnTo>
                          <a:pt x="95644" y="1842836"/>
                        </a:lnTo>
                        <a:lnTo>
                          <a:pt x="67201" y="1825270"/>
                        </a:lnTo>
                        <a:cubicBezTo>
                          <a:pt x="29984" y="1802284"/>
                          <a:pt x="11099" y="1762739"/>
                          <a:pt x="25022" y="1736943"/>
                        </a:cubicBezTo>
                        <a:cubicBezTo>
                          <a:pt x="38944" y="1711147"/>
                          <a:pt x="80400" y="1708870"/>
                          <a:pt x="117618" y="1731856"/>
                        </a:cubicBezTo>
                        <a:lnTo>
                          <a:pt x="138445" y="1744719"/>
                        </a:lnTo>
                        <a:lnTo>
                          <a:pt x="133451" y="1726441"/>
                        </a:lnTo>
                        <a:cubicBezTo>
                          <a:pt x="132612" y="1711265"/>
                          <a:pt x="138790" y="1698036"/>
                          <a:pt x="152185" y="1690349"/>
                        </a:cubicBezTo>
                        <a:cubicBezTo>
                          <a:pt x="158882" y="1686507"/>
                          <a:pt x="166750" y="1684413"/>
                          <a:pt x="175241" y="1683918"/>
                        </a:cubicBezTo>
                        <a:cubicBezTo>
                          <a:pt x="200718" y="1682435"/>
                          <a:pt x="231818" y="1695337"/>
                          <a:pt x="253830" y="1718543"/>
                        </a:cubicBezTo>
                        <a:lnTo>
                          <a:pt x="330008" y="1836093"/>
                        </a:lnTo>
                        <a:lnTo>
                          <a:pt x="342744" y="1847811"/>
                        </a:lnTo>
                        <a:lnTo>
                          <a:pt x="352259" y="1840477"/>
                        </a:lnTo>
                        <a:lnTo>
                          <a:pt x="346776" y="1808022"/>
                        </a:lnTo>
                        <a:lnTo>
                          <a:pt x="349403" y="1794656"/>
                        </a:lnTo>
                        <a:cubicBezTo>
                          <a:pt x="352639" y="1778194"/>
                          <a:pt x="372741" y="1772470"/>
                          <a:pt x="394303" y="1781869"/>
                        </a:cubicBezTo>
                        <a:cubicBezTo>
                          <a:pt x="415863" y="1791271"/>
                          <a:pt x="430719" y="1812237"/>
                          <a:pt x="427483" y="1828699"/>
                        </a:cubicBezTo>
                        <a:lnTo>
                          <a:pt x="414287" y="1895830"/>
                        </a:lnTo>
                        <a:lnTo>
                          <a:pt x="437769" y="1925239"/>
                        </a:lnTo>
                        <a:cubicBezTo>
                          <a:pt x="446632" y="1933304"/>
                          <a:pt x="456775" y="1940614"/>
                          <a:pt x="467705" y="1947345"/>
                        </a:cubicBezTo>
                        <a:lnTo>
                          <a:pt x="476188" y="1951905"/>
                        </a:lnTo>
                        <a:lnTo>
                          <a:pt x="484329" y="1765175"/>
                        </a:lnTo>
                        <a:lnTo>
                          <a:pt x="494914" y="1551584"/>
                        </a:lnTo>
                        <a:lnTo>
                          <a:pt x="450357" y="1511965"/>
                        </a:lnTo>
                        <a:cubicBezTo>
                          <a:pt x="379664" y="1450340"/>
                          <a:pt x="320141" y="1397816"/>
                          <a:pt x="351396" y="1356145"/>
                        </a:cubicBezTo>
                        <a:cubicBezTo>
                          <a:pt x="367023" y="1335310"/>
                          <a:pt x="391009" y="1321033"/>
                          <a:pt x="419094" y="1312891"/>
                        </a:cubicBezTo>
                        <a:lnTo>
                          <a:pt x="458865" y="1310113"/>
                        </a:lnTo>
                        <a:lnTo>
                          <a:pt x="422353" y="1289488"/>
                        </a:lnTo>
                        <a:cubicBezTo>
                          <a:pt x="361276" y="1261098"/>
                          <a:pt x="294248" y="1247471"/>
                          <a:pt x="227890" y="1250498"/>
                        </a:cubicBezTo>
                        <a:lnTo>
                          <a:pt x="229230" y="1247781"/>
                        </a:lnTo>
                        <a:lnTo>
                          <a:pt x="221004" y="1251407"/>
                        </a:lnTo>
                        <a:cubicBezTo>
                          <a:pt x="172915" y="1262313"/>
                          <a:pt x="128438" y="1253431"/>
                          <a:pt x="121662" y="1231571"/>
                        </a:cubicBezTo>
                        <a:cubicBezTo>
                          <a:pt x="119967" y="1226105"/>
                          <a:pt x="120790" y="1220346"/>
                          <a:pt x="123728" y="1214611"/>
                        </a:cubicBezTo>
                        <a:lnTo>
                          <a:pt x="132791" y="1204288"/>
                        </a:lnTo>
                        <a:lnTo>
                          <a:pt x="128112" y="1205081"/>
                        </a:lnTo>
                        <a:cubicBezTo>
                          <a:pt x="77883" y="1203424"/>
                          <a:pt x="35774" y="1161490"/>
                          <a:pt x="34057" y="1111416"/>
                        </a:cubicBezTo>
                        <a:cubicBezTo>
                          <a:pt x="34255" y="1077109"/>
                          <a:pt x="93956" y="1090589"/>
                          <a:pt x="123906" y="1080176"/>
                        </a:cubicBezTo>
                        <a:cubicBezTo>
                          <a:pt x="129098" y="1080131"/>
                          <a:pt x="136816" y="1070953"/>
                          <a:pt x="135322" y="1066623"/>
                        </a:cubicBezTo>
                        <a:cubicBezTo>
                          <a:pt x="133827" y="1062294"/>
                          <a:pt x="134825" y="1058388"/>
                          <a:pt x="120707" y="1057405"/>
                        </a:cubicBezTo>
                        <a:lnTo>
                          <a:pt x="49351" y="1062113"/>
                        </a:lnTo>
                        <a:lnTo>
                          <a:pt x="27779" y="1055542"/>
                        </a:lnTo>
                        <a:cubicBezTo>
                          <a:pt x="11032" y="1046594"/>
                          <a:pt x="455" y="1034646"/>
                          <a:pt x="14" y="1021819"/>
                        </a:cubicBezTo>
                        <a:cubicBezTo>
                          <a:pt x="-425" y="1008993"/>
                          <a:pt x="9357" y="997717"/>
                          <a:pt x="25527" y="989854"/>
                        </a:cubicBezTo>
                        <a:lnTo>
                          <a:pt x="52276" y="981425"/>
                        </a:lnTo>
                        <a:cubicBezTo>
                          <a:pt x="42947" y="972637"/>
                          <a:pt x="32758" y="966778"/>
                          <a:pt x="24289" y="955061"/>
                        </a:cubicBezTo>
                        <a:cubicBezTo>
                          <a:pt x="15820" y="943344"/>
                          <a:pt x="13845" y="926375"/>
                          <a:pt x="20132" y="915486"/>
                        </a:cubicBezTo>
                        <a:cubicBezTo>
                          <a:pt x="26418" y="904598"/>
                          <a:pt x="41520" y="898830"/>
                          <a:pt x="56484" y="899299"/>
                        </a:cubicBezTo>
                        <a:cubicBezTo>
                          <a:pt x="71447" y="899767"/>
                          <a:pt x="75523" y="905014"/>
                          <a:pt x="85043" y="907872"/>
                        </a:cubicBezTo>
                        <a:lnTo>
                          <a:pt x="80363" y="894874"/>
                        </a:lnTo>
                        <a:cubicBezTo>
                          <a:pt x="79088" y="876939"/>
                          <a:pt x="83962" y="862830"/>
                          <a:pt x="95290" y="856797"/>
                        </a:cubicBezTo>
                        <a:cubicBezTo>
                          <a:pt x="106619" y="850764"/>
                          <a:pt x="122255" y="853951"/>
                          <a:pt x="138377" y="863980"/>
                        </a:cubicBezTo>
                        <a:lnTo>
                          <a:pt x="154180" y="880548"/>
                        </a:lnTo>
                        <a:lnTo>
                          <a:pt x="186221" y="943932"/>
                        </a:lnTo>
                        <a:cubicBezTo>
                          <a:pt x="189674" y="949197"/>
                          <a:pt x="193901" y="951898"/>
                          <a:pt x="201032" y="950430"/>
                        </a:cubicBezTo>
                        <a:cubicBezTo>
                          <a:pt x="208163" y="948962"/>
                          <a:pt x="209203" y="940590"/>
                          <a:pt x="207540" y="935316"/>
                        </a:cubicBezTo>
                        <a:cubicBezTo>
                          <a:pt x="201445" y="904413"/>
                          <a:pt x="166536" y="855533"/>
                          <a:pt x="189253" y="842609"/>
                        </a:cubicBezTo>
                        <a:cubicBezTo>
                          <a:pt x="233477" y="819059"/>
                          <a:pt x="290848" y="834559"/>
                          <a:pt x="317396" y="877230"/>
                        </a:cubicBezTo>
                        <a:lnTo>
                          <a:pt x="319049" y="881679"/>
                        </a:lnTo>
                        <a:lnTo>
                          <a:pt x="323458" y="868668"/>
                        </a:lnTo>
                        <a:cubicBezTo>
                          <a:pt x="326955" y="863256"/>
                          <a:pt x="331532" y="859665"/>
                          <a:pt x="337112" y="858400"/>
                        </a:cubicBezTo>
                        <a:cubicBezTo>
                          <a:pt x="359432" y="853338"/>
                          <a:pt x="389363" y="887415"/>
                          <a:pt x="403963" y="934514"/>
                        </a:cubicBezTo>
                        <a:lnTo>
                          <a:pt x="404911" y="943221"/>
                        </a:lnTo>
                        <a:lnTo>
                          <a:pt x="407746" y="938977"/>
                        </a:lnTo>
                        <a:cubicBezTo>
                          <a:pt x="423024" y="968468"/>
                          <a:pt x="441992" y="996022"/>
                          <a:pt x="464031" y="1021041"/>
                        </a:cubicBezTo>
                        <a:lnTo>
                          <a:pt x="518779" y="1070028"/>
                        </a:lnTo>
                        <a:lnTo>
                          <a:pt x="520617" y="1032942"/>
                        </a:lnTo>
                        <a:lnTo>
                          <a:pt x="523282" y="988009"/>
                        </a:lnTo>
                        <a:lnTo>
                          <a:pt x="491717" y="921064"/>
                        </a:lnTo>
                        <a:cubicBezTo>
                          <a:pt x="474644" y="892016"/>
                          <a:pt x="455190" y="864965"/>
                          <a:pt x="434273" y="840966"/>
                        </a:cubicBezTo>
                        <a:lnTo>
                          <a:pt x="412799" y="820926"/>
                        </a:lnTo>
                        <a:lnTo>
                          <a:pt x="408592" y="818338"/>
                        </a:lnTo>
                        <a:lnTo>
                          <a:pt x="389136" y="798846"/>
                        </a:lnTo>
                        <a:lnTo>
                          <a:pt x="368060" y="779179"/>
                        </a:lnTo>
                        <a:lnTo>
                          <a:pt x="369299" y="778971"/>
                        </a:lnTo>
                        <a:lnTo>
                          <a:pt x="369048" y="778721"/>
                        </a:lnTo>
                        <a:cubicBezTo>
                          <a:pt x="348752" y="751530"/>
                          <a:pt x="341391" y="723856"/>
                          <a:pt x="351775" y="702143"/>
                        </a:cubicBezTo>
                        <a:cubicBezTo>
                          <a:pt x="362159" y="680430"/>
                          <a:pt x="388323" y="668790"/>
                          <a:pt x="422230" y="667521"/>
                        </a:cubicBezTo>
                        <a:lnTo>
                          <a:pt x="426940" y="668022"/>
                        </a:lnTo>
                        <a:lnTo>
                          <a:pt x="367363" y="621091"/>
                        </a:lnTo>
                        <a:lnTo>
                          <a:pt x="279669" y="581519"/>
                        </a:lnTo>
                        <a:lnTo>
                          <a:pt x="261953" y="580226"/>
                        </a:lnTo>
                        <a:cubicBezTo>
                          <a:pt x="221784" y="574080"/>
                          <a:pt x="193599" y="559694"/>
                          <a:pt x="193599" y="542925"/>
                        </a:cubicBezTo>
                        <a:cubicBezTo>
                          <a:pt x="193598" y="520567"/>
                          <a:pt x="243707" y="502443"/>
                          <a:pt x="305518" y="502443"/>
                        </a:cubicBezTo>
                        <a:lnTo>
                          <a:pt x="312598" y="503225"/>
                        </a:lnTo>
                        <a:lnTo>
                          <a:pt x="310272" y="500032"/>
                        </a:lnTo>
                        <a:lnTo>
                          <a:pt x="240918" y="449503"/>
                        </a:lnTo>
                        <a:lnTo>
                          <a:pt x="238684" y="449256"/>
                        </a:lnTo>
                        <a:cubicBezTo>
                          <a:pt x="212190" y="443110"/>
                          <a:pt x="193598" y="428724"/>
                          <a:pt x="193599" y="411956"/>
                        </a:cubicBezTo>
                        <a:cubicBezTo>
                          <a:pt x="193598" y="400777"/>
                          <a:pt x="201861" y="390658"/>
                          <a:pt x="215219" y="383332"/>
                        </a:cubicBezTo>
                        <a:lnTo>
                          <a:pt x="217553" y="382469"/>
                        </a:lnTo>
                        <a:lnTo>
                          <a:pt x="212649" y="366034"/>
                        </a:lnTo>
                        <a:cubicBezTo>
                          <a:pt x="212649" y="340672"/>
                          <a:pt x="243034" y="320112"/>
                          <a:pt x="280515" y="320112"/>
                        </a:cubicBezTo>
                        <a:lnTo>
                          <a:pt x="319966" y="331169"/>
                        </a:lnTo>
                        <a:lnTo>
                          <a:pt x="342428" y="324873"/>
                        </a:lnTo>
                        <a:cubicBezTo>
                          <a:pt x="370539" y="324874"/>
                          <a:pt x="394658" y="336439"/>
                          <a:pt x="404961" y="352920"/>
                        </a:cubicBezTo>
                        <a:lnTo>
                          <a:pt x="405954" y="356252"/>
                        </a:lnTo>
                        <a:lnTo>
                          <a:pt x="407100" y="354506"/>
                        </a:lnTo>
                        <a:cubicBezTo>
                          <a:pt x="421857" y="380174"/>
                          <a:pt x="440144" y="402973"/>
                          <a:pt x="461465" y="422449"/>
                        </a:cubicBezTo>
                        <a:lnTo>
                          <a:pt x="478863" y="433958"/>
                        </a:lnTo>
                        <a:lnTo>
                          <a:pt x="465934" y="376806"/>
                        </a:lnTo>
                        <a:cubicBezTo>
                          <a:pt x="456017" y="349576"/>
                          <a:pt x="442624" y="323545"/>
                          <a:pt x="425951" y="299433"/>
                        </a:cubicBezTo>
                        <a:lnTo>
                          <a:pt x="428767" y="299261"/>
                        </a:lnTo>
                        <a:lnTo>
                          <a:pt x="422010" y="294685"/>
                        </a:lnTo>
                        <a:cubicBezTo>
                          <a:pt x="390817" y="263491"/>
                          <a:pt x="377267" y="226467"/>
                          <a:pt x="391745" y="211989"/>
                        </a:cubicBezTo>
                        <a:cubicBezTo>
                          <a:pt x="395366" y="208369"/>
                          <a:pt x="400394" y="206501"/>
                          <a:pt x="406388" y="206223"/>
                        </a:cubicBezTo>
                        <a:lnTo>
                          <a:pt x="418937" y="208538"/>
                        </a:lnTo>
                        <a:lnTo>
                          <a:pt x="416118" y="205388"/>
                        </a:lnTo>
                        <a:cubicBezTo>
                          <a:pt x="394061" y="167185"/>
                          <a:pt x="408277" y="117684"/>
                          <a:pt x="447870" y="94825"/>
                        </a:cubicBezTo>
                        <a:cubicBezTo>
                          <a:pt x="475636" y="80188"/>
                          <a:pt x="492566" y="130558"/>
                          <a:pt x="514915" y="148424"/>
                        </a:cubicBezTo>
                        <a:cubicBezTo>
                          <a:pt x="517369" y="152280"/>
                          <a:pt x="528368" y="154086"/>
                          <a:pt x="531164" y="151104"/>
                        </a:cubicBezTo>
                        <a:cubicBezTo>
                          <a:pt x="533961" y="148124"/>
                          <a:pt x="537576" y="147185"/>
                          <a:pt x="531794" y="136224"/>
                        </a:cubicBezTo>
                        <a:lnTo>
                          <a:pt x="494764" y="84994"/>
                        </a:lnTo>
                        <a:lnTo>
                          <a:pt x="490017" y="66061"/>
                        </a:lnTo>
                        <a:cubicBezTo>
                          <a:pt x="489436" y="49706"/>
                          <a:pt x="494148" y="36662"/>
                          <a:pt x="504289" y="30806"/>
                        </a:cubicBezTo>
                        <a:cubicBezTo>
                          <a:pt x="514432" y="24951"/>
                          <a:pt x="528083" y="27393"/>
                          <a:pt x="541957" y="36073"/>
                        </a:cubicBezTo>
                        <a:lnTo>
                          <a:pt x="561214" y="52407"/>
                        </a:lnTo>
                        <a:cubicBezTo>
                          <a:pt x="563958" y="41656"/>
                          <a:pt x="563939" y="31527"/>
                          <a:pt x="569446" y="20157"/>
                        </a:cubicBezTo>
                        <a:cubicBezTo>
                          <a:pt x="574953" y="8786"/>
                          <a:pt x="587723" y="0"/>
                          <a:pt x="59943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CC00"/>
                      </a:gs>
                      <a:gs pos="70000">
                        <a:srgbClr val="0066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12" name="楕円 2">
                    <a:extLst>
                      <a:ext uri="{FF2B5EF4-FFF2-40B4-BE49-F238E27FC236}">
                        <a16:creationId xmlns:a16="http://schemas.microsoft.com/office/drawing/2014/main" id="{19F82555-03F0-450C-B915-8CD0F70A86EB}"/>
                      </a:ext>
                    </a:extLst>
                  </p:cNvPr>
                  <p:cNvSpPr/>
                  <p:nvPr/>
                </p:nvSpPr>
                <p:spPr>
                  <a:xfrm rot="21206374">
                    <a:off x="2976752" y="1550433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13" name="楕円 2">
                    <a:extLst>
                      <a:ext uri="{FF2B5EF4-FFF2-40B4-BE49-F238E27FC236}">
                        <a16:creationId xmlns:a16="http://schemas.microsoft.com/office/drawing/2014/main" id="{2470A603-9A83-4A44-A146-E930B9024FB8}"/>
                      </a:ext>
                    </a:extLst>
                  </p:cNvPr>
                  <p:cNvSpPr/>
                  <p:nvPr/>
                </p:nvSpPr>
                <p:spPr>
                  <a:xfrm rot="393626" flipH="1">
                    <a:off x="3885173" y="1550561"/>
                    <a:ext cx="100243" cy="3566002"/>
                  </a:xfrm>
                  <a:custGeom>
                    <a:avLst/>
                    <a:gdLst>
                      <a:gd name="connsiteX0" fmla="*/ 0 w 336550"/>
                      <a:gd name="connsiteY0" fmla="*/ 825500 h 1651000"/>
                      <a:gd name="connsiteX1" fmla="*/ 168275 w 336550"/>
                      <a:gd name="connsiteY1" fmla="*/ 0 h 1651000"/>
                      <a:gd name="connsiteX2" fmla="*/ 336550 w 336550"/>
                      <a:gd name="connsiteY2" fmla="*/ 825500 h 1651000"/>
                      <a:gd name="connsiteX3" fmla="*/ 168275 w 336550"/>
                      <a:gd name="connsiteY3" fmla="*/ 1651000 h 1651000"/>
                      <a:gd name="connsiteX4" fmla="*/ 0 w 336550"/>
                      <a:gd name="connsiteY4" fmla="*/ 825500 h 16510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2 w 336592"/>
                      <a:gd name="connsiteY0" fmla="*/ 3073400 h 3898900"/>
                      <a:gd name="connsiteX1" fmla="*/ 181017 w 336592"/>
                      <a:gd name="connsiteY1" fmla="*/ 0 h 3898900"/>
                      <a:gd name="connsiteX2" fmla="*/ 336592 w 336592"/>
                      <a:gd name="connsiteY2" fmla="*/ 3073400 h 3898900"/>
                      <a:gd name="connsiteX3" fmla="*/ 168317 w 336592"/>
                      <a:gd name="connsiteY3" fmla="*/ 3898900 h 3898900"/>
                      <a:gd name="connsiteX4" fmla="*/ 42 w 336592"/>
                      <a:gd name="connsiteY4" fmla="*/ 3073400 h 3898900"/>
                      <a:gd name="connsiteX0" fmla="*/ 462 w 337012"/>
                      <a:gd name="connsiteY0" fmla="*/ 3060700 h 3886200"/>
                      <a:gd name="connsiteX1" fmla="*/ 213187 w 337012"/>
                      <a:gd name="connsiteY1" fmla="*/ 0 h 3886200"/>
                      <a:gd name="connsiteX2" fmla="*/ 337012 w 337012"/>
                      <a:gd name="connsiteY2" fmla="*/ 3060700 h 3886200"/>
                      <a:gd name="connsiteX3" fmla="*/ 168737 w 337012"/>
                      <a:gd name="connsiteY3" fmla="*/ 3886200 h 3886200"/>
                      <a:gd name="connsiteX4" fmla="*/ 462 w 337012"/>
                      <a:gd name="connsiteY4" fmla="*/ 3060700 h 3886200"/>
                      <a:gd name="connsiteX0" fmla="*/ 497 w 286247"/>
                      <a:gd name="connsiteY0" fmla="*/ 3054350 h 3886202"/>
                      <a:gd name="connsiteX1" fmla="*/ 162422 w 286247"/>
                      <a:gd name="connsiteY1" fmla="*/ 0 h 3886202"/>
                      <a:gd name="connsiteX2" fmla="*/ 286247 w 286247"/>
                      <a:gd name="connsiteY2" fmla="*/ 3060700 h 3886202"/>
                      <a:gd name="connsiteX3" fmla="*/ 117972 w 286247"/>
                      <a:gd name="connsiteY3" fmla="*/ 3886200 h 3886202"/>
                      <a:gd name="connsiteX4" fmla="*/ 497 w 286247"/>
                      <a:gd name="connsiteY4" fmla="*/ 3054350 h 3886202"/>
                      <a:gd name="connsiteX0" fmla="*/ 437 w 216337"/>
                      <a:gd name="connsiteY0" fmla="*/ 3054350 h 3886202"/>
                      <a:gd name="connsiteX1" fmla="*/ 162362 w 216337"/>
                      <a:gd name="connsiteY1" fmla="*/ 0 h 3886202"/>
                      <a:gd name="connsiteX2" fmla="*/ 216337 w 216337"/>
                      <a:gd name="connsiteY2" fmla="*/ 3060700 h 3886202"/>
                      <a:gd name="connsiteX3" fmla="*/ 117912 w 216337"/>
                      <a:gd name="connsiteY3" fmla="*/ 3886200 h 3886202"/>
                      <a:gd name="connsiteX4" fmla="*/ 437 w 216337"/>
                      <a:gd name="connsiteY4" fmla="*/ 3054350 h 3886202"/>
                      <a:gd name="connsiteX0" fmla="*/ 2102 w 219292"/>
                      <a:gd name="connsiteY0" fmla="*/ 3054350 h 3886202"/>
                      <a:gd name="connsiteX1" fmla="*/ 164027 w 219292"/>
                      <a:gd name="connsiteY1" fmla="*/ 0 h 3886202"/>
                      <a:gd name="connsiteX2" fmla="*/ 218002 w 219292"/>
                      <a:gd name="connsiteY2" fmla="*/ 3060700 h 3886202"/>
                      <a:gd name="connsiteX3" fmla="*/ 119577 w 219292"/>
                      <a:gd name="connsiteY3" fmla="*/ 3886200 h 3886202"/>
                      <a:gd name="connsiteX4" fmla="*/ 2102 w 219292"/>
                      <a:gd name="connsiteY4" fmla="*/ 3054350 h 3886202"/>
                      <a:gd name="connsiteX0" fmla="*/ 4320 w 220311"/>
                      <a:gd name="connsiteY0" fmla="*/ 3054350 h 3571927"/>
                      <a:gd name="connsiteX1" fmla="*/ 166245 w 220311"/>
                      <a:gd name="connsiteY1" fmla="*/ 0 h 3571927"/>
                      <a:gd name="connsiteX2" fmla="*/ 220220 w 220311"/>
                      <a:gd name="connsiteY2" fmla="*/ 3060700 h 3571927"/>
                      <a:gd name="connsiteX3" fmla="*/ 109095 w 220311"/>
                      <a:gd name="connsiteY3" fmla="*/ 3568700 h 3571927"/>
                      <a:gd name="connsiteX4" fmla="*/ 4320 w 220311"/>
                      <a:gd name="connsiteY4" fmla="*/ 3054350 h 3571927"/>
                      <a:gd name="connsiteX0" fmla="*/ 1564 w 217464"/>
                      <a:gd name="connsiteY0" fmla="*/ 3054350 h 3569464"/>
                      <a:gd name="connsiteX1" fmla="*/ 163489 w 217464"/>
                      <a:gd name="connsiteY1" fmla="*/ 0 h 3569464"/>
                      <a:gd name="connsiteX2" fmla="*/ 217464 w 217464"/>
                      <a:gd name="connsiteY2" fmla="*/ 3060700 h 3569464"/>
                      <a:gd name="connsiteX3" fmla="*/ 106339 w 217464"/>
                      <a:gd name="connsiteY3" fmla="*/ 3568700 h 3569464"/>
                      <a:gd name="connsiteX4" fmla="*/ 1564 w 217464"/>
                      <a:gd name="connsiteY4" fmla="*/ 3054350 h 3569464"/>
                      <a:gd name="connsiteX0" fmla="*/ 7834 w 223734"/>
                      <a:gd name="connsiteY0" fmla="*/ 3054350 h 3569464"/>
                      <a:gd name="connsiteX1" fmla="*/ 169759 w 223734"/>
                      <a:gd name="connsiteY1" fmla="*/ 0 h 3569464"/>
                      <a:gd name="connsiteX2" fmla="*/ 223734 w 223734"/>
                      <a:gd name="connsiteY2" fmla="*/ 3060700 h 3569464"/>
                      <a:gd name="connsiteX3" fmla="*/ 112609 w 223734"/>
                      <a:gd name="connsiteY3" fmla="*/ 3568700 h 3569464"/>
                      <a:gd name="connsiteX4" fmla="*/ 7834 w 223734"/>
                      <a:gd name="connsiteY4" fmla="*/ 3054350 h 3569464"/>
                      <a:gd name="connsiteX0" fmla="*/ 7834 w 223734"/>
                      <a:gd name="connsiteY0" fmla="*/ 3054350 h 3569268"/>
                      <a:gd name="connsiteX1" fmla="*/ 169759 w 223734"/>
                      <a:gd name="connsiteY1" fmla="*/ 0 h 3569268"/>
                      <a:gd name="connsiteX2" fmla="*/ 223734 w 223734"/>
                      <a:gd name="connsiteY2" fmla="*/ 3060700 h 3569268"/>
                      <a:gd name="connsiteX3" fmla="*/ 112609 w 223734"/>
                      <a:gd name="connsiteY3" fmla="*/ 3568700 h 3569268"/>
                      <a:gd name="connsiteX4" fmla="*/ 7834 w 223734"/>
                      <a:gd name="connsiteY4" fmla="*/ 3054350 h 3569268"/>
                      <a:gd name="connsiteX0" fmla="*/ 7834 w 232168"/>
                      <a:gd name="connsiteY0" fmla="*/ 3054350 h 3568998"/>
                      <a:gd name="connsiteX1" fmla="*/ 169759 w 232168"/>
                      <a:gd name="connsiteY1" fmla="*/ 0 h 3568998"/>
                      <a:gd name="connsiteX2" fmla="*/ 223734 w 232168"/>
                      <a:gd name="connsiteY2" fmla="*/ 3060700 h 3568998"/>
                      <a:gd name="connsiteX3" fmla="*/ 112609 w 232168"/>
                      <a:gd name="connsiteY3" fmla="*/ 3568700 h 3568998"/>
                      <a:gd name="connsiteX4" fmla="*/ 7834 w 232168"/>
                      <a:gd name="connsiteY4" fmla="*/ 3054350 h 3568998"/>
                      <a:gd name="connsiteX0" fmla="*/ 7834 w 232168"/>
                      <a:gd name="connsiteY0" fmla="*/ 3054350 h 3568953"/>
                      <a:gd name="connsiteX1" fmla="*/ 169759 w 232168"/>
                      <a:gd name="connsiteY1" fmla="*/ 0 h 3568953"/>
                      <a:gd name="connsiteX2" fmla="*/ 223734 w 232168"/>
                      <a:gd name="connsiteY2" fmla="*/ 3060700 h 3568953"/>
                      <a:gd name="connsiteX3" fmla="*/ 112609 w 232168"/>
                      <a:gd name="connsiteY3" fmla="*/ 3568700 h 3568953"/>
                      <a:gd name="connsiteX4" fmla="*/ 7834 w 232168"/>
                      <a:gd name="connsiteY4" fmla="*/ 3054350 h 3568953"/>
                      <a:gd name="connsiteX0" fmla="*/ 757 w 216976"/>
                      <a:gd name="connsiteY0" fmla="*/ 3060303 h 3582242"/>
                      <a:gd name="connsiteX1" fmla="*/ 142140 w 216976"/>
                      <a:gd name="connsiteY1" fmla="*/ 0 h 3582242"/>
                      <a:gd name="connsiteX2" fmla="*/ 216657 w 216976"/>
                      <a:gd name="connsiteY2" fmla="*/ 3066653 h 3582242"/>
                      <a:gd name="connsiteX3" fmla="*/ 105532 w 216976"/>
                      <a:gd name="connsiteY3" fmla="*/ 3574653 h 3582242"/>
                      <a:gd name="connsiteX4" fmla="*/ 757 w 216976"/>
                      <a:gd name="connsiteY4" fmla="*/ 3060303 h 3582242"/>
                      <a:gd name="connsiteX0" fmla="*/ 179 w 216131"/>
                      <a:gd name="connsiteY0" fmla="*/ 3042443 h 3564006"/>
                      <a:gd name="connsiteX1" fmla="*/ 121019 w 216131"/>
                      <a:gd name="connsiteY1" fmla="*/ 0 h 3564006"/>
                      <a:gd name="connsiteX2" fmla="*/ 216079 w 216131"/>
                      <a:gd name="connsiteY2" fmla="*/ 3048793 h 3564006"/>
                      <a:gd name="connsiteX3" fmla="*/ 104954 w 216131"/>
                      <a:gd name="connsiteY3" fmla="*/ 3556793 h 3564006"/>
                      <a:gd name="connsiteX4" fmla="*/ 179 w 216131"/>
                      <a:gd name="connsiteY4" fmla="*/ 3042443 h 3564006"/>
                      <a:gd name="connsiteX0" fmla="*/ 179 w 216235"/>
                      <a:gd name="connsiteY0" fmla="*/ 3042443 h 3564006"/>
                      <a:gd name="connsiteX1" fmla="*/ 121019 w 216235"/>
                      <a:gd name="connsiteY1" fmla="*/ 0 h 3564006"/>
                      <a:gd name="connsiteX2" fmla="*/ 216079 w 216235"/>
                      <a:gd name="connsiteY2" fmla="*/ 3048793 h 3564006"/>
                      <a:gd name="connsiteX3" fmla="*/ 104954 w 216235"/>
                      <a:gd name="connsiteY3" fmla="*/ 3556793 h 3564006"/>
                      <a:gd name="connsiteX4" fmla="*/ 179 w 216235"/>
                      <a:gd name="connsiteY4" fmla="*/ 3042443 h 3564006"/>
                      <a:gd name="connsiteX0" fmla="*/ 179 w 216167"/>
                      <a:gd name="connsiteY0" fmla="*/ 3042443 h 3564006"/>
                      <a:gd name="connsiteX1" fmla="*/ 121019 w 216167"/>
                      <a:gd name="connsiteY1" fmla="*/ 0 h 3564006"/>
                      <a:gd name="connsiteX2" fmla="*/ 216079 w 216167"/>
                      <a:gd name="connsiteY2" fmla="*/ 3048793 h 3564006"/>
                      <a:gd name="connsiteX3" fmla="*/ 104954 w 216167"/>
                      <a:gd name="connsiteY3" fmla="*/ 3556793 h 3564006"/>
                      <a:gd name="connsiteX4" fmla="*/ 179 w 216167"/>
                      <a:gd name="connsiteY4" fmla="*/ 3042443 h 3564006"/>
                      <a:gd name="connsiteX0" fmla="*/ 179 w 224444"/>
                      <a:gd name="connsiteY0" fmla="*/ 3042443 h 3564006"/>
                      <a:gd name="connsiteX1" fmla="*/ 121019 w 224444"/>
                      <a:gd name="connsiteY1" fmla="*/ 0 h 3564006"/>
                      <a:gd name="connsiteX2" fmla="*/ 216079 w 224444"/>
                      <a:gd name="connsiteY2" fmla="*/ 3048793 h 3564006"/>
                      <a:gd name="connsiteX3" fmla="*/ 104954 w 224444"/>
                      <a:gd name="connsiteY3" fmla="*/ 3556793 h 3564006"/>
                      <a:gd name="connsiteX4" fmla="*/ 179 w 224444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35271"/>
                      <a:gd name="connsiteY0" fmla="*/ 3042443 h 3564006"/>
                      <a:gd name="connsiteX1" fmla="*/ 131846 w 235271"/>
                      <a:gd name="connsiteY1" fmla="*/ 0 h 3564006"/>
                      <a:gd name="connsiteX2" fmla="*/ 226906 w 235271"/>
                      <a:gd name="connsiteY2" fmla="*/ 3048793 h 3564006"/>
                      <a:gd name="connsiteX3" fmla="*/ 115781 w 235271"/>
                      <a:gd name="connsiteY3" fmla="*/ 3556793 h 3564006"/>
                      <a:gd name="connsiteX4" fmla="*/ 11006 w 235271"/>
                      <a:gd name="connsiteY4" fmla="*/ 3042443 h 3564006"/>
                      <a:gd name="connsiteX0" fmla="*/ 11006 w 240464"/>
                      <a:gd name="connsiteY0" fmla="*/ 3042443 h 3557455"/>
                      <a:gd name="connsiteX1" fmla="*/ 131846 w 240464"/>
                      <a:gd name="connsiteY1" fmla="*/ 0 h 3557455"/>
                      <a:gd name="connsiteX2" fmla="*/ 226906 w 240464"/>
                      <a:gd name="connsiteY2" fmla="*/ 3048793 h 3557455"/>
                      <a:gd name="connsiteX3" fmla="*/ 115781 w 240464"/>
                      <a:gd name="connsiteY3" fmla="*/ 3556793 h 3557455"/>
                      <a:gd name="connsiteX4" fmla="*/ 11006 w 240464"/>
                      <a:gd name="connsiteY4" fmla="*/ 3042443 h 355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464" h="3557455">
                        <a:moveTo>
                          <a:pt x="11006" y="3042443"/>
                        </a:moveTo>
                        <a:cubicBezTo>
                          <a:pt x="47921" y="2640148"/>
                          <a:pt x="45260" y="2190750"/>
                          <a:pt x="131846" y="0"/>
                        </a:cubicBezTo>
                        <a:cubicBezTo>
                          <a:pt x="170617" y="2184797"/>
                          <a:pt x="181651" y="2581012"/>
                          <a:pt x="226906" y="3048793"/>
                        </a:cubicBezTo>
                        <a:cubicBezTo>
                          <a:pt x="272161" y="3516574"/>
                          <a:pt x="196214" y="3564201"/>
                          <a:pt x="115781" y="3556793"/>
                        </a:cubicBezTo>
                        <a:cubicBezTo>
                          <a:pt x="35348" y="3549385"/>
                          <a:pt x="-25909" y="3444738"/>
                          <a:pt x="11006" y="304244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FF99"/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314" name="グループ化 313">
                    <a:extLst>
                      <a:ext uri="{FF2B5EF4-FFF2-40B4-BE49-F238E27FC236}">
                        <a16:creationId xmlns:a16="http://schemas.microsoft.com/office/drawing/2014/main" id="{310606E5-A9A3-4D8E-BB03-D877E83E0CD9}"/>
                      </a:ext>
                    </a:extLst>
                  </p:cNvPr>
                  <p:cNvGrpSpPr/>
                  <p:nvPr/>
                </p:nvGrpSpPr>
                <p:grpSpPr>
                  <a:xfrm>
                    <a:off x="2896766" y="1128713"/>
                    <a:ext cx="1221976" cy="3989387"/>
                    <a:chOff x="2896766" y="1128713"/>
                    <a:chExt cx="1221976" cy="3989387"/>
                  </a:xfrm>
                </p:grpSpPr>
                <p:sp>
                  <p:nvSpPr>
                    <p:cNvPr id="315" name="フリーフォーム: 図形 314">
                      <a:extLst>
                        <a:ext uri="{FF2B5EF4-FFF2-40B4-BE49-F238E27FC236}">
                          <a16:creationId xmlns:a16="http://schemas.microsoft.com/office/drawing/2014/main" id="{10792677-3C33-4624-8E16-1CE3AAB91A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766" y="1128713"/>
                      <a:ext cx="1221976" cy="3874421"/>
                    </a:xfrm>
                    <a:custGeom>
                      <a:avLst/>
                      <a:gdLst>
                        <a:gd name="connsiteX0" fmla="*/ 599434 w 1221976"/>
                        <a:gd name="connsiteY0" fmla="*/ 0 h 3874421"/>
                        <a:gd name="connsiteX1" fmla="*/ 629421 w 1221976"/>
                        <a:gd name="connsiteY1" fmla="*/ 20157 h 3874421"/>
                        <a:gd name="connsiteX2" fmla="*/ 635807 w 1221976"/>
                        <a:gd name="connsiteY2" fmla="*/ 45167 h 3874421"/>
                        <a:gd name="connsiteX3" fmla="*/ 644112 w 1221976"/>
                        <a:gd name="connsiteY3" fmla="*/ 36073 h 3874421"/>
                        <a:gd name="connsiteX4" fmla="*/ 681779 w 1221976"/>
                        <a:gd name="connsiteY4" fmla="*/ 30806 h 3874421"/>
                        <a:gd name="connsiteX5" fmla="*/ 696052 w 1221976"/>
                        <a:gd name="connsiteY5" fmla="*/ 66061 h 3874421"/>
                        <a:gd name="connsiteX6" fmla="*/ 690047 w 1221976"/>
                        <a:gd name="connsiteY6" fmla="*/ 84996 h 3874421"/>
                        <a:gd name="connsiteX7" fmla="*/ 653839 w 1221976"/>
                        <a:gd name="connsiteY7" fmla="*/ 136224 h 3874421"/>
                        <a:gd name="connsiteX8" fmla="*/ 655496 w 1221976"/>
                        <a:gd name="connsiteY8" fmla="*/ 150079 h 3874421"/>
                        <a:gd name="connsiteX9" fmla="*/ 670719 w 1221976"/>
                        <a:gd name="connsiteY9" fmla="*/ 148424 h 3874421"/>
                        <a:gd name="connsiteX10" fmla="*/ 736985 w 1221976"/>
                        <a:gd name="connsiteY10" fmla="*/ 94825 h 3874421"/>
                        <a:gd name="connsiteX11" fmla="*/ 768737 w 1221976"/>
                        <a:gd name="connsiteY11" fmla="*/ 205388 h 3874421"/>
                        <a:gd name="connsiteX12" fmla="*/ 765918 w 1221976"/>
                        <a:gd name="connsiteY12" fmla="*/ 208538 h 3874421"/>
                        <a:gd name="connsiteX13" fmla="*/ 778467 w 1221976"/>
                        <a:gd name="connsiteY13" fmla="*/ 206223 h 3874421"/>
                        <a:gd name="connsiteX14" fmla="*/ 793110 w 1221976"/>
                        <a:gd name="connsiteY14" fmla="*/ 211989 h 3874421"/>
                        <a:gd name="connsiteX15" fmla="*/ 762845 w 1221976"/>
                        <a:gd name="connsiteY15" fmla="*/ 294685 h 3874421"/>
                        <a:gd name="connsiteX16" fmla="*/ 756263 w 1221976"/>
                        <a:gd name="connsiteY16" fmla="*/ 299145 h 3874421"/>
                        <a:gd name="connsiteX17" fmla="*/ 761006 w 1221976"/>
                        <a:gd name="connsiteY17" fmla="*/ 299432 h 3874421"/>
                        <a:gd name="connsiteX18" fmla="*/ 721023 w 1221976"/>
                        <a:gd name="connsiteY18" fmla="*/ 376806 h 3874421"/>
                        <a:gd name="connsiteX19" fmla="*/ 703600 w 1221976"/>
                        <a:gd name="connsiteY19" fmla="*/ 453827 h 3874421"/>
                        <a:gd name="connsiteX20" fmla="*/ 751032 w 1221976"/>
                        <a:gd name="connsiteY20" fmla="*/ 422449 h 3874421"/>
                        <a:gd name="connsiteX21" fmla="*/ 805397 w 1221976"/>
                        <a:gd name="connsiteY21" fmla="*/ 354506 h 3874421"/>
                        <a:gd name="connsiteX22" fmla="*/ 806543 w 1221976"/>
                        <a:gd name="connsiteY22" fmla="*/ 356252 h 3874421"/>
                        <a:gd name="connsiteX23" fmla="*/ 807536 w 1221976"/>
                        <a:gd name="connsiteY23" fmla="*/ 352920 h 3874421"/>
                        <a:gd name="connsiteX24" fmla="*/ 870069 w 1221976"/>
                        <a:gd name="connsiteY24" fmla="*/ 324873 h 3874421"/>
                        <a:gd name="connsiteX25" fmla="*/ 892531 w 1221976"/>
                        <a:gd name="connsiteY25" fmla="*/ 331169 h 3874421"/>
                        <a:gd name="connsiteX26" fmla="*/ 931982 w 1221976"/>
                        <a:gd name="connsiteY26" fmla="*/ 320112 h 3874421"/>
                        <a:gd name="connsiteX27" fmla="*/ 999848 w 1221976"/>
                        <a:gd name="connsiteY27" fmla="*/ 366034 h 3874421"/>
                        <a:gd name="connsiteX28" fmla="*/ 994944 w 1221976"/>
                        <a:gd name="connsiteY28" fmla="*/ 382469 h 3874421"/>
                        <a:gd name="connsiteX29" fmla="*/ 997278 w 1221976"/>
                        <a:gd name="connsiteY29" fmla="*/ 383332 h 3874421"/>
                        <a:gd name="connsiteX30" fmla="*/ 1018898 w 1221976"/>
                        <a:gd name="connsiteY30" fmla="*/ 411956 h 3874421"/>
                        <a:gd name="connsiteX31" fmla="*/ 973813 w 1221976"/>
                        <a:gd name="connsiteY31" fmla="*/ 449256 h 3874421"/>
                        <a:gd name="connsiteX32" fmla="*/ 971579 w 1221976"/>
                        <a:gd name="connsiteY32" fmla="*/ 449503 h 3874421"/>
                        <a:gd name="connsiteX33" fmla="*/ 902225 w 1221976"/>
                        <a:gd name="connsiteY33" fmla="*/ 500032 h 3874421"/>
                        <a:gd name="connsiteX34" fmla="*/ 899899 w 1221976"/>
                        <a:gd name="connsiteY34" fmla="*/ 503225 h 3874421"/>
                        <a:gd name="connsiteX35" fmla="*/ 906979 w 1221976"/>
                        <a:gd name="connsiteY35" fmla="*/ 502443 h 3874421"/>
                        <a:gd name="connsiteX36" fmla="*/ 1018898 w 1221976"/>
                        <a:gd name="connsiteY36" fmla="*/ 542925 h 3874421"/>
                        <a:gd name="connsiteX37" fmla="*/ 950544 w 1221976"/>
                        <a:gd name="connsiteY37" fmla="*/ 580226 h 3874421"/>
                        <a:gd name="connsiteX38" fmla="*/ 932828 w 1221976"/>
                        <a:gd name="connsiteY38" fmla="*/ 581519 h 3874421"/>
                        <a:gd name="connsiteX39" fmla="*/ 845134 w 1221976"/>
                        <a:gd name="connsiteY39" fmla="*/ 621091 h 3874421"/>
                        <a:gd name="connsiteX40" fmla="*/ 784513 w 1221976"/>
                        <a:gd name="connsiteY40" fmla="*/ 668845 h 3874421"/>
                        <a:gd name="connsiteX41" fmla="*/ 796944 w 1221976"/>
                        <a:gd name="connsiteY41" fmla="*/ 667524 h 3874421"/>
                        <a:gd name="connsiteX42" fmla="*/ 867399 w 1221976"/>
                        <a:gd name="connsiteY42" fmla="*/ 702145 h 3874421"/>
                        <a:gd name="connsiteX43" fmla="*/ 850126 w 1221976"/>
                        <a:gd name="connsiteY43" fmla="*/ 778723 h 3874421"/>
                        <a:gd name="connsiteX44" fmla="*/ 849875 w 1221976"/>
                        <a:gd name="connsiteY44" fmla="*/ 778973 h 3874421"/>
                        <a:gd name="connsiteX45" fmla="*/ 851114 w 1221976"/>
                        <a:gd name="connsiteY45" fmla="*/ 779182 h 3874421"/>
                        <a:gd name="connsiteX46" fmla="*/ 830038 w 1221976"/>
                        <a:gd name="connsiteY46" fmla="*/ 798848 h 3874421"/>
                        <a:gd name="connsiteX47" fmla="*/ 810582 w 1221976"/>
                        <a:gd name="connsiteY47" fmla="*/ 818340 h 3874421"/>
                        <a:gd name="connsiteX48" fmla="*/ 806375 w 1221976"/>
                        <a:gd name="connsiteY48" fmla="*/ 820928 h 3874421"/>
                        <a:gd name="connsiteX49" fmla="*/ 784901 w 1221976"/>
                        <a:gd name="connsiteY49" fmla="*/ 840968 h 3874421"/>
                        <a:gd name="connsiteX50" fmla="*/ 727457 w 1221976"/>
                        <a:gd name="connsiteY50" fmla="*/ 921066 h 3874421"/>
                        <a:gd name="connsiteX51" fmla="*/ 685421 w 1221976"/>
                        <a:gd name="connsiteY51" fmla="*/ 1010221 h 3874421"/>
                        <a:gd name="connsiteX52" fmla="*/ 678914 w 1221976"/>
                        <a:gd name="connsiteY52" fmla="*/ 1036493 h 3874421"/>
                        <a:gd name="connsiteX53" fmla="*/ 681256 w 1221976"/>
                        <a:gd name="connsiteY53" fmla="*/ 1089059 h 3874421"/>
                        <a:gd name="connsiteX54" fmla="*/ 683234 w 1221976"/>
                        <a:gd name="connsiteY54" fmla="*/ 1087891 h 3874421"/>
                        <a:gd name="connsiteX55" fmla="*/ 814232 w 1221976"/>
                        <a:gd name="connsiteY55" fmla="*/ 938978 h 3874421"/>
                        <a:gd name="connsiteX56" fmla="*/ 817066 w 1221976"/>
                        <a:gd name="connsiteY56" fmla="*/ 943221 h 3874421"/>
                        <a:gd name="connsiteX57" fmla="*/ 818015 w 1221976"/>
                        <a:gd name="connsiteY57" fmla="*/ 934514 h 3874421"/>
                        <a:gd name="connsiteX58" fmla="*/ 884865 w 1221976"/>
                        <a:gd name="connsiteY58" fmla="*/ 858400 h 3874421"/>
                        <a:gd name="connsiteX59" fmla="*/ 898519 w 1221976"/>
                        <a:gd name="connsiteY59" fmla="*/ 868668 h 3874421"/>
                        <a:gd name="connsiteX60" fmla="*/ 902928 w 1221976"/>
                        <a:gd name="connsiteY60" fmla="*/ 881679 h 3874421"/>
                        <a:gd name="connsiteX61" fmla="*/ 904581 w 1221976"/>
                        <a:gd name="connsiteY61" fmla="*/ 877231 h 3874421"/>
                        <a:gd name="connsiteX62" fmla="*/ 1032723 w 1221976"/>
                        <a:gd name="connsiteY62" fmla="*/ 842609 h 3874421"/>
                        <a:gd name="connsiteX63" fmla="*/ 1014436 w 1221976"/>
                        <a:gd name="connsiteY63" fmla="*/ 935316 h 3874421"/>
                        <a:gd name="connsiteX64" fmla="*/ 1020945 w 1221976"/>
                        <a:gd name="connsiteY64" fmla="*/ 950431 h 3874421"/>
                        <a:gd name="connsiteX65" fmla="*/ 1035756 w 1221976"/>
                        <a:gd name="connsiteY65" fmla="*/ 943932 h 3874421"/>
                        <a:gd name="connsiteX66" fmla="*/ 1067796 w 1221976"/>
                        <a:gd name="connsiteY66" fmla="*/ 880549 h 3874421"/>
                        <a:gd name="connsiteX67" fmla="*/ 1083599 w 1221976"/>
                        <a:gd name="connsiteY67" fmla="*/ 863980 h 3874421"/>
                        <a:gd name="connsiteX68" fmla="*/ 1126686 w 1221976"/>
                        <a:gd name="connsiteY68" fmla="*/ 856797 h 3874421"/>
                        <a:gd name="connsiteX69" fmla="*/ 1141613 w 1221976"/>
                        <a:gd name="connsiteY69" fmla="*/ 894874 h 3874421"/>
                        <a:gd name="connsiteX70" fmla="*/ 1136933 w 1221976"/>
                        <a:gd name="connsiteY70" fmla="*/ 907873 h 3874421"/>
                        <a:gd name="connsiteX71" fmla="*/ 1165493 w 1221976"/>
                        <a:gd name="connsiteY71" fmla="*/ 899299 h 3874421"/>
                        <a:gd name="connsiteX72" fmla="*/ 1201844 w 1221976"/>
                        <a:gd name="connsiteY72" fmla="*/ 915487 h 3874421"/>
                        <a:gd name="connsiteX73" fmla="*/ 1197687 w 1221976"/>
                        <a:gd name="connsiteY73" fmla="*/ 955062 h 3874421"/>
                        <a:gd name="connsiteX74" fmla="*/ 1169700 w 1221976"/>
                        <a:gd name="connsiteY74" fmla="*/ 981425 h 3874421"/>
                        <a:gd name="connsiteX75" fmla="*/ 1196450 w 1221976"/>
                        <a:gd name="connsiteY75" fmla="*/ 989854 h 3874421"/>
                        <a:gd name="connsiteX76" fmla="*/ 1221962 w 1221976"/>
                        <a:gd name="connsiteY76" fmla="*/ 1021820 h 3874421"/>
                        <a:gd name="connsiteX77" fmla="*/ 1194198 w 1221976"/>
                        <a:gd name="connsiteY77" fmla="*/ 1055543 h 3874421"/>
                        <a:gd name="connsiteX78" fmla="*/ 1172625 w 1221976"/>
                        <a:gd name="connsiteY78" fmla="*/ 1062113 h 3874421"/>
                        <a:gd name="connsiteX79" fmla="*/ 1101269 w 1221976"/>
                        <a:gd name="connsiteY79" fmla="*/ 1057405 h 3874421"/>
                        <a:gd name="connsiteX80" fmla="*/ 1086655 w 1221976"/>
                        <a:gd name="connsiteY80" fmla="*/ 1066623 h 3874421"/>
                        <a:gd name="connsiteX81" fmla="*/ 1098071 w 1221976"/>
                        <a:gd name="connsiteY81" fmla="*/ 1080176 h 3874421"/>
                        <a:gd name="connsiteX82" fmla="*/ 1187919 w 1221976"/>
                        <a:gd name="connsiteY82" fmla="*/ 1111417 h 3874421"/>
                        <a:gd name="connsiteX83" fmla="*/ 1093865 w 1221976"/>
                        <a:gd name="connsiteY83" fmla="*/ 1205081 h 3874421"/>
                        <a:gd name="connsiteX84" fmla="*/ 1089186 w 1221976"/>
                        <a:gd name="connsiteY84" fmla="*/ 1204288 h 3874421"/>
                        <a:gd name="connsiteX85" fmla="*/ 1098249 w 1221976"/>
                        <a:gd name="connsiteY85" fmla="*/ 1214612 h 3874421"/>
                        <a:gd name="connsiteX86" fmla="*/ 1100315 w 1221976"/>
                        <a:gd name="connsiteY86" fmla="*/ 1231571 h 3874421"/>
                        <a:gd name="connsiteX87" fmla="*/ 1000973 w 1221976"/>
                        <a:gd name="connsiteY87" fmla="*/ 1251407 h 3874421"/>
                        <a:gd name="connsiteX88" fmla="*/ 992747 w 1221976"/>
                        <a:gd name="connsiteY88" fmla="*/ 1247781 h 3874421"/>
                        <a:gd name="connsiteX89" fmla="*/ 994087 w 1221976"/>
                        <a:gd name="connsiteY89" fmla="*/ 1250498 h 3874421"/>
                        <a:gd name="connsiteX90" fmla="*/ 799625 w 1221976"/>
                        <a:gd name="connsiteY90" fmla="*/ 1289488 h 3874421"/>
                        <a:gd name="connsiteX91" fmla="*/ 763404 w 1221976"/>
                        <a:gd name="connsiteY91" fmla="*/ 1309948 h 3874421"/>
                        <a:gd name="connsiteX92" fmla="*/ 805536 w 1221976"/>
                        <a:gd name="connsiteY92" fmla="*/ 1312891 h 3874421"/>
                        <a:gd name="connsiteX93" fmla="*/ 873234 w 1221976"/>
                        <a:gd name="connsiteY93" fmla="*/ 1356145 h 3874421"/>
                        <a:gd name="connsiteX94" fmla="*/ 720402 w 1221976"/>
                        <a:gd name="connsiteY94" fmla="*/ 1559864 h 3874421"/>
                        <a:gd name="connsiteX95" fmla="*/ 703009 w 1221976"/>
                        <a:gd name="connsiteY95" fmla="*/ 1577447 h 3874421"/>
                        <a:gd name="connsiteX96" fmla="*/ 709950 w 1221976"/>
                        <a:gd name="connsiteY96" fmla="*/ 1733276 h 3874421"/>
                        <a:gd name="connsiteX97" fmla="*/ 719471 w 1221976"/>
                        <a:gd name="connsiteY97" fmla="*/ 1985327 h 3874421"/>
                        <a:gd name="connsiteX98" fmla="*/ 728110 w 1221976"/>
                        <a:gd name="connsiteY98" fmla="*/ 1980683 h 3874421"/>
                        <a:gd name="connsiteX99" fmla="*/ 758047 w 1221976"/>
                        <a:gd name="connsiteY99" fmla="*/ 1958577 h 3874421"/>
                        <a:gd name="connsiteX100" fmla="*/ 781528 w 1221976"/>
                        <a:gd name="connsiteY100" fmla="*/ 1929168 h 3874421"/>
                        <a:gd name="connsiteX101" fmla="*/ 768333 w 1221976"/>
                        <a:gd name="connsiteY101" fmla="*/ 1862037 h 3874421"/>
                        <a:gd name="connsiteX102" fmla="*/ 801513 w 1221976"/>
                        <a:gd name="connsiteY102" fmla="*/ 1815207 h 3874421"/>
                        <a:gd name="connsiteX103" fmla="*/ 846412 w 1221976"/>
                        <a:gd name="connsiteY103" fmla="*/ 1827994 h 3874421"/>
                        <a:gd name="connsiteX104" fmla="*/ 849039 w 1221976"/>
                        <a:gd name="connsiteY104" fmla="*/ 1841360 h 3874421"/>
                        <a:gd name="connsiteX105" fmla="*/ 843556 w 1221976"/>
                        <a:gd name="connsiteY105" fmla="*/ 1873815 h 3874421"/>
                        <a:gd name="connsiteX106" fmla="*/ 853072 w 1221976"/>
                        <a:gd name="connsiteY106" fmla="*/ 1881149 h 3874421"/>
                        <a:gd name="connsiteX107" fmla="*/ 865807 w 1221976"/>
                        <a:gd name="connsiteY107" fmla="*/ 1869431 h 3874421"/>
                        <a:gd name="connsiteX108" fmla="*/ 941985 w 1221976"/>
                        <a:gd name="connsiteY108" fmla="*/ 1751881 h 3874421"/>
                        <a:gd name="connsiteX109" fmla="*/ 1020574 w 1221976"/>
                        <a:gd name="connsiteY109" fmla="*/ 1717256 h 3874421"/>
                        <a:gd name="connsiteX110" fmla="*/ 1043630 w 1221976"/>
                        <a:gd name="connsiteY110" fmla="*/ 1723687 h 3874421"/>
                        <a:gd name="connsiteX111" fmla="*/ 1062364 w 1221976"/>
                        <a:gd name="connsiteY111" fmla="*/ 1759779 h 3874421"/>
                        <a:gd name="connsiteX112" fmla="*/ 1057370 w 1221976"/>
                        <a:gd name="connsiteY112" fmla="*/ 1778057 h 3874421"/>
                        <a:gd name="connsiteX113" fmla="*/ 1078197 w 1221976"/>
                        <a:gd name="connsiteY113" fmla="*/ 1765194 h 3874421"/>
                        <a:gd name="connsiteX114" fmla="*/ 1170793 w 1221976"/>
                        <a:gd name="connsiteY114" fmla="*/ 1770281 h 3874421"/>
                        <a:gd name="connsiteX115" fmla="*/ 1128614 w 1221976"/>
                        <a:gd name="connsiteY115" fmla="*/ 1858608 h 3874421"/>
                        <a:gd name="connsiteX116" fmla="*/ 1100171 w 1221976"/>
                        <a:gd name="connsiteY116" fmla="*/ 1876174 h 3874421"/>
                        <a:gd name="connsiteX117" fmla="*/ 1105483 w 1221976"/>
                        <a:gd name="connsiteY117" fmla="*/ 1875481 h 3874421"/>
                        <a:gd name="connsiteX118" fmla="*/ 1147829 w 1221976"/>
                        <a:gd name="connsiteY118" fmla="*/ 1916751 h 3874421"/>
                        <a:gd name="connsiteX119" fmla="*/ 1074181 w 1221976"/>
                        <a:gd name="connsiteY119" fmla="*/ 1996819 h 3874421"/>
                        <a:gd name="connsiteX120" fmla="*/ 946896 w 1221976"/>
                        <a:gd name="connsiteY120" fmla="*/ 2019674 h 3874421"/>
                        <a:gd name="connsiteX121" fmla="*/ 931042 w 1221976"/>
                        <a:gd name="connsiteY121" fmla="*/ 2025612 h 3874421"/>
                        <a:gd name="connsiteX122" fmla="*/ 932220 w 1221976"/>
                        <a:gd name="connsiteY122" fmla="*/ 2038096 h 3874421"/>
                        <a:gd name="connsiteX123" fmla="*/ 966967 w 1221976"/>
                        <a:gd name="connsiteY123" fmla="*/ 2051445 h 3874421"/>
                        <a:gd name="connsiteX124" fmla="*/ 972170 w 1221976"/>
                        <a:gd name="connsiteY124" fmla="*/ 2073773 h 3874421"/>
                        <a:gd name="connsiteX125" fmla="*/ 954834 w 1221976"/>
                        <a:gd name="connsiteY125" fmla="*/ 2099284 h 3874421"/>
                        <a:gd name="connsiteX126" fmla="*/ 900332 w 1221976"/>
                        <a:gd name="connsiteY126" fmla="*/ 2106608 h 3874421"/>
                        <a:gd name="connsiteX127" fmla="*/ 856506 w 1221976"/>
                        <a:gd name="connsiteY127" fmla="*/ 2064582 h 3874421"/>
                        <a:gd name="connsiteX128" fmla="*/ 856102 w 1221976"/>
                        <a:gd name="connsiteY128" fmla="*/ 2064750 h 3874421"/>
                        <a:gd name="connsiteX129" fmla="*/ 857613 w 1221976"/>
                        <a:gd name="connsiteY129" fmla="*/ 2066273 h 3874421"/>
                        <a:gd name="connsiteX130" fmla="*/ 726961 w 1221976"/>
                        <a:gd name="connsiteY130" fmla="*/ 2176509 h 3874421"/>
                        <a:gd name="connsiteX131" fmla="*/ 726704 w 1221976"/>
                        <a:gd name="connsiteY131" fmla="*/ 2176792 h 3874421"/>
                        <a:gd name="connsiteX132" fmla="*/ 730580 w 1221976"/>
                        <a:gd name="connsiteY132" fmla="*/ 2279387 h 3874421"/>
                        <a:gd name="connsiteX133" fmla="*/ 734681 w 1221976"/>
                        <a:gd name="connsiteY133" fmla="*/ 2403798 h 3874421"/>
                        <a:gd name="connsiteX134" fmla="*/ 737556 w 1221976"/>
                        <a:gd name="connsiteY134" fmla="*/ 2406768 h 3874421"/>
                        <a:gd name="connsiteX135" fmla="*/ 739929 w 1221976"/>
                        <a:gd name="connsiteY135" fmla="*/ 2418842 h 3874421"/>
                        <a:gd name="connsiteX136" fmla="*/ 735952 w 1221976"/>
                        <a:gd name="connsiteY136" fmla="*/ 2442380 h 3874421"/>
                        <a:gd name="connsiteX137" fmla="*/ 736173 w 1221976"/>
                        <a:gd name="connsiteY137" fmla="*/ 2449080 h 3874421"/>
                        <a:gd name="connsiteX138" fmla="*/ 743572 w 1221976"/>
                        <a:gd name="connsiteY138" fmla="*/ 2454782 h 3874421"/>
                        <a:gd name="connsiteX139" fmla="*/ 755076 w 1221976"/>
                        <a:gd name="connsiteY139" fmla="*/ 2444198 h 3874421"/>
                        <a:gd name="connsiteX140" fmla="*/ 823886 w 1221976"/>
                        <a:gd name="connsiteY140" fmla="*/ 2338017 h 3874421"/>
                        <a:gd name="connsiteX141" fmla="*/ 894874 w 1221976"/>
                        <a:gd name="connsiteY141" fmla="*/ 2306741 h 3874421"/>
                        <a:gd name="connsiteX142" fmla="*/ 915700 w 1221976"/>
                        <a:gd name="connsiteY142" fmla="*/ 2312550 h 3874421"/>
                        <a:gd name="connsiteX143" fmla="*/ 932622 w 1221976"/>
                        <a:gd name="connsiteY143" fmla="*/ 2345151 h 3874421"/>
                        <a:gd name="connsiteX144" fmla="*/ 928111 w 1221976"/>
                        <a:gd name="connsiteY144" fmla="*/ 2361662 h 3874421"/>
                        <a:gd name="connsiteX145" fmla="*/ 946924 w 1221976"/>
                        <a:gd name="connsiteY145" fmla="*/ 2350042 h 3874421"/>
                        <a:gd name="connsiteX146" fmla="*/ 1030564 w 1221976"/>
                        <a:gd name="connsiteY146" fmla="*/ 2354637 h 3874421"/>
                        <a:gd name="connsiteX147" fmla="*/ 992465 w 1221976"/>
                        <a:gd name="connsiteY147" fmla="*/ 2434421 h 3874421"/>
                        <a:gd name="connsiteX148" fmla="*/ 966772 w 1221976"/>
                        <a:gd name="connsiteY148" fmla="*/ 2450288 h 3874421"/>
                        <a:gd name="connsiteX149" fmla="*/ 971571 w 1221976"/>
                        <a:gd name="connsiteY149" fmla="*/ 2449663 h 3874421"/>
                        <a:gd name="connsiteX150" fmla="*/ 1009821 w 1221976"/>
                        <a:gd name="connsiteY150" fmla="*/ 2486941 h 3874421"/>
                        <a:gd name="connsiteX151" fmla="*/ 943296 w 1221976"/>
                        <a:gd name="connsiteY151" fmla="*/ 2559265 h 3874421"/>
                        <a:gd name="connsiteX152" fmla="*/ 828321 w 1221976"/>
                        <a:gd name="connsiteY152" fmla="*/ 2579909 h 3874421"/>
                        <a:gd name="connsiteX153" fmla="*/ 814001 w 1221976"/>
                        <a:gd name="connsiteY153" fmla="*/ 2585274 h 3874421"/>
                        <a:gd name="connsiteX154" fmla="*/ 815065 w 1221976"/>
                        <a:gd name="connsiteY154" fmla="*/ 2596550 h 3874421"/>
                        <a:gd name="connsiteX155" fmla="*/ 846452 w 1221976"/>
                        <a:gd name="connsiteY155" fmla="*/ 2608608 h 3874421"/>
                        <a:gd name="connsiteX156" fmla="*/ 851152 w 1221976"/>
                        <a:gd name="connsiteY156" fmla="*/ 2628776 h 3874421"/>
                        <a:gd name="connsiteX157" fmla="*/ 835492 w 1221976"/>
                        <a:gd name="connsiteY157" fmla="*/ 2651820 h 3874421"/>
                        <a:gd name="connsiteX158" fmla="*/ 786262 w 1221976"/>
                        <a:gd name="connsiteY158" fmla="*/ 2658435 h 3874421"/>
                        <a:gd name="connsiteX159" fmla="*/ 746674 w 1221976"/>
                        <a:gd name="connsiteY159" fmla="*/ 2620474 h 3874421"/>
                        <a:gd name="connsiteX160" fmla="*/ 746309 w 1221976"/>
                        <a:gd name="connsiteY160" fmla="*/ 2620626 h 3874421"/>
                        <a:gd name="connsiteX161" fmla="*/ 747674 w 1221976"/>
                        <a:gd name="connsiteY161" fmla="*/ 2622002 h 3874421"/>
                        <a:gd name="connsiteX162" fmla="*/ 741984 w 1221976"/>
                        <a:gd name="connsiteY162" fmla="*/ 2625363 h 3874421"/>
                        <a:gd name="connsiteX163" fmla="*/ 742947 w 1221976"/>
                        <a:gd name="connsiteY163" fmla="*/ 2654589 h 3874421"/>
                        <a:gd name="connsiteX164" fmla="*/ 749992 w 1221976"/>
                        <a:gd name="connsiteY164" fmla="*/ 2900992 h 3874421"/>
                        <a:gd name="connsiteX165" fmla="*/ 750452 w 1221976"/>
                        <a:gd name="connsiteY165" fmla="*/ 2920694 h 3874421"/>
                        <a:gd name="connsiteX166" fmla="*/ 765776 w 1221976"/>
                        <a:gd name="connsiteY166" fmla="*/ 2924235 h 3874421"/>
                        <a:gd name="connsiteX167" fmla="*/ 769024 w 1221976"/>
                        <a:gd name="connsiteY167" fmla="*/ 2949946 h 3874421"/>
                        <a:gd name="connsiteX168" fmla="*/ 761237 w 1221976"/>
                        <a:gd name="connsiteY168" fmla="*/ 2960389 h 3874421"/>
                        <a:gd name="connsiteX169" fmla="*/ 751503 w 1221976"/>
                        <a:gd name="connsiteY169" fmla="*/ 2965718 h 3874421"/>
                        <a:gd name="connsiteX170" fmla="*/ 751944 w 1221976"/>
                        <a:gd name="connsiteY170" fmla="*/ 2984649 h 3874421"/>
                        <a:gd name="connsiteX171" fmla="*/ 764598 w 1221976"/>
                        <a:gd name="connsiteY171" fmla="*/ 2978607 h 3874421"/>
                        <a:gd name="connsiteX172" fmla="*/ 795096 w 1221976"/>
                        <a:gd name="connsiteY172" fmla="*/ 2979194 h 3874421"/>
                        <a:gd name="connsiteX173" fmla="*/ 795291 w 1221976"/>
                        <a:gd name="connsiteY173" fmla="*/ 3056302 h 3874421"/>
                        <a:gd name="connsiteX174" fmla="*/ 792438 w 1221976"/>
                        <a:gd name="connsiteY174" fmla="*/ 3057490 h 3874421"/>
                        <a:gd name="connsiteX175" fmla="*/ 802580 w 1221976"/>
                        <a:gd name="connsiteY175" fmla="*/ 3059458 h 3874421"/>
                        <a:gd name="connsiteX176" fmla="*/ 812563 w 1221976"/>
                        <a:gd name="connsiteY176" fmla="*/ 3067000 h 3874421"/>
                        <a:gd name="connsiteX177" fmla="*/ 806420 w 1221976"/>
                        <a:gd name="connsiteY177" fmla="*/ 3089274 h 3874421"/>
                        <a:gd name="connsiteX178" fmla="*/ 795511 w 1221976"/>
                        <a:gd name="connsiteY178" fmla="*/ 3095709 h 3874421"/>
                        <a:gd name="connsiteX179" fmla="*/ 794424 w 1221976"/>
                        <a:gd name="connsiteY179" fmla="*/ 3102346 h 3874421"/>
                        <a:gd name="connsiteX180" fmla="*/ 786637 w 1221976"/>
                        <a:gd name="connsiteY180" fmla="*/ 3112789 h 3874421"/>
                        <a:gd name="connsiteX181" fmla="*/ 755129 w 1221976"/>
                        <a:gd name="connsiteY181" fmla="*/ 3130037 h 3874421"/>
                        <a:gd name="connsiteX182" fmla="*/ 755144 w 1221976"/>
                        <a:gd name="connsiteY182" fmla="*/ 3131072 h 3874421"/>
                        <a:gd name="connsiteX183" fmla="*/ 782394 w 1221976"/>
                        <a:gd name="connsiteY183" fmla="*/ 3131596 h 3874421"/>
                        <a:gd name="connsiteX184" fmla="*/ 784012 w 1221976"/>
                        <a:gd name="connsiteY184" fmla="*/ 3133866 h 3874421"/>
                        <a:gd name="connsiteX185" fmla="*/ 789998 w 1221976"/>
                        <a:gd name="connsiteY185" fmla="*/ 3131007 h 3874421"/>
                        <a:gd name="connsiteX186" fmla="*/ 820496 w 1221976"/>
                        <a:gd name="connsiteY186" fmla="*/ 3131594 h 3874421"/>
                        <a:gd name="connsiteX187" fmla="*/ 820691 w 1221976"/>
                        <a:gd name="connsiteY187" fmla="*/ 3208702 h 3874421"/>
                        <a:gd name="connsiteX188" fmla="*/ 817838 w 1221976"/>
                        <a:gd name="connsiteY188" fmla="*/ 3209890 h 3874421"/>
                        <a:gd name="connsiteX189" fmla="*/ 827980 w 1221976"/>
                        <a:gd name="connsiteY189" fmla="*/ 3211858 h 3874421"/>
                        <a:gd name="connsiteX190" fmla="*/ 837963 w 1221976"/>
                        <a:gd name="connsiteY190" fmla="*/ 3219400 h 3874421"/>
                        <a:gd name="connsiteX191" fmla="*/ 838787 w 1221976"/>
                        <a:gd name="connsiteY191" fmla="*/ 3226565 h 3874421"/>
                        <a:gd name="connsiteX192" fmla="*/ 839545 w 1221976"/>
                        <a:gd name="connsiteY192" fmla="*/ 3226844 h 3874421"/>
                        <a:gd name="connsiteX193" fmla="*/ 839742 w 1221976"/>
                        <a:gd name="connsiteY193" fmla="*/ 3303953 h 3874421"/>
                        <a:gd name="connsiteX194" fmla="*/ 836887 w 1221976"/>
                        <a:gd name="connsiteY194" fmla="*/ 3305140 h 3874421"/>
                        <a:gd name="connsiteX195" fmla="*/ 847030 w 1221976"/>
                        <a:gd name="connsiteY195" fmla="*/ 3307107 h 3874421"/>
                        <a:gd name="connsiteX196" fmla="*/ 857012 w 1221976"/>
                        <a:gd name="connsiteY196" fmla="*/ 3314650 h 3874421"/>
                        <a:gd name="connsiteX197" fmla="*/ 815683 w 1221976"/>
                        <a:gd name="connsiteY197" fmla="*/ 3357679 h 3874421"/>
                        <a:gd name="connsiteX198" fmla="*/ 810246 w 1221976"/>
                        <a:gd name="connsiteY198" fmla="*/ 3358561 h 3874421"/>
                        <a:gd name="connsiteX199" fmla="*/ 809966 w 1221976"/>
                        <a:gd name="connsiteY199" fmla="*/ 3358876 h 3874421"/>
                        <a:gd name="connsiteX200" fmla="*/ 811618 w 1221976"/>
                        <a:gd name="connsiteY200" fmla="*/ 3359552 h 3874421"/>
                        <a:gd name="connsiteX201" fmla="*/ 807510 w 1221976"/>
                        <a:gd name="connsiteY201" fmla="*/ 3362752 h 3874421"/>
                        <a:gd name="connsiteX202" fmla="*/ 815278 w 1221976"/>
                        <a:gd name="connsiteY202" fmla="*/ 3364260 h 3874421"/>
                        <a:gd name="connsiteX203" fmla="*/ 825261 w 1221976"/>
                        <a:gd name="connsiteY203" fmla="*/ 3371802 h 3874421"/>
                        <a:gd name="connsiteX204" fmla="*/ 826085 w 1221976"/>
                        <a:gd name="connsiteY204" fmla="*/ 3378967 h 3874421"/>
                        <a:gd name="connsiteX205" fmla="*/ 826843 w 1221976"/>
                        <a:gd name="connsiteY205" fmla="*/ 3379246 h 3874421"/>
                        <a:gd name="connsiteX206" fmla="*/ 827040 w 1221976"/>
                        <a:gd name="connsiteY206" fmla="*/ 3456355 h 3874421"/>
                        <a:gd name="connsiteX207" fmla="*/ 824185 w 1221976"/>
                        <a:gd name="connsiteY207" fmla="*/ 3457542 h 3874421"/>
                        <a:gd name="connsiteX208" fmla="*/ 834328 w 1221976"/>
                        <a:gd name="connsiteY208" fmla="*/ 3459509 h 3874421"/>
                        <a:gd name="connsiteX209" fmla="*/ 844310 w 1221976"/>
                        <a:gd name="connsiteY209" fmla="*/ 3467052 h 3874421"/>
                        <a:gd name="connsiteX210" fmla="*/ 802981 w 1221976"/>
                        <a:gd name="connsiteY210" fmla="*/ 3510081 h 3874421"/>
                        <a:gd name="connsiteX211" fmla="*/ 796792 w 1221976"/>
                        <a:gd name="connsiteY211" fmla="*/ 3511085 h 3874421"/>
                        <a:gd name="connsiteX212" fmla="*/ 798916 w 1221976"/>
                        <a:gd name="connsiteY212" fmla="*/ 3511954 h 3874421"/>
                        <a:gd name="connsiteX213" fmla="*/ 751289 w 1221976"/>
                        <a:gd name="connsiteY213" fmla="*/ 3549051 h 3874421"/>
                        <a:gd name="connsiteX214" fmla="*/ 740410 w 1221976"/>
                        <a:gd name="connsiteY214" fmla="*/ 3564525 h 3874421"/>
                        <a:gd name="connsiteX215" fmla="*/ 740257 w 1221976"/>
                        <a:gd name="connsiteY215" fmla="*/ 3566519 h 3874421"/>
                        <a:gd name="connsiteX216" fmla="*/ 583568 w 1221976"/>
                        <a:gd name="connsiteY216" fmla="*/ 3874419 h 3874421"/>
                        <a:gd name="connsiteX217" fmla="*/ 456492 w 1221976"/>
                        <a:gd name="connsiteY217" fmla="*/ 3669625 h 3874421"/>
                        <a:gd name="connsiteX218" fmla="*/ 437661 w 1221976"/>
                        <a:gd name="connsiteY218" fmla="*/ 3547225 h 3874421"/>
                        <a:gd name="connsiteX219" fmla="*/ 392376 w 1221976"/>
                        <a:gd name="connsiteY219" fmla="*/ 3511953 h 3874421"/>
                        <a:gd name="connsiteX220" fmla="*/ 394500 w 1221976"/>
                        <a:gd name="connsiteY220" fmla="*/ 3511084 h 3874421"/>
                        <a:gd name="connsiteX221" fmla="*/ 388311 w 1221976"/>
                        <a:gd name="connsiteY221" fmla="*/ 3510080 h 3874421"/>
                        <a:gd name="connsiteX222" fmla="*/ 346982 w 1221976"/>
                        <a:gd name="connsiteY222" fmla="*/ 3467051 h 3874421"/>
                        <a:gd name="connsiteX223" fmla="*/ 356964 w 1221976"/>
                        <a:gd name="connsiteY223" fmla="*/ 3459508 h 3874421"/>
                        <a:gd name="connsiteX224" fmla="*/ 367107 w 1221976"/>
                        <a:gd name="connsiteY224" fmla="*/ 3457541 h 3874421"/>
                        <a:gd name="connsiteX225" fmla="*/ 364252 w 1221976"/>
                        <a:gd name="connsiteY225" fmla="*/ 3456354 h 3874421"/>
                        <a:gd name="connsiteX226" fmla="*/ 364449 w 1221976"/>
                        <a:gd name="connsiteY226" fmla="*/ 3379245 h 3874421"/>
                        <a:gd name="connsiteX227" fmla="*/ 365207 w 1221976"/>
                        <a:gd name="connsiteY227" fmla="*/ 3378966 h 3874421"/>
                        <a:gd name="connsiteX228" fmla="*/ 366031 w 1221976"/>
                        <a:gd name="connsiteY228" fmla="*/ 3371801 h 3874421"/>
                        <a:gd name="connsiteX229" fmla="*/ 376014 w 1221976"/>
                        <a:gd name="connsiteY229" fmla="*/ 3364259 h 3874421"/>
                        <a:gd name="connsiteX230" fmla="*/ 386156 w 1221976"/>
                        <a:gd name="connsiteY230" fmla="*/ 3362291 h 3874421"/>
                        <a:gd name="connsiteX231" fmla="*/ 383303 w 1221976"/>
                        <a:gd name="connsiteY231" fmla="*/ 3361103 h 3874421"/>
                        <a:gd name="connsiteX232" fmla="*/ 371416 w 1221976"/>
                        <a:gd name="connsiteY232" fmla="*/ 3347713 h 3874421"/>
                        <a:gd name="connsiteX233" fmla="*/ 353125 w 1221976"/>
                        <a:gd name="connsiteY233" fmla="*/ 3336924 h 3874421"/>
                        <a:gd name="connsiteX234" fmla="*/ 346983 w 1221976"/>
                        <a:gd name="connsiteY234" fmla="*/ 3314650 h 3874421"/>
                        <a:gd name="connsiteX235" fmla="*/ 356965 w 1221976"/>
                        <a:gd name="connsiteY235" fmla="*/ 3307107 h 3874421"/>
                        <a:gd name="connsiteX236" fmla="*/ 367108 w 1221976"/>
                        <a:gd name="connsiteY236" fmla="*/ 3305140 h 3874421"/>
                        <a:gd name="connsiteX237" fmla="*/ 364253 w 1221976"/>
                        <a:gd name="connsiteY237" fmla="*/ 3303953 h 3874421"/>
                        <a:gd name="connsiteX238" fmla="*/ 364450 w 1221976"/>
                        <a:gd name="connsiteY238" fmla="*/ 3226844 h 3874421"/>
                        <a:gd name="connsiteX239" fmla="*/ 365208 w 1221976"/>
                        <a:gd name="connsiteY239" fmla="*/ 3226565 h 3874421"/>
                        <a:gd name="connsiteX240" fmla="*/ 366032 w 1221976"/>
                        <a:gd name="connsiteY240" fmla="*/ 3219400 h 3874421"/>
                        <a:gd name="connsiteX241" fmla="*/ 376015 w 1221976"/>
                        <a:gd name="connsiteY241" fmla="*/ 3211858 h 3874421"/>
                        <a:gd name="connsiteX242" fmla="*/ 386157 w 1221976"/>
                        <a:gd name="connsiteY242" fmla="*/ 3209890 h 3874421"/>
                        <a:gd name="connsiteX243" fmla="*/ 383304 w 1221976"/>
                        <a:gd name="connsiteY243" fmla="*/ 3208702 h 3874421"/>
                        <a:gd name="connsiteX244" fmla="*/ 383499 w 1221976"/>
                        <a:gd name="connsiteY244" fmla="*/ 3131594 h 3874421"/>
                        <a:gd name="connsiteX245" fmla="*/ 413997 w 1221976"/>
                        <a:gd name="connsiteY245" fmla="*/ 3131007 h 3874421"/>
                        <a:gd name="connsiteX246" fmla="*/ 414984 w 1221976"/>
                        <a:gd name="connsiteY246" fmla="*/ 3131478 h 3874421"/>
                        <a:gd name="connsiteX247" fmla="*/ 430241 w 1221976"/>
                        <a:gd name="connsiteY247" fmla="*/ 3131184 h 3874421"/>
                        <a:gd name="connsiteX248" fmla="*/ 430602 w 1221976"/>
                        <a:gd name="connsiteY248" fmla="*/ 3120039 h 3874421"/>
                        <a:gd name="connsiteX249" fmla="*/ 417358 w 1221976"/>
                        <a:gd name="connsiteY249" fmla="*/ 3112789 h 3874421"/>
                        <a:gd name="connsiteX250" fmla="*/ 409571 w 1221976"/>
                        <a:gd name="connsiteY250" fmla="*/ 3102346 h 3874421"/>
                        <a:gd name="connsiteX251" fmla="*/ 408484 w 1221976"/>
                        <a:gd name="connsiteY251" fmla="*/ 3095709 h 3874421"/>
                        <a:gd name="connsiteX252" fmla="*/ 397575 w 1221976"/>
                        <a:gd name="connsiteY252" fmla="*/ 3089274 h 3874421"/>
                        <a:gd name="connsiteX253" fmla="*/ 391432 w 1221976"/>
                        <a:gd name="connsiteY253" fmla="*/ 3067000 h 3874421"/>
                        <a:gd name="connsiteX254" fmla="*/ 401415 w 1221976"/>
                        <a:gd name="connsiteY254" fmla="*/ 3059458 h 3874421"/>
                        <a:gd name="connsiteX255" fmla="*/ 411557 w 1221976"/>
                        <a:gd name="connsiteY255" fmla="*/ 3057490 h 3874421"/>
                        <a:gd name="connsiteX256" fmla="*/ 408704 w 1221976"/>
                        <a:gd name="connsiteY256" fmla="*/ 3056302 h 3874421"/>
                        <a:gd name="connsiteX257" fmla="*/ 408899 w 1221976"/>
                        <a:gd name="connsiteY257" fmla="*/ 2979194 h 3874421"/>
                        <a:gd name="connsiteX258" fmla="*/ 435179 w 1221976"/>
                        <a:gd name="connsiteY258" fmla="*/ 2978688 h 3874421"/>
                        <a:gd name="connsiteX259" fmla="*/ 436062 w 1221976"/>
                        <a:gd name="connsiteY259" fmla="*/ 2951409 h 3874421"/>
                        <a:gd name="connsiteX260" fmla="*/ 434971 w 1221976"/>
                        <a:gd name="connsiteY260" fmla="*/ 2949946 h 3874421"/>
                        <a:gd name="connsiteX261" fmla="*/ 432646 w 1221976"/>
                        <a:gd name="connsiteY261" fmla="*/ 2935741 h 3874421"/>
                        <a:gd name="connsiteX262" fmla="*/ 436877 w 1221976"/>
                        <a:gd name="connsiteY262" fmla="*/ 2927005 h 3874421"/>
                        <a:gd name="connsiteX263" fmla="*/ 445478 w 1221976"/>
                        <a:gd name="connsiteY263" fmla="*/ 2690080 h 3874421"/>
                        <a:gd name="connsiteX264" fmla="*/ 447865 w 1221976"/>
                        <a:gd name="connsiteY264" fmla="*/ 2629915 h 3874421"/>
                        <a:gd name="connsiteX265" fmla="*/ 434469 w 1221976"/>
                        <a:gd name="connsiteY265" fmla="*/ 2622002 h 3874421"/>
                        <a:gd name="connsiteX266" fmla="*/ 435834 w 1221976"/>
                        <a:gd name="connsiteY266" fmla="*/ 2620626 h 3874421"/>
                        <a:gd name="connsiteX267" fmla="*/ 435469 w 1221976"/>
                        <a:gd name="connsiteY267" fmla="*/ 2620474 h 3874421"/>
                        <a:gd name="connsiteX268" fmla="*/ 395882 w 1221976"/>
                        <a:gd name="connsiteY268" fmla="*/ 2658435 h 3874421"/>
                        <a:gd name="connsiteX269" fmla="*/ 346651 w 1221976"/>
                        <a:gd name="connsiteY269" fmla="*/ 2651820 h 3874421"/>
                        <a:gd name="connsiteX270" fmla="*/ 330991 w 1221976"/>
                        <a:gd name="connsiteY270" fmla="*/ 2628776 h 3874421"/>
                        <a:gd name="connsiteX271" fmla="*/ 335691 w 1221976"/>
                        <a:gd name="connsiteY271" fmla="*/ 2608608 h 3874421"/>
                        <a:gd name="connsiteX272" fmla="*/ 367078 w 1221976"/>
                        <a:gd name="connsiteY272" fmla="*/ 2596550 h 3874421"/>
                        <a:gd name="connsiteX273" fmla="*/ 368142 w 1221976"/>
                        <a:gd name="connsiteY273" fmla="*/ 2585274 h 3874421"/>
                        <a:gd name="connsiteX274" fmla="*/ 353822 w 1221976"/>
                        <a:gd name="connsiteY274" fmla="*/ 2579909 h 3874421"/>
                        <a:gd name="connsiteX275" fmla="*/ 238847 w 1221976"/>
                        <a:gd name="connsiteY275" fmla="*/ 2559265 h 3874421"/>
                        <a:gd name="connsiteX276" fmla="*/ 172322 w 1221976"/>
                        <a:gd name="connsiteY276" fmla="*/ 2486941 h 3874421"/>
                        <a:gd name="connsiteX277" fmla="*/ 210572 w 1221976"/>
                        <a:gd name="connsiteY277" fmla="*/ 2449663 h 3874421"/>
                        <a:gd name="connsiteX278" fmla="*/ 215371 w 1221976"/>
                        <a:gd name="connsiteY278" fmla="*/ 2450288 h 3874421"/>
                        <a:gd name="connsiteX279" fmla="*/ 189678 w 1221976"/>
                        <a:gd name="connsiteY279" fmla="*/ 2434421 h 3874421"/>
                        <a:gd name="connsiteX280" fmla="*/ 151579 w 1221976"/>
                        <a:gd name="connsiteY280" fmla="*/ 2354637 h 3874421"/>
                        <a:gd name="connsiteX281" fmla="*/ 235219 w 1221976"/>
                        <a:gd name="connsiteY281" fmla="*/ 2350042 h 3874421"/>
                        <a:gd name="connsiteX282" fmla="*/ 254032 w 1221976"/>
                        <a:gd name="connsiteY282" fmla="*/ 2361662 h 3874421"/>
                        <a:gd name="connsiteX283" fmla="*/ 249521 w 1221976"/>
                        <a:gd name="connsiteY283" fmla="*/ 2345151 h 3874421"/>
                        <a:gd name="connsiteX284" fmla="*/ 266443 w 1221976"/>
                        <a:gd name="connsiteY284" fmla="*/ 2312550 h 3874421"/>
                        <a:gd name="connsiteX285" fmla="*/ 287270 w 1221976"/>
                        <a:gd name="connsiteY285" fmla="*/ 2306741 h 3874421"/>
                        <a:gd name="connsiteX286" fmla="*/ 358257 w 1221976"/>
                        <a:gd name="connsiteY286" fmla="*/ 2338017 h 3874421"/>
                        <a:gd name="connsiteX287" fmla="*/ 427068 w 1221976"/>
                        <a:gd name="connsiteY287" fmla="*/ 2444198 h 3874421"/>
                        <a:gd name="connsiteX288" fmla="*/ 438571 w 1221976"/>
                        <a:gd name="connsiteY288" fmla="*/ 2454782 h 3874421"/>
                        <a:gd name="connsiteX289" fmla="*/ 447167 w 1221976"/>
                        <a:gd name="connsiteY289" fmla="*/ 2448158 h 3874421"/>
                        <a:gd name="connsiteX290" fmla="*/ 442214 w 1221976"/>
                        <a:gd name="connsiteY290" fmla="*/ 2418842 h 3874421"/>
                        <a:gd name="connsiteX291" fmla="*/ 444587 w 1221976"/>
                        <a:gd name="connsiteY291" fmla="*/ 2406768 h 3874421"/>
                        <a:gd name="connsiteX292" fmla="*/ 457235 w 1221976"/>
                        <a:gd name="connsiteY292" fmla="*/ 2393703 h 3874421"/>
                        <a:gd name="connsiteX293" fmla="*/ 460342 w 1221976"/>
                        <a:gd name="connsiteY293" fmla="*/ 2315375 h 3874421"/>
                        <a:gd name="connsiteX294" fmla="*/ 467897 w 1221976"/>
                        <a:gd name="connsiteY294" fmla="*/ 2142092 h 3874421"/>
                        <a:gd name="connsiteX295" fmla="*/ 407359 w 1221976"/>
                        <a:gd name="connsiteY295" fmla="*/ 2073790 h 3874421"/>
                        <a:gd name="connsiteX296" fmla="*/ 338202 w 1221976"/>
                        <a:gd name="connsiteY296" fmla="*/ 2032935 h 3874421"/>
                        <a:gd name="connsiteX297" fmla="*/ 339713 w 1221976"/>
                        <a:gd name="connsiteY297" fmla="*/ 2031412 h 3874421"/>
                        <a:gd name="connsiteX298" fmla="*/ 339309 w 1221976"/>
                        <a:gd name="connsiteY298" fmla="*/ 2031244 h 3874421"/>
                        <a:gd name="connsiteX299" fmla="*/ 295483 w 1221976"/>
                        <a:gd name="connsiteY299" fmla="*/ 2073270 h 3874421"/>
                        <a:gd name="connsiteX300" fmla="*/ 240981 w 1221976"/>
                        <a:gd name="connsiteY300" fmla="*/ 2065946 h 3874421"/>
                        <a:gd name="connsiteX301" fmla="*/ 223645 w 1221976"/>
                        <a:gd name="connsiteY301" fmla="*/ 2040435 h 3874421"/>
                        <a:gd name="connsiteX302" fmla="*/ 228848 w 1221976"/>
                        <a:gd name="connsiteY302" fmla="*/ 2018107 h 3874421"/>
                        <a:gd name="connsiteX303" fmla="*/ 263595 w 1221976"/>
                        <a:gd name="connsiteY303" fmla="*/ 2004758 h 3874421"/>
                        <a:gd name="connsiteX304" fmla="*/ 264773 w 1221976"/>
                        <a:gd name="connsiteY304" fmla="*/ 1992274 h 3874421"/>
                        <a:gd name="connsiteX305" fmla="*/ 248920 w 1221976"/>
                        <a:gd name="connsiteY305" fmla="*/ 1986336 h 3874421"/>
                        <a:gd name="connsiteX306" fmla="*/ 121634 w 1221976"/>
                        <a:gd name="connsiteY306" fmla="*/ 1963481 h 3874421"/>
                        <a:gd name="connsiteX307" fmla="*/ 47986 w 1221976"/>
                        <a:gd name="connsiteY307" fmla="*/ 1883413 h 3874421"/>
                        <a:gd name="connsiteX308" fmla="*/ 90332 w 1221976"/>
                        <a:gd name="connsiteY308" fmla="*/ 1842143 h 3874421"/>
                        <a:gd name="connsiteX309" fmla="*/ 95644 w 1221976"/>
                        <a:gd name="connsiteY309" fmla="*/ 1842836 h 3874421"/>
                        <a:gd name="connsiteX310" fmla="*/ 67201 w 1221976"/>
                        <a:gd name="connsiteY310" fmla="*/ 1825270 h 3874421"/>
                        <a:gd name="connsiteX311" fmla="*/ 25022 w 1221976"/>
                        <a:gd name="connsiteY311" fmla="*/ 1736943 h 3874421"/>
                        <a:gd name="connsiteX312" fmla="*/ 117618 w 1221976"/>
                        <a:gd name="connsiteY312" fmla="*/ 1731856 h 3874421"/>
                        <a:gd name="connsiteX313" fmla="*/ 138445 w 1221976"/>
                        <a:gd name="connsiteY313" fmla="*/ 1744719 h 3874421"/>
                        <a:gd name="connsiteX314" fmla="*/ 133451 w 1221976"/>
                        <a:gd name="connsiteY314" fmla="*/ 1726441 h 3874421"/>
                        <a:gd name="connsiteX315" fmla="*/ 152185 w 1221976"/>
                        <a:gd name="connsiteY315" fmla="*/ 1690349 h 3874421"/>
                        <a:gd name="connsiteX316" fmla="*/ 175241 w 1221976"/>
                        <a:gd name="connsiteY316" fmla="*/ 1683918 h 3874421"/>
                        <a:gd name="connsiteX317" fmla="*/ 253830 w 1221976"/>
                        <a:gd name="connsiteY317" fmla="*/ 1718543 h 3874421"/>
                        <a:gd name="connsiteX318" fmla="*/ 330008 w 1221976"/>
                        <a:gd name="connsiteY318" fmla="*/ 1836093 h 3874421"/>
                        <a:gd name="connsiteX319" fmla="*/ 342744 w 1221976"/>
                        <a:gd name="connsiteY319" fmla="*/ 1847811 h 3874421"/>
                        <a:gd name="connsiteX320" fmla="*/ 352259 w 1221976"/>
                        <a:gd name="connsiteY320" fmla="*/ 1840477 h 3874421"/>
                        <a:gd name="connsiteX321" fmla="*/ 346776 w 1221976"/>
                        <a:gd name="connsiteY321" fmla="*/ 1808022 h 3874421"/>
                        <a:gd name="connsiteX322" fmla="*/ 349403 w 1221976"/>
                        <a:gd name="connsiteY322" fmla="*/ 1794656 h 3874421"/>
                        <a:gd name="connsiteX323" fmla="*/ 394303 w 1221976"/>
                        <a:gd name="connsiteY323" fmla="*/ 1781869 h 3874421"/>
                        <a:gd name="connsiteX324" fmla="*/ 427483 w 1221976"/>
                        <a:gd name="connsiteY324" fmla="*/ 1828699 h 3874421"/>
                        <a:gd name="connsiteX325" fmla="*/ 414287 w 1221976"/>
                        <a:gd name="connsiteY325" fmla="*/ 1895830 h 3874421"/>
                        <a:gd name="connsiteX326" fmla="*/ 437769 w 1221976"/>
                        <a:gd name="connsiteY326" fmla="*/ 1925239 h 3874421"/>
                        <a:gd name="connsiteX327" fmla="*/ 467705 w 1221976"/>
                        <a:gd name="connsiteY327" fmla="*/ 1947345 h 3874421"/>
                        <a:gd name="connsiteX328" fmla="*/ 476188 w 1221976"/>
                        <a:gd name="connsiteY328" fmla="*/ 1951905 h 3874421"/>
                        <a:gd name="connsiteX329" fmla="*/ 484329 w 1221976"/>
                        <a:gd name="connsiteY329" fmla="*/ 1765175 h 3874421"/>
                        <a:gd name="connsiteX330" fmla="*/ 494914 w 1221976"/>
                        <a:gd name="connsiteY330" fmla="*/ 1551584 h 3874421"/>
                        <a:gd name="connsiteX331" fmla="*/ 450357 w 1221976"/>
                        <a:gd name="connsiteY331" fmla="*/ 1511965 h 3874421"/>
                        <a:gd name="connsiteX332" fmla="*/ 351396 w 1221976"/>
                        <a:gd name="connsiteY332" fmla="*/ 1356145 h 3874421"/>
                        <a:gd name="connsiteX333" fmla="*/ 419094 w 1221976"/>
                        <a:gd name="connsiteY333" fmla="*/ 1312891 h 3874421"/>
                        <a:gd name="connsiteX334" fmla="*/ 458865 w 1221976"/>
                        <a:gd name="connsiteY334" fmla="*/ 1310113 h 3874421"/>
                        <a:gd name="connsiteX335" fmla="*/ 422353 w 1221976"/>
                        <a:gd name="connsiteY335" fmla="*/ 1289488 h 3874421"/>
                        <a:gd name="connsiteX336" fmla="*/ 227890 w 1221976"/>
                        <a:gd name="connsiteY336" fmla="*/ 1250498 h 3874421"/>
                        <a:gd name="connsiteX337" fmla="*/ 229230 w 1221976"/>
                        <a:gd name="connsiteY337" fmla="*/ 1247781 h 3874421"/>
                        <a:gd name="connsiteX338" fmla="*/ 221004 w 1221976"/>
                        <a:gd name="connsiteY338" fmla="*/ 1251407 h 3874421"/>
                        <a:gd name="connsiteX339" fmla="*/ 121662 w 1221976"/>
                        <a:gd name="connsiteY339" fmla="*/ 1231571 h 3874421"/>
                        <a:gd name="connsiteX340" fmla="*/ 123728 w 1221976"/>
                        <a:gd name="connsiteY340" fmla="*/ 1214611 h 3874421"/>
                        <a:gd name="connsiteX341" fmla="*/ 132791 w 1221976"/>
                        <a:gd name="connsiteY341" fmla="*/ 1204288 h 3874421"/>
                        <a:gd name="connsiteX342" fmla="*/ 128112 w 1221976"/>
                        <a:gd name="connsiteY342" fmla="*/ 1205081 h 3874421"/>
                        <a:gd name="connsiteX343" fmla="*/ 34057 w 1221976"/>
                        <a:gd name="connsiteY343" fmla="*/ 1111416 h 3874421"/>
                        <a:gd name="connsiteX344" fmla="*/ 123906 w 1221976"/>
                        <a:gd name="connsiteY344" fmla="*/ 1080176 h 3874421"/>
                        <a:gd name="connsiteX345" fmla="*/ 135322 w 1221976"/>
                        <a:gd name="connsiteY345" fmla="*/ 1066623 h 3874421"/>
                        <a:gd name="connsiteX346" fmla="*/ 120707 w 1221976"/>
                        <a:gd name="connsiteY346" fmla="*/ 1057405 h 3874421"/>
                        <a:gd name="connsiteX347" fmla="*/ 49351 w 1221976"/>
                        <a:gd name="connsiteY347" fmla="*/ 1062113 h 3874421"/>
                        <a:gd name="connsiteX348" fmla="*/ 27779 w 1221976"/>
                        <a:gd name="connsiteY348" fmla="*/ 1055542 h 3874421"/>
                        <a:gd name="connsiteX349" fmla="*/ 14 w 1221976"/>
                        <a:gd name="connsiteY349" fmla="*/ 1021819 h 3874421"/>
                        <a:gd name="connsiteX350" fmla="*/ 25527 w 1221976"/>
                        <a:gd name="connsiteY350" fmla="*/ 989854 h 3874421"/>
                        <a:gd name="connsiteX351" fmla="*/ 52276 w 1221976"/>
                        <a:gd name="connsiteY351" fmla="*/ 981425 h 3874421"/>
                        <a:gd name="connsiteX352" fmla="*/ 24289 w 1221976"/>
                        <a:gd name="connsiteY352" fmla="*/ 955061 h 3874421"/>
                        <a:gd name="connsiteX353" fmla="*/ 20132 w 1221976"/>
                        <a:gd name="connsiteY353" fmla="*/ 915486 h 3874421"/>
                        <a:gd name="connsiteX354" fmla="*/ 56484 w 1221976"/>
                        <a:gd name="connsiteY354" fmla="*/ 899299 h 3874421"/>
                        <a:gd name="connsiteX355" fmla="*/ 85043 w 1221976"/>
                        <a:gd name="connsiteY355" fmla="*/ 907872 h 3874421"/>
                        <a:gd name="connsiteX356" fmla="*/ 80363 w 1221976"/>
                        <a:gd name="connsiteY356" fmla="*/ 894874 h 3874421"/>
                        <a:gd name="connsiteX357" fmla="*/ 95290 w 1221976"/>
                        <a:gd name="connsiteY357" fmla="*/ 856797 h 3874421"/>
                        <a:gd name="connsiteX358" fmla="*/ 138377 w 1221976"/>
                        <a:gd name="connsiteY358" fmla="*/ 863980 h 3874421"/>
                        <a:gd name="connsiteX359" fmla="*/ 154180 w 1221976"/>
                        <a:gd name="connsiteY359" fmla="*/ 880548 h 3874421"/>
                        <a:gd name="connsiteX360" fmla="*/ 186221 w 1221976"/>
                        <a:gd name="connsiteY360" fmla="*/ 943932 h 3874421"/>
                        <a:gd name="connsiteX361" fmla="*/ 201032 w 1221976"/>
                        <a:gd name="connsiteY361" fmla="*/ 950430 h 3874421"/>
                        <a:gd name="connsiteX362" fmla="*/ 207540 w 1221976"/>
                        <a:gd name="connsiteY362" fmla="*/ 935316 h 3874421"/>
                        <a:gd name="connsiteX363" fmla="*/ 189253 w 1221976"/>
                        <a:gd name="connsiteY363" fmla="*/ 842609 h 3874421"/>
                        <a:gd name="connsiteX364" fmla="*/ 317396 w 1221976"/>
                        <a:gd name="connsiteY364" fmla="*/ 877230 h 3874421"/>
                        <a:gd name="connsiteX365" fmla="*/ 319049 w 1221976"/>
                        <a:gd name="connsiteY365" fmla="*/ 881679 h 3874421"/>
                        <a:gd name="connsiteX366" fmla="*/ 323458 w 1221976"/>
                        <a:gd name="connsiteY366" fmla="*/ 868668 h 3874421"/>
                        <a:gd name="connsiteX367" fmla="*/ 337112 w 1221976"/>
                        <a:gd name="connsiteY367" fmla="*/ 858400 h 3874421"/>
                        <a:gd name="connsiteX368" fmla="*/ 403963 w 1221976"/>
                        <a:gd name="connsiteY368" fmla="*/ 934514 h 3874421"/>
                        <a:gd name="connsiteX369" fmla="*/ 404911 w 1221976"/>
                        <a:gd name="connsiteY369" fmla="*/ 943221 h 3874421"/>
                        <a:gd name="connsiteX370" fmla="*/ 407746 w 1221976"/>
                        <a:gd name="connsiteY370" fmla="*/ 938977 h 3874421"/>
                        <a:gd name="connsiteX371" fmla="*/ 464031 w 1221976"/>
                        <a:gd name="connsiteY371" fmla="*/ 1021041 h 3874421"/>
                        <a:gd name="connsiteX372" fmla="*/ 518779 w 1221976"/>
                        <a:gd name="connsiteY372" fmla="*/ 1070028 h 3874421"/>
                        <a:gd name="connsiteX373" fmla="*/ 520617 w 1221976"/>
                        <a:gd name="connsiteY373" fmla="*/ 1032942 h 3874421"/>
                        <a:gd name="connsiteX374" fmla="*/ 523282 w 1221976"/>
                        <a:gd name="connsiteY374" fmla="*/ 988009 h 3874421"/>
                        <a:gd name="connsiteX375" fmla="*/ 491717 w 1221976"/>
                        <a:gd name="connsiteY375" fmla="*/ 921064 h 3874421"/>
                        <a:gd name="connsiteX376" fmla="*/ 434273 w 1221976"/>
                        <a:gd name="connsiteY376" fmla="*/ 840966 h 3874421"/>
                        <a:gd name="connsiteX377" fmla="*/ 412799 w 1221976"/>
                        <a:gd name="connsiteY377" fmla="*/ 820926 h 3874421"/>
                        <a:gd name="connsiteX378" fmla="*/ 408592 w 1221976"/>
                        <a:gd name="connsiteY378" fmla="*/ 818338 h 3874421"/>
                        <a:gd name="connsiteX379" fmla="*/ 389136 w 1221976"/>
                        <a:gd name="connsiteY379" fmla="*/ 798846 h 3874421"/>
                        <a:gd name="connsiteX380" fmla="*/ 368060 w 1221976"/>
                        <a:gd name="connsiteY380" fmla="*/ 779179 h 3874421"/>
                        <a:gd name="connsiteX381" fmla="*/ 369299 w 1221976"/>
                        <a:gd name="connsiteY381" fmla="*/ 778971 h 3874421"/>
                        <a:gd name="connsiteX382" fmla="*/ 369048 w 1221976"/>
                        <a:gd name="connsiteY382" fmla="*/ 778721 h 3874421"/>
                        <a:gd name="connsiteX383" fmla="*/ 351775 w 1221976"/>
                        <a:gd name="connsiteY383" fmla="*/ 702143 h 3874421"/>
                        <a:gd name="connsiteX384" fmla="*/ 422230 w 1221976"/>
                        <a:gd name="connsiteY384" fmla="*/ 667521 h 3874421"/>
                        <a:gd name="connsiteX385" fmla="*/ 426940 w 1221976"/>
                        <a:gd name="connsiteY385" fmla="*/ 668022 h 3874421"/>
                        <a:gd name="connsiteX386" fmla="*/ 367363 w 1221976"/>
                        <a:gd name="connsiteY386" fmla="*/ 621091 h 3874421"/>
                        <a:gd name="connsiteX387" fmla="*/ 279669 w 1221976"/>
                        <a:gd name="connsiteY387" fmla="*/ 581519 h 3874421"/>
                        <a:gd name="connsiteX388" fmla="*/ 261953 w 1221976"/>
                        <a:gd name="connsiteY388" fmla="*/ 580226 h 3874421"/>
                        <a:gd name="connsiteX389" fmla="*/ 193599 w 1221976"/>
                        <a:gd name="connsiteY389" fmla="*/ 542925 h 3874421"/>
                        <a:gd name="connsiteX390" fmla="*/ 305518 w 1221976"/>
                        <a:gd name="connsiteY390" fmla="*/ 502443 h 3874421"/>
                        <a:gd name="connsiteX391" fmla="*/ 312598 w 1221976"/>
                        <a:gd name="connsiteY391" fmla="*/ 503225 h 3874421"/>
                        <a:gd name="connsiteX392" fmla="*/ 310272 w 1221976"/>
                        <a:gd name="connsiteY392" fmla="*/ 500032 h 3874421"/>
                        <a:gd name="connsiteX393" fmla="*/ 240918 w 1221976"/>
                        <a:gd name="connsiteY393" fmla="*/ 449503 h 3874421"/>
                        <a:gd name="connsiteX394" fmla="*/ 238684 w 1221976"/>
                        <a:gd name="connsiteY394" fmla="*/ 449256 h 3874421"/>
                        <a:gd name="connsiteX395" fmla="*/ 193599 w 1221976"/>
                        <a:gd name="connsiteY395" fmla="*/ 411956 h 3874421"/>
                        <a:gd name="connsiteX396" fmla="*/ 215219 w 1221976"/>
                        <a:gd name="connsiteY396" fmla="*/ 383332 h 3874421"/>
                        <a:gd name="connsiteX397" fmla="*/ 217553 w 1221976"/>
                        <a:gd name="connsiteY397" fmla="*/ 382469 h 3874421"/>
                        <a:gd name="connsiteX398" fmla="*/ 212649 w 1221976"/>
                        <a:gd name="connsiteY398" fmla="*/ 366034 h 3874421"/>
                        <a:gd name="connsiteX399" fmla="*/ 280515 w 1221976"/>
                        <a:gd name="connsiteY399" fmla="*/ 320112 h 3874421"/>
                        <a:gd name="connsiteX400" fmla="*/ 319966 w 1221976"/>
                        <a:gd name="connsiteY400" fmla="*/ 331169 h 3874421"/>
                        <a:gd name="connsiteX401" fmla="*/ 342428 w 1221976"/>
                        <a:gd name="connsiteY401" fmla="*/ 324873 h 3874421"/>
                        <a:gd name="connsiteX402" fmla="*/ 404961 w 1221976"/>
                        <a:gd name="connsiteY402" fmla="*/ 352920 h 3874421"/>
                        <a:gd name="connsiteX403" fmla="*/ 405954 w 1221976"/>
                        <a:gd name="connsiteY403" fmla="*/ 356252 h 3874421"/>
                        <a:gd name="connsiteX404" fmla="*/ 407100 w 1221976"/>
                        <a:gd name="connsiteY404" fmla="*/ 354506 h 3874421"/>
                        <a:gd name="connsiteX405" fmla="*/ 461465 w 1221976"/>
                        <a:gd name="connsiteY405" fmla="*/ 422449 h 3874421"/>
                        <a:gd name="connsiteX406" fmla="*/ 478863 w 1221976"/>
                        <a:gd name="connsiteY406" fmla="*/ 433958 h 3874421"/>
                        <a:gd name="connsiteX407" fmla="*/ 465934 w 1221976"/>
                        <a:gd name="connsiteY407" fmla="*/ 376806 h 3874421"/>
                        <a:gd name="connsiteX408" fmla="*/ 425951 w 1221976"/>
                        <a:gd name="connsiteY408" fmla="*/ 299433 h 3874421"/>
                        <a:gd name="connsiteX409" fmla="*/ 428767 w 1221976"/>
                        <a:gd name="connsiteY409" fmla="*/ 299261 h 3874421"/>
                        <a:gd name="connsiteX410" fmla="*/ 422010 w 1221976"/>
                        <a:gd name="connsiteY410" fmla="*/ 294685 h 3874421"/>
                        <a:gd name="connsiteX411" fmla="*/ 391745 w 1221976"/>
                        <a:gd name="connsiteY411" fmla="*/ 211989 h 3874421"/>
                        <a:gd name="connsiteX412" fmla="*/ 406388 w 1221976"/>
                        <a:gd name="connsiteY412" fmla="*/ 206223 h 3874421"/>
                        <a:gd name="connsiteX413" fmla="*/ 418937 w 1221976"/>
                        <a:gd name="connsiteY413" fmla="*/ 208538 h 3874421"/>
                        <a:gd name="connsiteX414" fmla="*/ 416118 w 1221976"/>
                        <a:gd name="connsiteY414" fmla="*/ 205388 h 3874421"/>
                        <a:gd name="connsiteX415" fmla="*/ 447870 w 1221976"/>
                        <a:gd name="connsiteY415" fmla="*/ 94825 h 3874421"/>
                        <a:gd name="connsiteX416" fmla="*/ 514915 w 1221976"/>
                        <a:gd name="connsiteY416" fmla="*/ 148424 h 3874421"/>
                        <a:gd name="connsiteX417" fmla="*/ 531164 w 1221976"/>
                        <a:gd name="connsiteY417" fmla="*/ 151104 h 3874421"/>
                        <a:gd name="connsiteX418" fmla="*/ 531794 w 1221976"/>
                        <a:gd name="connsiteY418" fmla="*/ 136224 h 3874421"/>
                        <a:gd name="connsiteX419" fmla="*/ 494764 w 1221976"/>
                        <a:gd name="connsiteY419" fmla="*/ 84994 h 3874421"/>
                        <a:gd name="connsiteX420" fmla="*/ 490017 w 1221976"/>
                        <a:gd name="connsiteY420" fmla="*/ 66061 h 3874421"/>
                        <a:gd name="connsiteX421" fmla="*/ 504289 w 1221976"/>
                        <a:gd name="connsiteY421" fmla="*/ 30806 h 3874421"/>
                        <a:gd name="connsiteX422" fmla="*/ 541957 w 1221976"/>
                        <a:gd name="connsiteY422" fmla="*/ 36073 h 3874421"/>
                        <a:gd name="connsiteX423" fmla="*/ 561214 w 1221976"/>
                        <a:gd name="connsiteY423" fmla="*/ 52407 h 3874421"/>
                        <a:gd name="connsiteX424" fmla="*/ 569446 w 1221976"/>
                        <a:gd name="connsiteY424" fmla="*/ 20157 h 3874421"/>
                        <a:gd name="connsiteX425" fmla="*/ 599434 w 1221976"/>
                        <a:gd name="connsiteY425" fmla="*/ 0 h 38744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  <a:cxn ang="0">
                          <a:pos x="connsiteX266" y="connsiteY266"/>
                        </a:cxn>
                        <a:cxn ang="0">
                          <a:pos x="connsiteX267" y="connsiteY267"/>
                        </a:cxn>
                        <a:cxn ang="0">
                          <a:pos x="connsiteX268" y="connsiteY268"/>
                        </a:cxn>
                        <a:cxn ang="0">
                          <a:pos x="connsiteX269" y="connsiteY269"/>
                        </a:cxn>
                        <a:cxn ang="0">
                          <a:pos x="connsiteX270" y="connsiteY270"/>
                        </a:cxn>
                        <a:cxn ang="0">
                          <a:pos x="connsiteX271" y="connsiteY271"/>
                        </a:cxn>
                        <a:cxn ang="0">
                          <a:pos x="connsiteX272" y="connsiteY272"/>
                        </a:cxn>
                        <a:cxn ang="0">
                          <a:pos x="connsiteX273" y="connsiteY273"/>
                        </a:cxn>
                        <a:cxn ang="0">
                          <a:pos x="connsiteX274" y="connsiteY274"/>
                        </a:cxn>
                        <a:cxn ang="0">
                          <a:pos x="connsiteX275" y="connsiteY275"/>
                        </a:cxn>
                        <a:cxn ang="0">
                          <a:pos x="connsiteX276" y="connsiteY276"/>
                        </a:cxn>
                        <a:cxn ang="0">
                          <a:pos x="connsiteX277" y="connsiteY277"/>
                        </a:cxn>
                        <a:cxn ang="0">
                          <a:pos x="connsiteX278" y="connsiteY278"/>
                        </a:cxn>
                        <a:cxn ang="0">
                          <a:pos x="connsiteX279" y="connsiteY279"/>
                        </a:cxn>
                        <a:cxn ang="0">
                          <a:pos x="connsiteX280" y="connsiteY280"/>
                        </a:cxn>
                        <a:cxn ang="0">
                          <a:pos x="connsiteX281" y="connsiteY281"/>
                        </a:cxn>
                        <a:cxn ang="0">
                          <a:pos x="connsiteX282" y="connsiteY282"/>
                        </a:cxn>
                        <a:cxn ang="0">
                          <a:pos x="connsiteX283" y="connsiteY283"/>
                        </a:cxn>
                        <a:cxn ang="0">
                          <a:pos x="connsiteX284" y="connsiteY284"/>
                        </a:cxn>
                        <a:cxn ang="0">
                          <a:pos x="connsiteX285" y="connsiteY285"/>
                        </a:cxn>
                        <a:cxn ang="0">
                          <a:pos x="connsiteX286" y="connsiteY286"/>
                        </a:cxn>
                        <a:cxn ang="0">
                          <a:pos x="connsiteX287" y="connsiteY287"/>
                        </a:cxn>
                        <a:cxn ang="0">
                          <a:pos x="connsiteX288" y="connsiteY288"/>
                        </a:cxn>
                        <a:cxn ang="0">
                          <a:pos x="connsiteX289" y="connsiteY289"/>
                        </a:cxn>
                        <a:cxn ang="0">
                          <a:pos x="connsiteX290" y="connsiteY290"/>
                        </a:cxn>
                        <a:cxn ang="0">
                          <a:pos x="connsiteX291" y="connsiteY291"/>
                        </a:cxn>
                        <a:cxn ang="0">
                          <a:pos x="connsiteX292" y="connsiteY292"/>
                        </a:cxn>
                        <a:cxn ang="0">
                          <a:pos x="connsiteX293" y="connsiteY293"/>
                        </a:cxn>
                        <a:cxn ang="0">
                          <a:pos x="connsiteX294" y="connsiteY294"/>
                        </a:cxn>
                        <a:cxn ang="0">
                          <a:pos x="connsiteX295" y="connsiteY295"/>
                        </a:cxn>
                        <a:cxn ang="0">
                          <a:pos x="connsiteX296" y="connsiteY296"/>
                        </a:cxn>
                        <a:cxn ang="0">
                          <a:pos x="connsiteX297" y="connsiteY297"/>
                        </a:cxn>
                        <a:cxn ang="0">
                          <a:pos x="connsiteX298" y="connsiteY298"/>
                        </a:cxn>
                        <a:cxn ang="0">
                          <a:pos x="connsiteX299" y="connsiteY299"/>
                        </a:cxn>
                        <a:cxn ang="0">
                          <a:pos x="connsiteX300" y="connsiteY300"/>
                        </a:cxn>
                        <a:cxn ang="0">
                          <a:pos x="connsiteX301" y="connsiteY301"/>
                        </a:cxn>
                        <a:cxn ang="0">
                          <a:pos x="connsiteX302" y="connsiteY302"/>
                        </a:cxn>
                        <a:cxn ang="0">
                          <a:pos x="connsiteX303" y="connsiteY303"/>
                        </a:cxn>
                        <a:cxn ang="0">
                          <a:pos x="connsiteX304" y="connsiteY304"/>
                        </a:cxn>
                        <a:cxn ang="0">
                          <a:pos x="connsiteX305" y="connsiteY305"/>
                        </a:cxn>
                        <a:cxn ang="0">
                          <a:pos x="connsiteX306" y="connsiteY306"/>
                        </a:cxn>
                        <a:cxn ang="0">
                          <a:pos x="connsiteX307" y="connsiteY307"/>
                        </a:cxn>
                        <a:cxn ang="0">
                          <a:pos x="connsiteX308" y="connsiteY308"/>
                        </a:cxn>
                        <a:cxn ang="0">
                          <a:pos x="connsiteX309" y="connsiteY309"/>
                        </a:cxn>
                        <a:cxn ang="0">
                          <a:pos x="connsiteX310" y="connsiteY310"/>
                        </a:cxn>
                        <a:cxn ang="0">
                          <a:pos x="connsiteX311" y="connsiteY311"/>
                        </a:cxn>
                        <a:cxn ang="0">
                          <a:pos x="connsiteX312" y="connsiteY312"/>
                        </a:cxn>
                        <a:cxn ang="0">
                          <a:pos x="connsiteX313" y="connsiteY313"/>
                        </a:cxn>
                        <a:cxn ang="0">
                          <a:pos x="connsiteX314" y="connsiteY314"/>
                        </a:cxn>
                        <a:cxn ang="0">
                          <a:pos x="connsiteX315" y="connsiteY315"/>
                        </a:cxn>
                        <a:cxn ang="0">
                          <a:pos x="connsiteX316" y="connsiteY316"/>
                        </a:cxn>
                        <a:cxn ang="0">
                          <a:pos x="connsiteX317" y="connsiteY317"/>
                        </a:cxn>
                        <a:cxn ang="0">
                          <a:pos x="connsiteX318" y="connsiteY318"/>
                        </a:cxn>
                        <a:cxn ang="0">
                          <a:pos x="connsiteX319" y="connsiteY319"/>
                        </a:cxn>
                        <a:cxn ang="0">
                          <a:pos x="connsiteX320" y="connsiteY320"/>
                        </a:cxn>
                        <a:cxn ang="0">
                          <a:pos x="connsiteX321" y="connsiteY321"/>
                        </a:cxn>
                        <a:cxn ang="0">
                          <a:pos x="connsiteX322" y="connsiteY322"/>
                        </a:cxn>
                        <a:cxn ang="0">
                          <a:pos x="connsiteX323" y="connsiteY323"/>
                        </a:cxn>
                        <a:cxn ang="0">
                          <a:pos x="connsiteX324" y="connsiteY324"/>
                        </a:cxn>
                        <a:cxn ang="0">
                          <a:pos x="connsiteX325" y="connsiteY325"/>
                        </a:cxn>
                        <a:cxn ang="0">
                          <a:pos x="connsiteX326" y="connsiteY326"/>
                        </a:cxn>
                        <a:cxn ang="0">
                          <a:pos x="connsiteX327" y="connsiteY327"/>
                        </a:cxn>
                        <a:cxn ang="0">
                          <a:pos x="connsiteX328" y="connsiteY328"/>
                        </a:cxn>
                        <a:cxn ang="0">
                          <a:pos x="connsiteX329" y="connsiteY329"/>
                        </a:cxn>
                        <a:cxn ang="0">
                          <a:pos x="connsiteX330" y="connsiteY330"/>
                        </a:cxn>
                        <a:cxn ang="0">
                          <a:pos x="connsiteX331" y="connsiteY331"/>
                        </a:cxn>
                        <a:cxn ang="0">
                          <a:pos x="connsiteX332" y="connsiteY332"/>
                        </a:cxn>
                        <a:cxn ang="0">
                          <a:pos x="connsiteX333" y="connsiteY333"/>
                        </a:cxn>
                        <a:cxn ang="0">
                          <a:pos x="connsiteX334" y="connsiteY334"/>
                        </a:cxn>
                        <a:cxn ang="0">
                          <a:pos x="connsiteX335" y="connsiteY335"/>
                        </a:cxn>
                        <a:cxn ang="0">
                          <a:pos x="connsiteX336" y="connsiteY336"/>
                        </a:cxn>
                        <a:cxn ang="0">
                          <a:pos x="connsiteX337" y="connsiteY337"/>
                        </a:cxn>
                        <a:cxn ang="0">
                          <a:pos x="connsiteX338" y="connsiteY338"/>
                        </a:cxn>
                        <a:cxn ang="0">
                          <a:pos x="connsiteX339" y="connsiteY339"/>
                        </a:cxn>
                        <a:cxn ang="0">
                          <a:pos x="connsiteX340" y="connsiteY340"/>
                        </a:cxn>
                        <a:cxn ang="0">
                          <a:pos x="connsiteX341" y="connsiteY341"/>
                        </a:cxn>
                        <a:cxn ang="0">
                          <a:pos x="connsiteX342" y="connsiteY342"/>
                        </a:cxn>
                        <a:cxn ang="0">
                          <a:pos x="connsiteX343" y="connsiteY343"/>
                        </a:cxn>
                        <a:cxn ang="0">
                          <a:pos x="connsiteX344" y="connsiteY344"/>
                        </a:cxn>
                        <a:cxn ang="0">
                          <a:pos x="connsiteX345" y="connsiteY345"/>
                        </a:cxn>
                        <a:cxn ang="0">
                          <a:pos x="connsiteX346" y="connsiteY346"/>
                        </a:cxn>
                        <a:cxn ang="0">
                          <a:pos x="connsiteX347" y="connsiteY347"/>
                        </a:cxn>
                        <a:cxn ang="0">
                          <a:pos x="connsiteX348" y="connsiteY348"/>
                        </a:cxn>
                        <a:cxn ang="0">
                          <a:pos x="connsiteX349" y="connsiteY349"/>
                        </a:cxn>
                        <a:cxn ang="0">
                          <a:pos x="connsiteX350" y="connsiteY350"/>
                        </a:cxn>
                        <a:cxn ang="0">
                          <a:pos x="connsiteX351" y="connsiteY351"/>
                        </a:cxn>
                        <a:cxn ang="0">
                          <a:pos x="connsiteX352" y="connsiteY352"/>
                        </a:cxn>
                        <a:cxn ang="0">
                          <a:pos x="connsiteX353" y="connsiteY353"/>
                        </a:cxn>
                        <a:cxn ang="0">
                          <a:pos x="connsiteX354" y="connsiteY354"/>
                        </a:cxn>
                        <a:cxn ang="0">
                          <a:pos x="connsiteX355" y="connsiteY355"/>
                        </a:cxn>
                        <a:cxn ang="0">
                          <a:pos x="connsiteX356" y="connsiteY356"/>
                        </a:cxn>
                        <a:cxn ang="0">
                          <a:pos x="connsiteX357" y="connsiteY357"/>
                        </a:cxn>
                        <a:cxn ang="0">
                          <a:pos x="connsiteX358" y="connsiteY358"/>
                        </a:cxn>
                        <a:cxn ang="0">
                          <a:pos x="connsiteX359" y="connsiteY359"/>
                        </a:cxn>
                        <a:cxn ang="0">
                          <a:pos x="connsiteX360" y="connsiteY360"/>
                        </a:cxn>
                        <a:cxn ang="0">
                          <a:pos x="connsiteX361" y="connsiteY361"/>
                        </a:cxn>
                        <a:cxn ang="0">
                          <a:pos x="connsiteX362" y="connsiteY362"/>
                        </a:cxn>
                        <a:cxn ang="0">
                          <a:pos x="connsiteX363" y="connsiteY363"/>
                        </a:cxn>
                        <a:cxn ang="0">
                          <a:pos x="connsiteX364" y="connsiteY364"/>
                        </a:cxn>
                        <a:cxn ang="0">
                          <a:pos x="connsiteX365" y="connsiteY365"/>
                        </a:cxn>
                        <a:cxn ang="0">
                          <a:pos x="connsiteX366" y="connsiteY366"/>
                        </a:cxn>
                        <a:cxn ang="0">
                          <a:pos x="connsiteX367" y="connsiteY367"/>
                        </a:cxn>
                        <a:cxn ang="0">
                          <a:pos x="connsiteX368" y="connsiteY368"/>
                        </a:cxn>
                        <a:cxn ang="0">
                          <a:pos x="connsiteX369" y="connsiteY369"/>
                        </a:cxn>
                        <a:cxn ang="0">
                          <a:pos x="connsiteX370" y="connsiteY370"/>
                        </a:cxn>
                        <a:cxn ang="0">
                          <a:pos x="connsiteX371" y="connsiteY371"/>
                        </a:cxn>
                        <a:cxn ang="0">
                          <a:pos x="connsiteX372" y="connsiteY372"/>
                        </a:cxn>
                        <a:cxn ang="0">
                          <a:pos x="connsiteX373" y="connsiteY373"/>
                        </a:cxn>
                        <a:cxn ang="0">
                          <a:pos x="connsiteX374" y="connsiteY374"/>
                        </a:cxn>
                        <a:cxn ang="0">
                          <a:pos x="connsiteX375" y="connsiteY375"/>
                        </a:cxn>
                        <a:cxn ang="0">
                          <a:pos x="connsiteX376" y="connsiteY376"/>
                        </a:cxn>
                        <a:cxn ang="0">
                          <a:pos x="connsiteX377" y="connsiteY377"/>
                        </a:cxn>
                        <a:cxn ang="0">
                          <a:pos x="connsiteX378" y="connsiteY378"/>
                        </a:cxn>
                        <a:cxn ang="0">
                          <a:pos x="connsiteX379" y="connsiteY379"/>
                        </a:cxn>
                        <a:cxn ang="0">
                          <a:pos x="connsiteX380" y="connsiteY380"/>
                        </a:cxn>
                        <a:cxn ang="0">
                          <a:pos x="connsiteX381" y="connsiteY381"/>
                        </a:cxn>
                        <a:cxn ang="0">
                          <a:pos x="connsiteX382" y="connsiteY382"/>
                        </a:cxn>
                        <a:cxn ang="0">
                          <a:pos x="connsiteX383" y="connsiteY383"/>
                        </a:cxn>
                        <a:cxn ang="0">
                          <a:pos x="connsiteX384" y="connsiteY384"/>
                        </a:cxn>
                        <a:cxn ang="0">
                          <a:pos x="connsiteX385" y="connsiteY385"/>
                        </a:cxn>
                        <a:cxn ang="0">
                          <a:pos x="connsiteX386" y="connsiteY386"/>
                        </a:cxn>
                        <a:cxn ang="0">
                          <a:pos x="connsiteX387" y="connsiteY387"/>
                        </a:cxn>
                        <a:cxn ang="0">
                          <a:pos x="connsiteX388" y="connsiteY388"/>
                        </a:cxn>
                        <a:cxn ang="0">
                          <a:pos x="connsiteX389" y="connsiteY389"/>
                        </a:cxn>
                        <a:cxn ang="0">
                          <a:pos x="connsiteX390" y="connsiteY390"/>
                        </a:cxn>
                        <a:cxn ang="0">
                          <a:pos x="connsiteX391" y="connsiteY391"/>
                        </a:cxn>
                        <a:cxn ang="0">
                          <a:pos x="connsiteX392" y="connsiteY392"/>
                        </a:cxn>
                        <a:cxn ang="0">
                          <a:pos x="connsiteX393" y="connsiteY393"/>
                        </a:cxn>
                        <a:cxn ang="0">
                          <a:pos x="connsiteX394" y="connsiteY394"/>
                        </a:cxn>
                        <a:cxn ang="0">
                          <a:pos x="connsiteX395" y="connsiteY395"/>
                        </a:cxn>
                        <a:cxn ang="0">
                          <a:pos x="connsiteX396" y="connsiteY396"/>
                        </a:cxn>
                        <a:cxn ang="0">
                          <a:pos x="connsiteX397" y="connsiteY397"/>
                        </a:cxn>
                        <a:cxn ang="0">
                          <a:pos x="connsiteX398" y="connsiteY398"/>
                        </a:cxn>
                        <a:cxn ang="0">
                          <a:pos x="connsiteX399" y="connsiteY399"/>
                        </a:cxn>
                        <a:cxn ang="0">
                          <a:pos x="connsiteX400" y="connsiteY400"/>
                        </a:cxn>
                        <a:cxn ang="0">
                          <a:pos x="connsiteX401" y="connsiteY401"/>
                        </a:cxn>
                        <a:cxn ang="0">
                          <a:pos x="connsiteX402" y="connsiteY402"/>
                        </a:cxn>
                        <a:cxn ang="0">
                          <a:pos x="connsiteX403" y="connsiteY403"/>
                        </a:cxn>
                        <a:cxn ang="0">
                          <a:pos x="connsiteX404" y="connsiteY404"/>
                        </a:cxn>
                        <a:cxn ang="0">
                          <a:pos x="connsiteX405" y="connsiteY405"/>
                        </a:cxn>
                        <a:cxn ang="0">
                          <a:pos x="connsiteX406" y="connsiteY406"/>
                        </a:cxn>
                        <a:cxn ang="0">
                          <a:pos x="connsiteX407" y="connsiteY407"/>
                        </a:cxn>
                        <a:cxn ang="0">
                          <a:pos x="connsiteX408" y="connsiteY408"/>
                        </a:cxn>
                        <a:cxn ang="0">
                          <a:pos x="connsiteX409" y="connsiteY409"/>
                        </a:cxn>
                        <a:cxn ang="0">
                          <a:pos x="connsiteX410" y="connsiteY410"/>
                        </a:cxn>
                        <a:cxn ang="0">
                          <a:pos x="connsiteX411" y="connsiteY411"/>
                        </a:cxn>
                        <a:cxn ang="0">
                          <a:pos x="connsiteX412" y="connsiteY412"/>
                        </a:cxn>
                        <a:cxn ang="0">
                          <a:pos x="connsiteX413" y="connsiteY413"/>
                        </a:cxn>
                        <a:cxn ang="0">
                          <a:pos x="connsiteX414" y="connsiteY414"/>
                        </a:cxn>
                        <a:cxn ang="0">
                          <a:pos x="connsiteX415" y="connsiteY415"/>
                        </a:cxn>
                        <a:cxn ang="0">
                          <a:pos x="connsiteX416" y="connsiteY416"/>
                        </a:cxn>
                        <a:cxn ang="0">
                          <a:pos x="connsiteX417" y="connsiteY417"/>
                        </a:cxn>
                        <a:cxn ang="0">
                          <a:pos x="connsiteX418" y="connsiteY418"/>
                        </a:cxn>
                        <a:cxn ang="0">
                          <a:pos x="connsiteX419" y="connsiteY419"/>
                        </a:cxn>
                        <a:cxn ang="0">
                          <a:pos x="connsiteX420" y="connsiteY420"/>
                        </a:cxn>
                        <a:cxn ang="0">
                          <a:pos x="connsiteX421" y="connsiteY421"/>
                        </a:cxn>
                        <a:cxn ang="0">
                          <a:pos x="connsiteX422" y="connsiteY422"/>
                        </a:cxn>
                        <a:cxn ang="0">
                          <a:pos x="connsiteX423" y="connsiteY423"/>
                        </a:cxn>
                        <a:cxn ang="0">
                          <a:pos x="connsiteX424" y="connsiteY424"/>
                        </a:cxn>
                        <a:cxn ang="0">
                          <a:pos x="connsiteX425" y="connsiteY425"/>
                        </a:cxn>
                      </a:cxnLst>
                      <a:rect l="l" t="t" r="r" b="b"/>
                      <a:pathLst>
                        <a:path w="1221976" h="3874421">
                          <a:moveTo>
                            <a:pt x="599434" y="0"/>
                          </a:moveTo>
                          <a:cubicBezTo>
                            <a:pt x="611145" y="0"/>
                            <a:pt x="622830" y="8786"/>
                            <a:pt x="629421" y="20157"/>
                          </a:cubicBezTo>
                          <a:cubicBezTo>
                            <a:pt x="636012" y="31527"/>
                            <a:pt x="633679" y="36830"/>
                            <a:pt x="635807" y="45167"/>
                          </a:cubicBezTo>
                          <a:lnTo>
                            <a:pt x="644112" y="36073"/>
                          </a:lnTo>
                          <a:cubicBezTo>
                            <a:pt x="657986" y="27393"/>
                            <a:pt x="671637" y="24951"/>
                            <a:pt x="681779" y="30806"/>
                          </a:cubicBezTo>
                          <a:cubicBezTo>
                            <a:pt x="691922" y="36662"/>
                            <a:pt x="696633" y="49706"/>
                            <a:pt x="696052" y="66061"/>
                          </a:cubicBezTo>
                          <a:lnTo>
                            <a:pt x="690047" y="84996"/>
                          </a:lnTo>
                          <a:lnTo>
                            <a:pt x="653839" y="136224"/>
                          </a:lnTo>
                          <a:cubicBezTo>
                            <a:pt x="651201" y="141070"/>
                            <a:pt x="650990" y="145390"/>
                            <a:pt x="655496" y="150079"/>
                          </a:cubicBezTo>
                          <a:cubicBezTo>
                            <a:pt x="660001" y="154769"/>
                            <a:pt x="667239" y="151937"/>
                            <a:pt x="670719" y="148424"/>
                          </a:cubicBezTo>
                          <a:cubicBezTo>
                            <a:pt x="692808" y="130558"/>
                            <a:pt x="715980" y="83439"/>
                            <a:pt x="736985" y="94825"/>
                          </a:cubicBezTo>
                          <a:cubicBezTo>
                            <a:pt x="776578" y="117684"/>
                            <a:pt x="790794" y="167185"/>
                            <a:pt x="768737" y="205388"/>
                          </a:cubicBezTo>
                          <a:lnTo>
                            <a:pt x="765918" y="208538"/>
                          </a:lnTo>
                          <a:lnTo>
                            <a:pt x="778467" y="206223"/>
                          </a:lnTo>
                          <a:cubicBezTo>
                            <a:pt x="784461" y="206501"/>
                            <a:pt x="789490" y="208369"/>
                            <a:pt x="793110" y="211989"/>
                          </a:cubicBezTo>
                          <a:cubicBezTo>
                            <a:pt x="807588" y="226467"/>
                            <a:pt x="794038" y="263491"/>
                            <a:pt x="762845" y="294685"/>
                          </a:cubicBezTo>
                          <a:lnTo>
                            <a:pt x="756263" y="299145"/>
                          </a:lnTo>
                          <a:lnTo>
                            <a:pt x="761006" y="299432"/>
                          </a:lnTo>
                          <a:cubicBezTo>
                            <a:pt x="744333" y="323544"/>
                            <a:pt x="730940" y="349575"/>
                            <a:pt x="721023" y="376806"/>
                          </a:cubicBezTo>
                          <a:lnTo>
                            <a:pt x="703600" y="453827"/>
                          </a:lnTo>
                          <a:lnTo>
                            <a:pt x="751032" y="422449"/>
                          </a:lnTo>
                          <a:cubicBezTo>
                            <a:pt x="772353" y="402973"/>
                            <a:pt x="790640" y="380174"/>
                            <a:pt x="805397" y="354506"/>
                          </a:cubicBezTo>
                          <a:lnTo>
                            <a:pt x="806543" y="356252"/>
                          </a:lnTo>
                          <a:lnTo>
                            <a:pt x="807536" y="352920"/>
                          </a:lnTo>
                          <a:cubicBezTo>
                            <a:pt x="817839" y="336439"/>
                            <a:pt x="841958" y="324874"/>
                            <a:pt x="870069" y="324873"/>
                          </a:cubicBezTo>
                          <a:lnTo>
                            <a:pt x="892531" y="331169"/>
                          </a:lnTo>
                          <a:lnTo>
                            <a:pt x="931982" y="320112"/>
                          </a:lnTo>
                          <a:cubicBezTo>
                            <a:pt x="969463" y="320112"/>
                            <a:pt x="999848" y="340672"/>
                            <a:pt x="999848" y="366034"/>
                          </a:cubicBezTo>
                          <a:lnTo>
                            <a:pt x="994944" y="382469"/>
                          </a:lnTo>
                          <a:lnTo>
                            <a:pt x="997278" y="383332"/>
                          </a:lnTo>
                          <a:cubicBezTo>
                            <a:pt x="1010636" y="390658"/>
                            <a:pt x="1018899" y="400777"/>
                            <a:pt x="1018898" y="411956"/>
                          </a:cubicBezTo>
                          <a:cubicBezTo>
                            <a:pt x="1018899" y="428724"/>
                            <a:pt x="1000307" y="443110"/>
                            <a:pt x="973813" y="449256"/>
                          </a:cubicBezTo>
                          <a:lnTo>
                            <a:pt x="971579" y="449503"/>
                          </a:lnTo>
                          <a:lnTo>
                            <a:pt x="902225" y="500032"/>
                          </a:lnTo>
                          <a:lnTo>
                            <a:pt x="899899" y="503225"/>
                          </a:lnTo>
                          <a:lnTo>
                            <a:pt x="906979" y="502443"/>
                          </a:lnTo>
                          <a:cubicBezTo>
                            <a:pt x="968790" y="502443"/>
                            <a:pt x="1018899" y="520567"/>
                            <a:pt x="1018898" y="542925"/>
                          </a:cubicBezTo>
                          <a:cubicBezTo>
                            <a:pt x="1018898" y="559694"/>
                            <a:pt x="990713" y="574080"/>
                            <a:pt x="950544" y="580226"/>
                          </a:cubicBezTo>
                          <a:lnTo>
                            <a:pt x="932828" y="581519"/>
                          </a:lnTo>
                          <a:lnTo>
                            <a:pt x="845134" y="621091"/>
                          </a:lnTo>
                          <a:lnTo>
                            <a:pt x="784513" y="668845"/>
                          </a:lnTo>
                          <a:lnTo>
                            <a:pt x="796944" y="667524"/>
                          </a:lnTo>
                          <a:cubicBezTo>
                            <a:pt x="830851" y="668792"/>
                            <a:pt x="857015" y="680432"/>
                            <a:pt x="867399" y="702145"/>
                          </a:cubicBezTo>
                          <a:cubicBezTo>
                            <a:pt x="877783" y="723858"/>
                            <a:pt x="870422" y="751532"/>
                            <a:pt x="850126" y="778723"/>
                          </a:cubicBezTo>
                          <a:lnTo>
                            <a:pt x="849875" y="778973"/>
                          </a:lnTo>
                          <a:lnTo>
                            <a:pt x="851114" y="779182"/>
                          </a:lnTo>
                          <a:lnTo>
                            <a:pt x="830038" y="798848"/>
                          </a:lnTo>
                          <a:lnTo>
                            <a:pt x="810582" y="818340"/>
                          </a:lnTo>
                          <a:lnTo>
                            <a:pt x="806375" y="820928"/>
                          </a:lnTo>
                          <a:lnTo>
                            <a:pt x="784901" y="840968"/>
                          </a:lnTo>
                          <a:cubicBezTo>
                            <a:pt x="763984" y="864967"/>
                            <a:pt x="744530" y="892018"/>
                            <a:pt x="727457" y="921066"/>
                          </a:cubicBezTo>
                          <a:cubicBezTo>
                            <a:pt x="710383" y="950114"/>
                            <a:pt x="696213" y="980272"/>
                            <a:pt x="685421" y="1010221"/>
                          </a:cubicBezTo>
                          <a:lnTo>
                            <a:pt x="678914" y="1036493"/>
                          </a:lnTo>
                          <a:lnTo>
                            <a:pt x="681256" y="1089059"/>
                          </a:lnTo>
                          <a:lnTo>
                            <a:pt x="683234" y="1087891"/>
                          </a:lnTo>
                          <a:cubicBezTo>
                            <a:pt x="738359" y="1049193"/>
                            <a:pt x="783674" y="997959"/>
                            <a:pt x="814232" y="938978"/>
                          </a:cubicBezTo>
                          <a:lnTo>
                            <a:pt x="817066" y="943221"/>
                          </a:lnTo>
                          <a:lnTo>
                            <a:pt x="818015" y="934514"/>
                          </a:lnTo>
                          <a:cubicBezTo>
                            <a:pt x="832615" y="887415"/>
                            <a:pt x="862544" y="853338"/>
                            <a:pt x="884865" y="858400"/>
                          </a:cubicBezTo>
                          <a:cubicBezTo>
                            <a:pt x="890445" y="859665"/>
                            <a:pt x="895022" y="863257"/>
                            <a:pt x="898519" y="868668"/>
                          </a:cubicBezTo>
                          <a:lnTo>
                            <a:pt x="902928" y="881679"/>
                          </a:lnTo>
                          <a:lnTo>
                            <a:pt x="904581" y="877231"/>
                          </a:lnTo>
                          <a:cubicBezTo>
                            <a:pt x="931129" y="834559"/>
                            <a:pt x="988500" y="819060"/>
                            <a:pt x="1032723" y="842609"/>
                          </a:cubicBezTo>
                          <a:cubicBezTo>
                            <a:pt x="1055440" y="855534"/>
                            <a:pt x="1020532" y="904414"/>
                            <a:pt x="1014436" y="935316"/>
                          </a:cubicBezTo>
                          <a:cubicBezTo>
                            <a:pt x="1012774" y="940590"/>
                            <a:pt x="1013814" y="948963"/>
                            <a:pt x="1020945" y="950431"/>
                          </a:cubicBezTo>
                          <a:cubicBezTo>
                            <a:pt x="1028075" y="951899"/>
                            <a:pt x="1032303" y="949197"/>
                            <a:pt x="1035756" y="943932"/>
                          </a:cubicBezTo>
                          <a:lnTo>
                            <a:pt x="1067796" y="880549"/>
                          </a:lnTo>
                          <a:lnTo>
                            <a:pt x="1083599" y="863980"/>
                          </a:lnTo>
                          <a:cubicBezTo>
                            <a:pt x="1099722" y="853952"/>
                            <a:pt x="1115357" y="850764"/>
                            <a:pt x="1126686" y="856797"/>
                          </a:cubicBezTo>
                          <a:cubicBezTo>
                            <a:pt x="1138014" y="862830"/>
                            <a:pt x="1142889" y="876939"/>
                            <a:pt x="1141613" y="894874"/>
                          </a:cubicBezTo>
                          <a:lnTo>
                            <a:pt x="1136933" y="907873"/>
                          </a:lnTo>
                          <a:cubicBezTo>
                            <a:pt x="1146453" y="905014"/>
                            <a:pt x="1150530" y="899768"/>
                            <a:pt x="1165493" y="899299"/>
                          </a:cubicBezTo>
                          <a:cubicBezTo>
                            <a:pt x="1180456" y="898831"/>
                            <a:pt x="1195558" y="904598"/>
                            <a:pt x="1201844" y="915487"/>
                          </a:cubicBezTo>
                          <a:cubicBezTo>
                            <a:pt x="1208131" y="926375"/>
                            <a:pt x="1206156" y="943345"/>
                            <a:pt x="1197687" y="955062"/>
                          </a:cubicBezTo>
                          <a:cubicBezTo>
                            <a:pt x="1189218" y="966778"/>
                            <a:pt x="1179030" y="972637"/>
                            <a:pt x="1169700" y="981425"/>
                          </a:cubicBezTo>
                          <a:lnTo>
                            <a:pt x="1196450" y="989854"/>
                          </a:lnTo>
                          <a:cubicBezTo>
                            <a:pt x="1212620" y="997717"/>
                            <a:pt x="1222401" y="1008993"/>
                            <a:pt x="1221962" y="1021820"/>
                          </a:cubicBezTo>
                          <a:cubicBezTo>
                            <a:pt x="1221522" y="1034646"/>
                            <a:pt x="1210944" y="1046594"/>
                            <a:pt x="1194198" y="1055543"/>
                          </a:cubicBezTo>
                          <a:lnTo>
                            <a:pt x="1172625" y="1062113"/>
                          </a:lnTo>
                          <a:lnTo>
                            <a:pt x="1101269" y="1057405"/>
                          </a:lnTo>
                          <a:cubicBezTo>
                            <a:pt x="1087152" y="1058389"/>
                            <a:pt x="1088149" y="1062294"/>
                            <a:pt x="1086655" y="1066623"/>
                          </a:cubicBezTo>
                          <a:cubicBezTo>
                            <a:pt x="1085161" y="1070953"/>
                            <a:pt x="1092879" y="1080131"/>
                            <a:pt x="1098071" y="1080176"/>
                          </a:cubicBezTo>
                          <a:cubicBezTo>
                            <a:pt x="1128021" y="1090590"/>
                            <a:pt x="1187722" y="1077110"/>
                            <a:pt x="1187919" y="1111417"/>
                          </a:cubicBezTo>
                          <a:cubicBezTo>
                            <a:pt x="1186202" y="1161490"/>
                            <a:pt x="1144094" y="1203425"/>
                            <a:pt x="1093865" y="1205081"/>
                          </a:cubicBezTo>
                          <a:lnTo>
                            <a:pt x="1089186" y="1204288"/>
                          </a:lnTo>
                          <a:lnTo>
                            <a:pt x="1098249" y="1214612"/>
                          </a:lnTo>
                          <a:cubicBezTo>
                            <a:pt x="1101187" y="1220346"/>
                            <a:pt x="1102009" y="1226105"/>
                            <a:pt x="1100315" y="1231571"/>
                          </a:cubicBezTo>
                          <a:cubicBezTo>
                            <a:pt x="1093539" y="1253431"/>
                            <a:pt x="1049062" y="1262313"/>
                            <a:pt x="1000973" y="1251407"/>
                          </a:cubicBezTo>
                          <a:lnTo>
                            <a:pt x="992747" y="1247781"/>
                          </a:lnTo>
                          <a:lnTo>
                            <a:pt x="994087" y="1250498"/>
                          </a:lnTo>
                          <a:cubicBezTo>
                            <a:pt x="927729" y="1247471"/>
                            <a:pt x="860701" y="1261098"/>
                            <a:pt x="799625" y="1289488"/>
                          </a:cubicBezTo>
                          <a:lnTo>
                            <a:pt x="763404" y="1309948"/>
                          </a:lnTo>
                          <a:lnTo>
                            <a:pt x="805536" y="1312891"/>
                          </a:lnTo>
                          <a:cubicBezTo>
                            <a:pt x="833621" y="1321033"/>
                            <a:pt x="857607" y="1335310"/>
                            <a:pt x="873234" y="1356145"/>
                          </a:cubicBezTo>
                          <a:cubicBezTo>
                            <a:pt x="912301" y="1408234"/>
                            <a:pt x="809530" y="1477280"/>
                            <a:pt x="720402" y="1559864"/>
                          </a:cubicBezTo>
                          <a:lnTo>
                            <a:pt x="703009" y="1577447"/>
                          </a:lnTo>
                          <a:lnTo>
                            <a:pt x="709950" y="1733276"/>
                          </a:lnTo>
                          <a:lnTo>
                            <a:pt x="719471" y="1985327"/>
                          </a:lnTo>
                          <a:lnTo>
                            <a:pt x="728110" y="1980683"/>
                          </a:lnTo>
                          <a:cubicBezTo>
                            <a:pt x="739041" y="1973952"/>
                            <a:pt x="749183" y="1966642"/>
                            <a:pt x="758047" y="1958577"/>
                          </a:cubicBezTo>
                          <a:lnTo>
                            <a:pt x="781528" y="1929168"/>
                          </a:lnTo>
                          <a:lnTo>
                            <a:pt x="768333" y="1862037"/>
                          </a:lnTo>
                          <a:cubicBezTo>
                            <a:pt x="765096" y="1845575"/>
                            <a:pt x="779952" y="1824609"/>
                            <a:pt x="801513" y="1815207"/>
                          </a:cubicBezTo>
                          <a:cubicBezTo>
                            <a:pt x="823074" y="1805808"/>
                            <a:pt x="843176" y="1811532"/>
                            <a:pt x="846412" y="1827994"/>
                          </a:cubicBezTo>
                          <a:lnTo>
                            <a:pt x="849039" y="1841360"/>
                          </a:lnTo>
                          <a:lnTo>
                            <a:pt x="843556" y="1873815"/>
                          </a:lnTo>
                          <a:lnTo>
                            <a:pt x="853072" y="1881149"/>
                          </a:lnTo>
                          <a:lnTo>
                            <a:pt x="865807" y="1869431"/>
                          </a:lnTo>
                          <a:lnTo>
                            <a:pt x="941985" y="1751881"/>
                          </a:lnTo>
                          <a:cubicBezTo>
                            <a:pt x="963997" y="1728675"/>
                            <a:pt x="995097" y="1715773"/>
                            <a:pt x="1020574" y="1717256"/>
                          </a:cubicBezTo>
                          <a:cubicBezTo>
                            <a:pt x="1029065" y="1717751"/>
                            <a:pt x="1036933" y="1719845"/>
                            <a:pt x="1043630" y="1723687"/>
                          </a:cubicBezTo>
                          <a:cubicBezTo>
                            <a:pt x="1057025" y="1731374"/>
                            <a:pt x="1063203" y="1744603"/>
                            <a:pt x="1062364" y="1759779"/>
                          </a:cubicBezTo>
                          <a:lnTo>
                            <a:pt x="1057370" y="1778057"/>
                          </a:lnTo>
                          <a:lnTo>
                            <a:pt x="1078197" y="1765194"/>
                          </a:lnTo>
                          <a:cubicBezTo>
                            <a:pt x="1115415" y="1742208"/>
                            <a:pt x="1156871" y="1744485"/>
                            <a:pt x="1170793" y="1770281"/>
                          </a:cubicBezTo>
                          <a:cubicBezTo>
                            <a:pt x="1184716" y="1796077"/>
                            <a:pt x="1165831" y="1835622"/>
                            <a:pt x="1128614" y="1858608"/>
                          </a:cubicBezTo>
                          <a:lnTo>
                            <a:pt x="1100171" y="1876174"/>
                          </a:lnTo>
                          <a:lnTo>
                            <a:pt x="1105483" y="1875481"/>
                          </a:lnTo>
                          <a:cubicBezTo>
                            <a:pt x="1131039" y="1876801"/>
                            <a:pt x="1148541" y="1892372"/>
                            <a:pt x="1147829" y="1916751"/>
                          </a:cubicBezTo>
                          <a:cubicBezTo>
                            <a:pt x="1146879" y="1949254"/>
                            <a:pt x="1113907" y="1985100"/>
                            <a:pt x="1074181" y="1996819"/>
                          </a:cubicBezTo>
                          <a:lnTo>
                            <a:pt x="946896" y="2019674"/>
                          </a:lnTo>
                          <a:lnTo>
                            <a:pt x="931042" y="2025612"/>
                          </a:lnTo>
                          <a:lnTo>
                            <a:pt x="932220" y="2038096"/>
                          </a:lnTo>
                          <a:lnTo>
                            <a:pt x="966967" y="2051445"/>
                          </a:lnTo>
                          <a:lnTo>
                            <a:pt x="972170" y="2073773"/>
                          </a:lnTo>
                          <a:cubicBezTo>
                            <a:pt x="969982" y="2082457"/>
                            <a:pt x="964029" y="2091647"/>
                            <a:pt x="954834" y="2099284"/>
                          </a:cubicBezTo>
                          <a:cubicBezTo>
                            <a:pt x="936444" y="2114558"/>
                            <a:pt x="912042" y="2117837"/>
                            <a:pt x="900332" y="2106608"/>
                          </a:cubicBezTo>
                          <a:lnTo>
                            <a:pt x="856506" y="2064582"/>
                          </a:lnTo>
                          <a:lnTo>
                            <a:pt x="856102" y="2064750"/>
                          </a:lnTo>
                          <a:lnTo>
                            <a:pt x="857613" y="2066273"/>
                          </a:lnTo>
                          <a:cubicBezTo>
                            <a:pt x="809136" y="2075189"/>
                            <a:pt x="765223" y="2129558"/>
                            <a:pt x="726961" y="2176509"/>
                          </a:cubicBezTo>
                          <a:lnTo>
                            <a:pt x="726704" y="2176792"/>
                          </a:lnTo>
                          <a:lnTo>
                            <a:pt x="730580" y="2279387"/>
                          </a:lnTo>
                          <a:lnTo>
                            <a:pt x="734681" y="2403798"/>
                          </a:lnTo>
                          <a:lnTo>
                            <a:pt x="737556" y="2406768"/>
                          </a:lnTo>
                          <a:lnTo>
                            <a:pt x="739929" y="2418842"/>
                          </a:lnTo>
                          <a:lnTo>
                            <a:pt x="735952" y="2442380"/>
                          </a:lnTo>
                          <a:lnTo>
                            <a:pt x="736173" y="2449080"/>
                          </a:lnTo>
                          <a:lnTo>
                            <a:pt x="743572" y="2454782"/>
                          </a:lnTo>
                          <a:lnTo>
                            <a:pt x="755076" y="2444198"/>
                          </a:lnTo>
                          <a:lnTo>
                            <a:pt x="823886" y="2338017"/>
                          </a:lnTo>
                          <a:cubicBezTo>
                            <a:pt x="843769" y="2317055"/>
                            <a:pt x="871861" y="2305401"/>
                            <a:pt x="894874" y="2306741"/>
                          </a:cubicBezTo>
                          <a:cubicBezTo>
                            <a:pt x="902544" y="2307188"/>
                            <a:pt x="909651" y="2309079"/>
                            <a:pt x="915700" y="2312550"/>
                          </a:cubicBezTo>
                          <a:cubicBezTo>
                            <a:pt x="927799" y="2319493"/>
                            <a:pt x="933380" y="2331443"/>
                            <a:pt x="932622" y="2345151"/>
                          </a:cubicBezTo>
                          <a:lnTo>
                            <a:pt x="928111" y="2361662"/>
                          </a:lnTo>
                          <a:lnTo>
                            <a:pt x="946924" y="2350042"/>
                          </a:lnTo>
                          <a:cubicBezTo>
                            <a:pt x="980542" y="2329280"/>
                            <a:pt x="1017988" y="2331336"/>
                            <a:pt x="1030564" y="2354637"/>
                          </a:cubicBezTo>
                          <a:cubicBezTo>
                            <a:pt x="1043141" y="2377938"/>
                            <a:pt x="1026082" y="2413659"/>
                            <a:pt x="992465" y="2434421"/>
                          </a:cubicBezTo>
                          <a:lnTo>
                            <a:pt x="966772" y="2450288"/>
                          </a:lnTo>
                          <a:lnTo>
                            <a:pt x="971571" y="2449663"/>
                          </a:lnTo>
                          <a:cubicBezTo>
                            <a:pt x="994655" y="2450855"/>
                            <a:pt x="1010464" y="2464920"/>
                            <a:pt x="1009821" y="2486941"/>
                          </a:cubicBezTo>
                          <a:cubicBezTo>
                            <a:pt x="1008963" y="2516300"/>
                            <a:pt x="979180" y="2548680"/>
                            <a:pt x="943296" y="2559265"/>
                          </a:cubicBezTo>
                          <a:lnTo>
                            <a:pt x="828321" y="2579909"/>
                          </a:lnTo>
                          <a:lnTo>
                            <a:pt x="814001" y="2585274"/>
                          </a:lnTo>
                          <a:lnTo>
                            <a:pt x="815065" y="2596550"/>
                          </a:lnTo>
                          <a:lnTo>
                            <a:pt x="846452" y="2608608"/>
                          </a:lnTo>
                          <a:lnTo>
                            <a:pt x="851152" y="2628776"/>
                          </a:lnTo>
                          <a:cubicBezTo>
                            <a:pt x="849175" y="2636620"/>
                            <a:pt x="843798" y="2644921"/>
                            <a:pt x="835492" y="2651820"/>
                          </a:cubicBezTo>
                          <a:cubicBezTo>
                            <a:pt x="818880" y="2665617"/>
                            <a:pt x="796838" y="2668579"/>
                            <a:pt x="786262" y="2658435"/>
                          </a:cubicBezTo>
                          <a:lnTo>
                            <a:pt x="746674" y="2620474"/>
                          </a:lnTo>
                          <a:lnTo>
                            <a:pt x="746309" y="2620626"/>
                          </a:lnTo>
                          <a:lnTo>
                            <a:pt x="747674" y="2622002"/>
                          </a:lnTo>
                          <a:lnTo>
                            <a:pt x="741984" y="2625363"/>
                          </a:lnTo>
                          <a:lnTo>
                            <a:pt x="742947" y="2654589"/>
                          </a:lnTo>
                          <a:cubicBezTo>
                            <a:pt x="745637" y="2742448"/>
                            <a:pt x="748002" y="2825127"/>
                            <a:pt x="749992" y="2900992"/>
                          </a:cubicBezTo>
                          <a:lnTo>
                            <a:pt x="750452" y="2920694"/>
                          </a:lnTo>
                          <a:lnTo>
                            <a:pt x="765776" y="2924235"/>
                          </a:lnTo>
                          <a:cubicBezTo>
                            <a:pt x="772283" y="2930612"/>
                            <a:pt x="773048" y="2939971"/>
                            <a:pt x="769024" y="2949946"/>
                          </a:cubicBezTo>
                          <a:lnTo>
                            <a:pt x="761237" y="2960389"/>
                          </a:lnTo>
                          <a:lnTo>
                            <a:pt x="751503" y="2965718"/>
                          </a:lnTo>
                          <a:lnTo>
                            <a:pt x="751944" y="2984649"/>
                          </a:lnTo>
                          <a:lnTo>
                            <a:pt x="764598" y="2978607"/>
                          </a:lnTo>
                          <a:cubicBezTo>
                            <a:pt x="775502" y="2973401"/>
                            <a:pt x="786036" y="2970896"/>
                            <a:pt x="795096" y="2979194"/>
                          </a:cubicBezTo>
                          <a:cubicBezTo>
                            <a:pt x="820497" y="3004091"/>
                            <a:pt x="820585" y="3038613"/>
                            <a:pt x="795291" y="3056302"/>
                          </a:cubicBezTo>
                          <a:lnTo>
                            <a:pt x="792438" y="3057490"/>
                          </a:lnTo>
                          <a:lnTo>
                            <a:pt x="802580" y="3059458"/>
                          </a:lnTo>
                          <a:cubicBezTo>
                            <a:pt x="807122" y="3061254"/>
                            <a:pt x="810575" y="3063776"/>
                            <a:pt x="812563" y="3067000"/>
                          </a:cubicBezTo>
                          <a:cubicBezTo>
                            <a:pt x="816538" y="3073448"/>
                            <a:pt x="813900" y="3081487"/>
                            <a:pt x="806420" y="3089274"/>
                          </a:cubicBezTo>
                          <a:lnTo>
                            <a:pt x="795511" y="3095709"/>
                          </a:lnTo>
                          <a:lnTo>
                            <a:pt x="794424" y="3102346"/>
                          </a:lnTo>
                          <a:lnTo>
                            <a:pt x="786637" y="3112789"/>
                          </a:lnTo>
                          <a:lnTo>
                            <a:pt x="755129" y="3130037"/>
                          </a:lnTo>
                          <a:lnTo>
                            <a:pt x="755144" y="3131072"/>
                          </a:lnTo>
                          <a:lnTo>
                            <a:pt x="782394" y="3131596"/>
                          </a:lnTo>
                          <a:lnTo>
                            <a:pt x="784012" y="3133866"/>
                          </a:lnTo>
                          <a:lnTo>
                            <a:pt x="789998" y="3131007"/>
                          </a:lnTo>
                          <a:cubicBezTo>
                            <a:pt x="800902" y="3125801"/>
                            <a:pt x="811435" y="3123296"/>
                            <a:pt x="820496" y="3131594"/>
                          </a:cubicBezTo>
                          <a:cubicBezTo>
                            <a:pt x="845897" y="3156491"/>
                            <a:pt x="845985" y="3191013"/>
                            <a:pt x="820691" y="3208702"/>
                          </a:cubicBezTo>
                          <a:lnTo>
                            <a:pt x="817838" y="3209890"/>
                          </a:lnTo>
                          <a:lnTo>
                            <a:pt x="827980" y="3211858"/>
                          </a:lnTo>
                          <a:cubicBezTo>
                            <a:pt x="832522" y="3213655"/>
                            <a:pt x="835975" y="3216176"/>
                            <a:pt x="837963" y="3219400"/>
                          </a:cubicBezTo>
                          <a:lnTo>
                            <a:pt x="838787" y="3226565"/>
                          </a:lnTo>
                          <a:lnTo>
                            <a:pt x="839545" y="3226844"/>
                          </a:lnTo>
                          <a:cubicBezTo>
                            <a:pt x="864948" y="3251741"/>
                            <a:pt x="865035" y="3286263"/>
                            <a:pt x="839742" y="3303953"/>
                          </a:cubicBezTo>
                          <a:lnTo>
                            <a:pt x="836887" y="3305140"/>
                          </a:lnTo>
                          <a:lnTo>
                            <a:pt x="847030" y="3307107"/>
                          </a:lnTo>
                          <a:cubicBezTo>
                            <a:pt x="851572" y="3308905"/>
                            <a:pt x="855025" y="3311425"/>
                            <a:pt x="857012" y="3314650"/>
                          </a:cubicBezTo>
                          <a:cubicBezTo>
                            <a:pt x="864963" y="3327546"/>
                            <a:pt x="846459" y="3346809"/>
                            <a:pt x="815683" y="3357679"/>
                          </a:cubicBezTo>
                          <a:lnTo>
                            <a:pt x="810246" y="3358561"/>
                          </a:lnTo>
                          <a:lnTo>
                            <a:pt x="809966" y="3358876"/>
                          </a:lnTo>
                          <a:lnTo>
                            <a:pt x="811618" y="3359552"/>
                          </a:lnTo>
                          <a:lnTo>
                            <a:pt x="807510" y="3362752"/>
                          </a:lnTo>
                          <a:lnTo>
                            <a:pt x="815278" y="3364260"/>
                          </a:lnTo>
                          <a:cubicBezTo>
                            <a:pt x="819820" y="3366057"/>
                            <a:pt x="823273" y="3368578"/>
                            <a:pt x="825261" y="3371802"/>
                          </a:cubicBezTo>
                          <a:lnTo>
                            <a:pt x="826085" y="3378967"/>
                          </a:lnTo>
                          <a:lnTo>
                            <a:pt x="826843" y="3379246"/>
                          </a:lnTo>
                          <a:cubicBezTo>
                            <a:pt x="852246" y="3404143"/>
                            <a:pt x="852333" y="3438665"/>
                            <a:pt x="827040" y="3456355"/>
                          </a:cubicBezTo>
                          <a:lnTo>
                            <a:pt x="824185" y="3457542"/>
                          </a:lnTo>
                          <a:lnTo>
                            <a:pt x="834328" y="3459509"/>
                          </a:lnTo>
                          <a:cubicBezTo>
                            <a:pt x="838870" y="3461307"/>
                            <a:pt x="842323" y="3463827"/>
                            <a:pt x="844310" y="3467052"/>
                          </a:cubicBezTo>
                          <a:cubicBezTo>
                            <a:pt x="852261" y="3479948"/>
                            <a:pt x="833757" y="3499211"/>
                            <a:pt x="802981" y="3510081"/>
                          </a:cubicBezTo>
                          <a:lnTo>
                            <a:pt x="796792" y="3511085"/>
                          </a:lnTo>
                          <a:lnTo>
                            <a:pt x="798916" y="3511954"/>
                          </a:lnTo>
                          <a:cubicBezTo>
                            <a:pt x="780839" y="3522372"/>
                            <a:pt x="764861" y="3534869"/>
                            <a:pt x="751289" y="3549051"/>
                          </a:cubicBezTo>
                          <a:lnTo>
                            <a:pt x="740410" y="3564525"/>
                          </a:lnTo>
                          <a:lnTo>
                            <a:pt x="740257" y="3566519"/>
                          </a:lnTo>
                          <a:cubicBezTo>
                            <a:pt x="715797" y="3755445"/>
                            <a:pt x="665733" y="3873633"/>
                            <a:pt x="583568" y="3874419"/>
                          </a:cubicBezTo>
                          <a:cubicBezTo>
                            <a:pt x="521944" y="3875009"/>
                            <a:pt x="481195" y="3788124"/>
                            <a:pt x="456492" y="3669625"/>
                          </a:cubicBezTo>
                          <a:lnTo>
                            <a:pt x="437661" y="3547225"/>
                          </a:lnTo>
                          <a:lnTo>
                            <a:pt x="392376" y="3511953"/>
                          </a:lnTo>
                          <a:lnTo>
                            <a:pt x="394500" y="3511084"/>
                          </a:lnTo>
                          <a:lnTo>
                            <a:pt x="388311" y="3510080"/>
                          </a:lnTo>
                          <a:cubicBezTo>
                            <a:pt x="357535" y="3499210"/>
                            <a:pt x="339032" y="3479947"/>
                            <a:pt x="346982" y="3467051"/>
                          </a:cubicBezTo>
                          <a:cubicBezTo>
                            <a:pt x="348969" y="3463826"/>
                            <a:pt x="352422" y="3461306"/>
                            <a:pt x="356964" y="3459508"/>
                          </a:cubicBezTo>
                          <a:lnTo>
                            <a:pt x="367107" y="3457541"/>
                          </a:lnTo>
                          <a:lnTo>
                            <a:pt x="364252" y="3456354"/>
                          </a:lnTo>
                          <a:cubicBezTo>
                            <a:pt x="338959" y="3438664"/>
                            <a:pt x="339046" y="3404142"/>
                            <a:pt x="364449" y="3379245"/>
                          </a:cubicBezTo>
                          <a:lnTo>
                            <a:pt x="365207" y="3378966"/>
                          </a:lnTo>
                          <a:lnTo>
                            <a:pt x="366031" y="3371801"/>
                          </a:lnTo>
                          <a:cubicBezTo>
                            <a:pt x="368019" y="3368577"/>
                            <a:pt x="371472" y="3366056"/>
                            <a:pt x="376014" y="3364259"/>
                          </a:cubicBezTo>
                          <a:lnTo>
                            <a:pt x="386156" y="3362291"/>
                          </a:lnTo>
                          <a:lnTo>
                            <a:pt x="383303" y="3361103"/>
                          </a:lnTo>
                          <a:lnTo>
                            <a:pt x="371416" y="3347713"/>
                          </a:lnTo>
                          <a:lnTo>
                            <a:pt x="353125" y="3336924"/>
                          </a:lnTo>
                          <a:cubicBezTo>
                            <a:pt x="345646" y="3329138"/>
                            <a:pt x="343008" y="3321098"/>
                            <a:pt x="346983" y="3314650"/>
                          </a:cubicBezTo>
                          <a:cubicBezTo>
                            <a:pt x="348970" y="3311425"/>
                            <a:pt x="352423" y="3308905"/>
                            <a:pt x="356965" y="3307107"/>
                          </a:cubicBezTo>
                          <a:lnTo>
                            <a:pt x="367108" y="3305140"/>
                          </a:lnTo>
                          <a:lnTo>
                            <a:pt x="364253" y="3303953"/>
                          </a:lnTo>
                          <a:cubicBezTo>
                            <a:pt x="338960" y="3286263"/>
                            <a:pt x="339047" y="3251741"/>
                            <a:pt x="364450" y="3226844"/>
                          </a:cubicBezTo>
                          <a:lnTo>
                            <a:pt x="365208" y="3226565"/>
                          </a:lnTo>
                          <a:lnTo>
                            <a:pt x="366032" y="3219400"/>
                          </a:lnTo>
                          <a:cubicBezTo>
                            <a:pt x="368020" y="3216176"/>
                            <a:pt x="371473" y="3213655"/>
                            <a:pt x="376015" y="3211858"/>
                          </a:cubicBezTo>
                          <a:lnTo>
                            <a:pt x="386157" y="3209890"/>
                          </a:lnTo>
                          <a:lnTo>
                            <a:pt x="383304" y="3208702"/>
                          </a:lnTo>
                          <a:cubicBezTo>
                            <a:pt x="358010" y="3191013"/>
                            <a:pt x="358098" y="3156491"/>
                            <a:pt x="383499" y="3131594"/>
                          </a:cubicBezTo>
                          <a:cubicBezTo>
                            <a:pt x="392560" y="3123296"/>
                            <a:pt x="403093" y="3125801"/>
                            <a:pt x="413997" y="3131007"/>
                          </a:cubicBezTo>
                          <a:lnTo>
                            <a:pt x="414984" y="3131478"/>
                          </a:lnTo>
                          <a:lnTo>
                            <a:pt x="430241" y="3131184"/>
                          </a:lnTo>
                          <a:lnTo>
                            <a:pt x="430602" y="3120039"/>
                          </a:lnTo>
                          <a:lnTo>
                            <a:pt x="417358" y="3112789"/>
                          </a:lnTo>
                          <a:lnTo>
                            <a:pt x="409571" y="3102346"/>
                          </a:lnTo>
                          <a:lnTo>
                            <a:pt x="408484" y="3095709"/>
                          </a:lnTo>
                          <a:lnTo>
                            <a:pt x="397575" y="3089274"/>
                          </a:lnTo>
                          <a:cubicBezTo>
                            <a:pt x="390095" y="3081487"/>
                            <a:pt x="387457" y="3073448"/>
                            <a:pt x="391432" y="3067000"/>
                          </a:cubicBezTo>
                          <a:cubicBezTo>
                            <a:pt x="393420" y="3063776"/>
                            <a:pt x="396873" y="3061254"/>
                            <a:pt x="401415" y="3059458"/>
                          </a:cubicBezTo>
                          <a:lnTo>
                            <a:pt x="411557" y="3057490"/>
                          </a:lnTo>
                          <a:lnTo>
                            <a:pt x="408704" y="3056302"/>
                          </a:lnTo>
                          <a:cubicBezTo>
                            <a:pt x="383410" y="3038613"/>
                            <a:pt x="383498" y="3004091"/>
                            <a:pt x="408899" y="2979194"/>
                          </a:cubicBezTo>
                          <a:lnTo>
                            <a:pt x="435179" y="2978688"/>
                          </a:lnTo>
                          <a:lnTo>
                            <a:pt x="436062" y="2951409"/>
                          </a:lnTo>
                          <a:lnTo>
                            <a:pt x="434971" y="2949946"/>
                          </a:lnTo>
                          <a:cubicBezTo>
                            <a:pt x="432959" y="2944958"/>
                            <a:pt x="432145" y="2940125"/>
                            <a:pt x="432646" y="2935741"/>
                          </a:cubicBezTo>
                          <a:lnTo>
                            <a:pt x="436877" y="2927005"/>
                          </a:lnTo>
                          <a:lnTo>
                            <a:pt x="445478" y="2690080"/>
                          </a:lnTo>
                          <a:lnTo>
                            <a:pt x="447865" y="2629915"/>
                          </a:lnTo>
                          <a:lnTo>
                            <a:pt x="434469" y="2622002"/>
                          </a:lnTo>
                          <a:lnTo>
                            <a:pt x="435834" y="2620626"/>
                          </a:lnTo>
                          <a:lnTo>
                            <a:pt x="435469" y="2620474"/>
                          </a:lnTo>
                          <a:lnTo>
                            <a:pt x="395882" y="2658435"/>
                          </a:lnTo>
                          <a:cubicBezTo>
                            <a:pt x="385305" y="2668579"/>
                            <a:pt x="363263" y="2665617"/>
                            <a:pt x="346651" y="2651820"/>
                          </a:cubicBezTo>
                          <a:cubicBezTo>
                            <a:pt x="338345" y="2644921"/>
                            <a:pt x="332968" y="2636620"/>
                            <a:pt x="330991" y="2628776"/>
                          </a:cubicBezTo>
                          <a:lnTo>
                            <a:pt x="335691" y="2608608"/>
                          </a:lnTo>
                          <a:lnTo>
                            <a:pt x="367078" y="2596550"/>
                          </a:lnTo>
                          <a:lnTo>
                            <a:pt x="368142" y="2585274"/>
                          </a:lnTo>
                          <a:lnTo>
                            <a:pt x="353822" y="2579909"/>
                          </a:lnTo>
                          <a:lnTo>
                            <a:pt x="238847" y="2559265"/>
                          </a:lnTo>
                          <a:cubicBezTo>
                            <a:pt x="202963" y="2548680"/>
                            <a:pt x="173180" y="2516300"/>
                            <a:pt x="172322" y="2486941"/>
                          </a:cubicBezTo>
                          <a:cubicBezTo>
                            <a:pt x="171679" y="2464920"/>
                            <a:pt x="187488" y="2450855"/>
                            <a:pt x="210572" y="2449663"/>
                          </a:cubicBezTo>
                          <a:lnTo>
                            <a:pt x="215371" y="2450288"/>
                          </a:lnTo>
                          <a:lnTo>
                            <a:pt x="189678" y="2434421"/>
                          </a:lnTo>
                          <a:cubicBezTo>
                            <a:pt x="156061" y="2413659"/>
                            <a:pt x="139003" y="2377938"/>
                            <a:pt x="151579" y="2354637"/>
                          </a:cubicBezTo>
                          <a:cubicBezTo>
                            <a:pt x="164155" y="2331336"/>
                            <a:pt x="201601" y="2329280"/>
                            <a:pt x="235219" y="2350042"/>
                          </a:cubicBezTo>
                          <a:lnTo>
                            <a:pt x="254032" y="2361662"/>
                          </a:lnTo>
                          <a:lnTo>
                            <a:pt x="249521" y="2345151"/>
                          </a:lnTo>
                          <a:cubicBezTo>
                            <a:pt x="248763" y="2331443"/>
                            <a:pt x="254344" y="2319493"/>
                            <a:pt x="266443" y="2312550"/>
                          </a:cubicBezTo>
                          <a:cubicBezTo>
                            <a:pt x="272492" y="2309079"/>
                            <a:pt x="279600" y="2307188"/>
                            <a:pt x="287270" y="2306741"/>
                          </a:cubicBezTo>
                          <a:cubicBezTo>
                            <a:pt x="310282" y="2305401"/>
                            <a:pt x="338374" y="2317055"/>
                            <a:pt x="358257" y="2338017"/>
                          </a:cubicBezTo>
                          <a:lnTo>
                            <a:pt x="427068" y="2444198"/>
                          </a:lnTo>
                          <a:lnTo>
                            <a:pt x="438571" y="2454782"/>
                          </a:lnTo>
                          <a:lnTo>
                            <a:pt x="447167" y="2448158"/>
                          </a:lnTo>
                          <a:lnTo>
                            <a:pt x="442214" y="2418842"/>
                          </a:lnTo>
                          <a:lnTo>
                            <a:pt x="444587" y="2406768"/>
                          </a:lnTo>
                          <a:lnTo>
                            <a:pt x="457235" y="2393703"/>
                          </a:lnTo>
                          <a:lnTo>
                            <a:pt x="460342" y="2315375"/>
                          </a:lnTo>
                          <a:lnTo>
                            <a:pt x="467897" y="2142092"/>
                          </a:lnTo>
                          <a:lnTo>
                            <a:pt x="407359" y="2073790"/>
                          </a:lnTo>
                          <a:cubicBezTo>
                            <a:pt x="385538" y="2053214"/>
                            <a:pt x="362441" y="2037393"/>
                            <a:pt x="338202" y="2032935"/>
                          </a:cubicBezTo>
                          <a:lnTo>
                            <a:pt x="339713" y="2031412"/>
                          </a:lnTo>
                          <a:lnTo>
                            <a:pt x="339309" y="2031244"/>
                          </a:lnTo>
                          <a:lnTo>
                            <a:pt x="295483" y="2073270"/>
                          </a:lnTo>
                          <a:cubicBezTo>
                            <a:pt x="283773" y="2084499"/>
                            <a:pt x="259371" y="2081220"/>
                            <a:pt x="240981" y="2065946"/>
                          </a:cubicBezTo>
                          <a:cubicBezTo>
                            <a:pt x="231786" y="2058309"/>
                            <a:pt x="225833" y="2049119"/>
                            <a:pt x="223645" y="2040435"/>
                          </a:cubicBezTo>
                          <a:lnTo>
                            <a:pt x="228848" y="2018107"/>
                          </a:lnTo>
                          <a:lnTo>
                            <a:pt x="263595" y="2004758"/>
                          </a:lnTo>
                          <a:lnTo>
                            <a:pt x="264773" y="1992274"/>
                          </a:lnTo>
                          <a:lnTo>
                            <a:pt x="248920" y="1986336"/>
                          </a:lnTo>
                          <a:lnTo>
                            <a:pt x="121634" y="1963481"/>
                          </a:lnTo>
                          <a:cubicBezTo>
                            <a:pt x="81908" y="1951762"/>
                            <a:pt x="48936" y="1915916"/>
                            <a:pt x="47986" y="1883413"/>
                          </a:cubicBezTo>
                          <a:cubicBezTo>
                            <a:pt x="47274" y="1859034"/>
                            <a:pt x="64776" y="1843463"/>
                            <a:pt x="90332" y="1842143"/>
                          </a:cubicBezTo>
                          <a:lnTo>
                            <a:pt x="95644" y="1842836"/>
                          </a:lnTo>
                          <a:lnTo>
                            <a:pt x="67201" y="1825270"/>
                          </a:lnTo>
                          <a:cubicBezTo>
                            <a:pt x="29984" y="1802284"/>
                            <a:pt x="11099" y="1762739"/>
                            <a:pt x="25022" y="1736943"/>
                          </a:cubicBezTo>
                          <a:cubicBezTo>
                            <a:pt x="38944" y="1711147"/>
                            <a:pt x="80400" y="1708870"/>
                            <a:pt x="117618" y="1731856"/>
                          </a:cubicBezTo>
                          <a:lnTo>
                            <a:pt x="138445" y="1744719"/>
                          </a:lnTo>
                          <a:lnTo>
                            <a:pt x="133451" y="1726441"/>
                          </a:lnTo>
                          <a:cubicBezTo>
                            <a:pt x="132612" y="1711265"/>
                            <a:pt x="138790" y="1698036"/>
                            <a:pt x="152185" y="1690349"/>
                          </a:cubicBezTo>
                          <a:cubicBezTo>
                            <a:pt x="158882" y="1686507"/>
                            <a:pt x="166750" y="1684413"/>
                            <a:pt x="175241" y="1683918"/>
                          </a:cubicBezTo>
                          <a:cubicBezTo>
                            <a:pt x="200718" y="1682435"/>
                            <a:pt x="231818" y="1695337"/>
                            <a:pt x="253830" y="1718543"/>
                          </a:cubicBezTo>
                          <a:lnTo>
                            <a:pt x="330008" y="1836093"/>
                          </a:lnTo>
                          <a:lnTo>
                            <a:pt x="342744" y="1847811"/>
                          </a:lnTo>
                          <a:lnTo>
                            <a:pt x="352259" y="1840477"/>
                          </a:lnTo>
                          <a:lnTo>
                            <a:pt x="346776" y="1808022"/>
                          </a:lnTo>
                          <a:lnTo>
                            <a:pt x="349403" y="1794656"/>
                          </a:lnTo>
                          <a:cubicBezTo>
                            <a:pt x="352639" y="1778194"/>
                            <a:pt x="372741" y="1772470"/>
                            <a:pt x="394303" y="1781869"/>
                          </a:cubicBezTo>
                          <a:cubicBezTo>
                            <a:pt x="415863" y="1791271"/>
                            <a:pt x="430719" y="1812237"/>
                            <a:pt x="427483" y="1828699"/>
                          </a:cubicBezTo>
                          <a:lnTo>
                            <a:pt x="414287" y="1895830"/>
                          </a:lnTo>
                          <a:lnTo>
                            <a:pt x="437769" y="1925239"/>
                          </a:lnTo>
                          <a:cubicBezTo>
                            <a:pt x="446632" y="1933304"/>
                            <a:pt x="456775" y="1940614"/>
                            <a:pt x="467705" y="1947345"/>
                          </a:cubicBezTo>
                          <a:lnTo>
                            <a:pt x="476188" y="1951905"/>
                          </a:lnTo>
                          <a:lnTo>
                            <a:pt x="484329" y="1765175"/>
                          </a:lnTo>
                          <a:lnTo>
                            <a:pt x="494914" y="1551584"/>
                          </a:lnTo>
                          <a:lnTo>
                            <a:pt x="450357" y="1511965"/>
                          </a:lnTo>
                          <a:cubicBezTo>
                            <a:pt x="379664" y="1450340"/>
                            <a:pt x="320141" y="1397816"/>
                            <a:pt x="351396" y="1356145"/>
                          </a:cubicBezTo>
                          <a:cubicBezTo>
                            <a:pt x="367023" y="1335310"/>
                            <a:pt x="391009" y="1321033"/>
                            <a:pt x="419094" y="1312891"/>
                          </a:cubicBezTo>
                          <a:lnTo>
                            <a:pt x="458865" y="1310113"/>
                          </a:lnTo>
                          <a:lnTo>
                            <a:pt x="422353" y="1289488"/>
                          </a:lnTo>
                          <a:cubicBezTo>
                            <a:pt x="361276" y="1261098"/>
                            <a:pt x="294248" y="1247471"/>
                            <a:pt x="227890" y="1250498"/>
                          </a:cubicBezTo>
                          <a:lnTo>
                            <a:pt x="229230" y="1247781"/>
                          </a:lnTo>
                          <a:lnTo>
                            <a:pt x="221004" y="1251407"/>
                          </a:lnTo>
                          <a:cubicBezTo>
                            <a:pt x="172915" y="1262313"/>
                            <a:pt x="128438" y="1253431"/>
                            <a:pt x="121662" y="1231571"/>
                          </a:cubicBezTo>
                          <a:cubicBezTo>
                            <a:pt x="119967" y="1226105"/>
                            <a:pt x="120790" y="1220346"/>
                            <a:pt x="123728" y="1214611"/>
                          </a:cubicBezTo>
                          <a:lnTo>
                            <a:pt x="132791" y="1204288"/>
                          </a:lnTo>
                          <a:lnTo>
                            <a:pt x="128112" y="1205081"/>
                          </a:lnTo>
                          <a:cubicBezTo>
                            <a:pt x="77883" y="1203424"/>
                            <a:pt x="35774" y="1161490"/>
                            <a:pt x="34057" y="1111416"/>
                          </a:cubicBezTo>
                          <a:cubicBezTo>
                            <a:pt x="34255" y="1077109"/>
                            <a:pt x="93956" y="1090589"/>
                            <a:pt x="123906" y="1080176"/>
                          </a:cubicBezTo>
                          <a:cubicBezTo>
                            <a:pt x="129098" y="1080131"/>
                            <a:pt x="136816" y="1070953"/>
                            <a:pt x="135322" y="1066623"/>
                          </a:cubicBezTo>
                          <a:cubicBezTo>
                            <a:pt x="133827" y="1062294"/>
                            <a:pt x="134825" y="1058388"/>
                            <a:pt x="120707" y="1057405"/>
                          </a:cubicBezTo>
                          <a:lnTo>
                            <a:pt x="49351" y="1062113"/>
                          </a:lnTo>
                          <a:lnTo>
                            <a:pt x="27779" y="1055542"/>
                          </a:lnTo>
                          <a:cubicBezTo>
                            <a:pt x="11032" y="1046594"/>
                            <a:pt x="455" y="1034646"/>
                            <a:pt x="14" y="1021819"/>
                          </a:cubicBezTo>
                          <a:cubicBezTo>
                            <a:pt x="-425" y="1008993"/>
                            <a:pt x="9357" y="997717"/>
                            <a:pt x="25527" y="989854"/>
                          </a:cubicBezTo>
                          <a:lnTo>
                            <a:pt x="52276" y="981425"/>
                          </a:lnTo>
                          <a:cubicBezTo>
                            <a:pt x="42947" y="972637"/>
                            <a:pt x="32758" y="966778"/>
                            <a:pt x="24289" y="955061"/>
                          </a:cubicBezTo>
                          <a:cubicBezTo>
                            <a:pt x="15820" y="943344"/>
                            <a:pt x="13845" y="926375"/>
                            <a:pt x="20132" y="915486"/>
                          </a:cubicBezTo>
                          <a:cubicBezTo>
                            <a:pt x="26418" y="904598"/>
                            <a:pt x="41520" y="898830"/>
                            <a:pt x="56484" y="899299"/>
                          </a:cubicBezTo>
                          <a:cubicBezTo>
                            <a:pt x="71447" y="899767"/>
                            <a:pt x="75523" y="905014"/>
                            <a:pt x="85043" y="907872"/>
                          </a:cubicBezTo>
                          <a:lnTo>
                            <a:pt x="80363" y="894874"/>
                          </a:lnTo>
                          <a:cubicBezTo>
                            <a:pt x="79088" y="876939"/>
                            <a:pt x="83962" y="862830"/>
                            <a:pt x="95290" y="856797"/>
                          </a:cubicBezTo>
                          <a:cubicBezTo>
                            <a:pt x="106619" y="850764"/>
                            <a:pt x="122255" y="853951"/>
                            <a:pt x="138377" y="863980"/>
                          </a:cubicBezTo>
                          <a:lnTo>
                            <a:pt x="154180" y="880548"/>
                          </a:lnTo>
                          <a:lnTo>
                            <a:pt x="186221" y="943932"/>
                          </a:lnTo>
                          <a:cubicBezTo>
                            <a:pt x="189674" y="949197"/>
                            <a:pt x="193901" y="951898"/>
                            <a:pt x="201032" y="950430"/>
                          </a:cubicBezTo>
                          <a:cubicBezTo>
                            <a:pt x="208163" y="948962"/>
                            <a:pt x="209203" y="940590"/>
                            <a:pt x="207540" y="935316"/>
                          </a:cubicBezTo>
                          <a:cubicBezTo>
                            <a:pt x="201445" y="904413"/>
                            <a:pt x="166536" y="855533"/>
                            <a:pt x="189253" y="842609"/>
                          </a:cubicBezTo>
                          <a:cubicBezTo>
                            <a:pt x="233477" y="819059"/>
                            <a:pt x="290848" y="834559"/>
                            <a:pt x="317396" y="877230"/>
                          </a:cubicBezTo>
                          <a:lnTo>
                            <a:pt x="319049" y="881679"/>
                          </a:lnTo>
                          <a:lnTo>
                            <a:pt x="323458" y="868668"/>
                          </a:lnTo>
                          <a:cubicBezTo>
                            <a:pt x="326955" y="863256"/>
                            <a:pt x="331532" y="859665"/>
                            <a:pt x="337112" y="858400"/>
                          </a:cubicBezTo>
                          <a:cubicBezTo>
                            <a:pt x="359432" y="853338"/>
                            <a:pt x="389363" y="887415"/>
                            <a:pt x="403963" y="934514"/>
                          </a:cubicBezTo>
                          <a:lnTo>
                            <a:pt x="404911" y="943221"/>
                          </a:lnTo>
                          <a:lnTo>
                            <a:pt x="407746" y="938977"/>
                          </a:lnTo>
                          <a:cubicBezTo>
                            <a:pt x="423024" y="968468"/>
                            <a:pt x="441992" y="996022"/>
                            <a:pt x="464031" y="1021041"/>
                          </a:cubicBezTo>
                          <a:lnTo>
                            <a:pt x="518779" y="1070028"/>
                          </a:lnTo>
                          <a:lnTo>
                            <a:pt x="520617" y="1032942"/>
                          </a:lnTo>
                          <a:lnTo>
                            <a:pt x="523282" y="988009"/>
                          </a:lnTo>
                          <a:lnTo>
                            <a:pt x="491717" y="921064"/>
                          </a:lnTo>
                          <a:cubicBezTo>
                            <a:pt x="474644" y="892016"/>
                            <a:pt x="455190" y="864965"/>
                            <a:pt x="434273" y="840966"/>
                          </a:cubicBezTo>
                          <a:lnTo>
                            <a:pt x="412799" y="820926"/>
                          </a:lnTo>
                          <a:lnTo>
                            <a:pt x="408592" y="818338"/>
                          </a:lnTo>
                          <a:lnTo>
                            <a:pt x="389136" y="798846"/>
                          </a:lnTo>
                          <a:lnTo>
                            <a:pt x="368060" y="779179"/>
                          </a:lnTo>
                          <a:lnTo>
                            <a:pt x="369299" y="778971"/>
                          </a:lnTo>
                          <a:lnTo>
                            <a:pt x="369048" y="778721"/>
                          </a:lnTo>
                          <a:cubicBezTo>
                            <a:pt x="348752" y="751530"/>
                            <a:pt x="341391" y="723856"/>
                            <a:pt x="351775" y="702143"/>
                          </a:cubicBezTo>
                          <a:cubicBezTo>
                            <a:pt x="362159" y="680430"/>
                            <a:pt x="388323" y="668790"/>
                            <a:pt x="422230" y="667521"/>
                          </a:cubicBezTo>
                          <a:lnTo>
                            <a:pt x="426940" y="668022"/>
                          </a:lnTo>
                          <a:lnTo>
                            <a:pt x="367363" y="621091"/>
                          </a:lnTo>
                          <a:lnTo>
                            <a:pt x="279669" y="581519"/>
                          </a:lnTo>
                          <a:lnTo>
                            <a:pt x="261953" y="580226"/>
                          </a:lnTo>
                          <a:cubicBezTo>
                            <a:pt x="221784" y="574080"/>
                            <a:pt x="193599" y="559694"/>
                            <a:pt x="193599" y="542925"/>
                          </a:cubicBezTo>
                          <a:cubicBezTo>
                            <a:pt x="193598" y="520567"/>
                            <a:pt x="243707" y="502443"/>
                            <a:pt x="305518" y="502443"/>
                          </a:cubicBezTo>
                          <a:lnTo>
                            <a:pt x="312598" y="503225"/>
                          </a:lnTo>
                          <a:lnTo>
                            <a:pt x="310272" y="500032"/>
                          </a:lnTo>
                          <a:lnTo>
                            <a:pt x="240918" y="449503"/>
                          </a:lnTo>
                          <a:lnTo>
                            <a:pt x="238684" y="449256"/>
                          </a:lnTo>
                          <a:cubicBezTo>
                            <a:pt x="212190" y="443110"/>
                            <a:pt x="193598" y="428724"/>
                            <a:pt x="193599" y="411956"/>
                          </a:cubicBezTo>
                          <a:cubicBezTo>
                            <a:pt x="193598" y="400777"/>
                            <a:pt x="201861" y="390658"/>
                            <a:pt x="215219" y="383332"/>
                          </a:cubicBezTo>
                          <a:lnTo>
                            <a:pt x="217553" y="382469"/>
                          </a:lnTo>
                          <a:lnTo>
                            <a:pt x="212649" y="366034"/>
                          </a:lnTo>
                          <a:cubicBezTo>
                            <a:pt x="212649" y="340672"/>
                            <a:pt x="243034" y="320112"/>
                            <a:pt x="280515" y="320112"/>
                          </a:cubicBezTo>
                          <a:lnTo>
                            <a:pt x="319966" y="331169"/>
                          </a:lnTo>
                          <a:lnTo>
                            <a:pt x="342428" y="324873"/>
                          </a:lnTo>
                          <a:cubicBezTo>
                            <a:pt x="370539" y="324874"/>
                            <a:pt x="394658" y="336439"/>
                            <a:pt x="404961" y="352920"/>
                          </a:cubicBezTo>
                          <a:lnTo>
                            <a:pt x="405954" y="356252"/>
                          </a:lnTo>
                          <a:lnTo>
                            <a:pt x="407100" y="354506"/>
                          </a:lnTo>
                          <a:cubicBezTo>
                            <a:pt x="421857" y="380174"/>
                            <a:pt x="440144" y="402973"/>
                            <a:pt x="461465" y="422449"/>
                          </a:cubicBezTo>
                          <a:lnTo>
                            <a:pt x="478863" y="433958"/>
                          </a:lnTo>
                          <a:lnTo>
                            <a:pt x="465934" y="376806"/>
                          </a:lnTo>
                          <a:cubicBezTo>
                            <a:pt x="456017" y="349576"/>
                            <a:pt x="442624" y="323545"/>
                            <a:pt x="425951" y="299433"/>
                          </a:cubicBezTo>
                          <a:lnTo>
                            <a:pt x="428767" y="299261"/>
                          </a:lnTo>
                          <a:lnTo>
                            <a:pt x="422010" y="294685"/>
                          </a:lnTo>
                          <a:cubicBezTo>
                            <a:pt x="390817" y="263491"/>
                            <a:pt x="377267" y="226467"/>
                            <a:pt x="391745" y="211989"/>
                          </a:cubicBezTo>
                          <a:cubicBezTo>
                            <a:pt x="395366" y="208369"/>
                            <a:pt x="400394" y="206501"/>
                            <a:pt x="406388" y="206223"/>
                          </a:cubicBezTo>
                          <a:lnTo>
                            <a:pt x="418937" y="208538"/>
                          </a:lnTo>
                          <a:lnTo>
                            <a:pt x="416118" y="205388"/>
                          </a:lnTo>
                          <a:cubicBezTo>
                            <a:pt x="394061" y="167185"/>
                            <a:pt x="408277" y="117684"/>
                            <a:pt x="447870" y="94825"/>
                          </a:cubicBezTo>
                          <a:cubicBezTo>
                            <a:pt x="475636" y="80188"/>
                            <a:pt x="492566" y="130558"/>
                            <a:pt x="514915" y="148424"/>
                          </a:cubicBezTo>
                          <a:cubicBezTo>
                            <a:pt x="517369" y="152280"/>
                            <a:pt x="528368" y="154086"/>
                            <a:pt x="531164" y="151104"/>
                          </a:cubicBezTo>
                          <a:cubicBezTo>
                            <a:pt x="533961" y="148124"/>
                            <a:pt x="537576" y="147185"/>
                            <a:pt x="531794" y="136224"/>
                          </a:cubicBezTo>
                          <a:lnTo>
                            <a:pt x="494764" y="84994"/>
                          </a:lnTo>
                          <a:lnTo>
                            <a:pt x="490017" y="66061"/>
                          </a:lnTo>
                          <a:cubicBezTo>
                            <a:pt x="489436" y="49706"/>
                            <a:pt x="494148" y="36662"/>
                            <a:pt x="504289" y="30806"/>
                          </a:cubicBezTo>
                          <a:cubicBezTo>
                            <a:pt x="514432" y="24951"/>
                            <a:pt x="528083" y="27393"/>
                            <a:pt x="541957" y="36073"/>
                          </a:cubicBezTo>
                          <a:lnTo>
                            <a:pt x="561214" y="52407"/>
                          </a:lnTo>
                          <a:cubicBezTo>
                            <a:pt x="563958" y="41656"/>
                            <a:pt x="563939" y="31527"/>
                            <a:pt x="569446" y="20157"/>
                          </a:cubicBezTo>
                          <a:cubicBezTo>
                            <a:pt x="574953" y="8786"/>
                            <a:pt x="587723" y="0"/>
                            <a:pt x="599434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339933"/>
                        </a:gs>
                        <a:gs pos="50000">
                          <a:srgbClr val="006600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16" name="楕円 2">
                      <a:extLst>
                        <a:ext uri="{FF2B5EF4-FFF2-40B4-BE49-F238E27FC236}">
                          <a16:creationId xmlns:a16="http://schemas.microsoft.com/office/drawing/2014/main" id="{4AB329F9-2FE9-4E8B-8B95-88607AC92C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36706" y="1416047"/>
                      <a:ext cx="100243" cy="3702053"/>
                    </a:xfrm>
                    <a:custGeom>
                      <a:avLst/>
                      <a:gdLst>
                        <a:gd name="connsiteX0" fmla="*/ 0 w 336550"/>
                        <a:gd name="connsiteY0" fmla="*/ 825500 h 1651000"/>
                        <a:gd name="connsiteX1" fmla="*/ 168275 w 336550"/>
                        <a:gd name="connsiteY1" fmla="*/ 0 h 1651000"/>
                        <a:gd name="connsiteX2" fmla="*/ 336550 w 336550"/>
                        <a:gd name="connsiteY2" fmla="*/ 825500 h 1651000"/>
                        <a:gd name="connsiteX3" fmla="*/ 168275 w 336550"/>
                        <a:gd name="connsiteY3" fmla="*/ 1651000 h 1651000"/>
                        <a:gd name="connsiteX4" fmla="*/ 0 w 336550"/>
                        <a:gd name="connsiteY4" fmla="*/ 825500 h 16510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2 w 336592"/>
                        <a:gd name="connsiteY0" fmla="*/ 3073400 h 3898900"/>
                        <a:gd name="connsiteX1" fmla="*/ 181017 w 336592"/>
                        <a:gd name="connsiteY1" fmla="*/ 0 h 3898900"/>
                        <a:gd name="connsiteX2" fmla="*/ 336592 w 336592"/>
                        <a:gd name="connsiteY2" fmla="*/ 3073400 h 3898900"/>
                        <a:gd name="connsiteX3" fmla="*/ 168317 w 336592"/>
                        <a:gd name="connsiteY3" fmla="*/ 3898900 h 3898900"/>
                        <a:gd name="connsiteX4" fmla="*/ 42 w 336592"/>
                        <a:gd name="connsiteY4" fmla="*/ 3073400 h 3898900"/>
                        <a:gd name="connsiteX0" fmla="*/ 462 w 337012"/>
                        <a:gd name="connsiteY0" fmla="*/ 3060700 h 3886200"/>
                        <a:gd name="connsiteX1" fmla="*/ 213187 w 337012"/>
                        <a:gd name="connsiteY1" fmla="*/ 0 h 3886200"/>
                        <a:gd name="connsiteX2" fmla="*/ 337012 w 337012"/>
                        <a:gd name="connsiteY2" fmla="*/ 3060700 h 3886200"/>
                        <a:gd name="connsiteX3" fmla="*/ 168737 w 337012"/>
                        <a:gd name="connsiteY3" fmla="*/ 3886200 h 3886200"/>
                        <a:gd name="connsiteX4" fmla="*/ 462 w 337012"/>
                        <a:gd name="connsiteY4" fmla="*/ 3060700 h 3886200"/>
                        <a:gd name="connsiteX0" fmla="*/ 497 w 286247"/>
                        <a:gd name="connsiteY0" fmla="*/ 3054350 h 3886202"/>
                        <a:gd name="connsiteX1" fmla="*/ 162422 w 286247"/>
                        <a:gd name="connsiteY1" fmla="*/ 0 h 3886202"/>
                        <a:gd name="connsiteX2" fmla="*/ 286247 w 286247"/>
                        <a:gd name="connsiteY2" fmla="*/ 3060700 h 3886202"/>
                        <a:gd name="connsiteX3" fmla="*/ 117972 w 286247"/>
                        <a:gd name="connsiteY3" fmla="*/ 3886200 h 3886202"/>
                        <a:gd name="connsiteX4" fmla="*/ 497 w 286247"/>
                        <a:gd name="connsiteY4" fmla="*/ 3054350 h 3886202"/>
                        <a:gd name="connsiteX0" fmla="*/ 437 w 216337"/>
                        <a:gd name="connsiteY0" fmla="*/ 3054350 h 3886202"/>
                        <a:gd name="connsiteX1" fmla="*/ 162362 w 216337"/>
                        <a:gd name="connsiteY1" fmla="*/ 0 h 3886202"/>
                        <a:gd name="connsiteX2" fmla="*/ 216337 w 216337"/>
                        <a:gd name="connsiteY2" fmla="*/ 3060700 h 3886202"/>
                        <a:gd name="connsiteX3" fmla="*/ 117912 w 216337"/>
                        <a:gd name="connsiteY3" fmla="*/ 3886200 h 3886202"/>
                        <a:gd name="connsiteX4" fmla="*/ 437 w 216337"/>
                        <a:gd name="connsiteY4" fmla="*/ 3054350 h 3886202"/>
                        <a:gd name="connsiteX0" fmla="*/ 2102 w 219292"/>
                        <a:gd name="connsiteY0" fmla="*/ 3054350 h 3886202"/>
                        <a:gd name="connsiteX1" fmla="*/ 164027 w 219292"/>
                        <a:gd name="connsiteY1" fmla="*/ 0 h 3886202"/>
                        <a:gd name="connsiteX2" fmla="*/ 218002 w 219292"/>
                        <a:gd name="connsiteY2" fmla="*/ 3060700 h 3886202"/>
                        <a:gd name="connsiteX3" fmla="*/ 119577 w 219292"/>
                        <a:gd name="connsiteY3" fmla="*/ 3886200 h 3886202"/>
                        <a:gd name="connsiteX4" fmla="*/ 2102 w 219292"/>
                        <a:gd name="connsiteY4" fmla="*/ 3054350 h 3886202"/>
                        <a:gd name="connsiteX0" fmla="*/ 4320 w 220311"/>
                        <a:gd name="connsiteY0" fmla="*/ 3054350 h 3571927"/>
                        <a:gd name="connsiteX1" fmla="*/ 166245 w 220311"/>
                        <a:gd name="connsiteY1" fmla="*/ 0 h 3571927"/>
                        <a:gd name="connsiteX2" fmla="*/ 220220 w 220311"/>
                        <a:gd name="connsiteY2" fmla="*/ 3060700 h 3571927"/>
                        <a:gd name="connsiteX3" fmla="*/ 109095 w 220311"/>
                        <a:gd name="connsiteY3" fmla="*/ 3568700 h 3571927"/>
                        <a:gd name="connsiteX4" fmla="*/ 4320 w 220311"/>
                        <a:gd name="connsiteY4" fmla="*/ 3054350 h 3571927"/>
                        <a:gd name="connsiteX0" fmla="*/ 1564 w 217464"/>
                        <a:gd name="connsiteY0" fmla="*/ 3054350 h 3569464"/>
                        <a:gd name="connsiteX1" fmla="*/ 163489 w 217464"/>
                        <a:gd name="connsiteY1" fmla="*/ 0 h 3569464"/>
                        <a:gd name="connsiteX2" fmla="*/ 217464 w 217464"/>
                        <a:gd name="connsiteY2" fmla="*/ 3060700 h 3569464"/>
                        <a:gd name="connsiteX3" fmla="*/ 106339 w 217464"/>
                        <a:gd name="connsiteY3" fmla="*/ 3568700 h 3569464"/>
                        <a:gd name="connsiteX4" fmla="*/ 1564 w 217464"/>
                        <a:gd name="connsiteY4" fmla="*/ 3054350 h 3569464"/>
                        <a:gd name="connsiteX0" fmla="*/ 7834 w 223734"/>
                        <a:gd name="connsiteY0" fmla="*/ 3054350 h 3569464"/>
                        <a:gd name="connsiteX1" fmla="*/ 169759 w 223734"/>
                        <a:gd name="connsiteY1" fmla="*/ 0 h 3569464"/>
                        <a:gd name="connsiteX2" fmla="*/ 223734 w 223734"/>
                        <a:gd name="connsiteY2" fmla="*/ 3060700 h 3569464"/>
                        <a:gd name="connsiteX3" fmla="*/ 112609 w 223734"/>
                        <a:gd name="connsiteY3" fmla="*/ 3568700 h 3569464"/>
                        <a:gd name="connsiteX4" fmla="*/ 7834 w 223734"/>
                        <a:gd name="connsiteY4" fmla="*/ 3054350 h 3569464"/>
                        <a:gd name="connsiteX0" fmla="*/ 7834 w 223734"/>
                        <a:gd name="connsiteY0" fmla="*/ 3054350 h 3569268"/>
                        <a:gd name="connsiteX1" fmla="*/ 169759 w 223734"/>
                        <a:gd name="connsiteY1" fmla="*/ 0 h 3569268"/>
                        <a:gd name="connsiteX2" fmla="*/ 223734 w 223734"/>
                        <a:gd name="connsiteY2" fmla="*/ 3060700 h 3569268"/>
                        <a:gd name="connsiteX3" fmla="*/ 112609 w 223734"/>
                        <a:gd name="connsiteY3" fmla="*/ 3568700 h 3569268"/>
                        <a:gd name="connsiteX4" fmla="*/ 7834 w 223734"/>
                        <a:gd name="connsiteY4" fmla="*/ 3054350 h 3569268"/>
                        <a:gd name="connsiteX0" fmla="*/ 7834 w 232168"/>
                        <a:gd name="connsiteY0" fmla="*/ 3054350 h 3568998"/>
                        <a:gd name="connsiteX1" fmla="*/ 169759 w 232168"/>
                        <a:gd name="connsiteY1" fmla="*/ 0 h 3568998"/>
                        <a:gd name="connsiteX2" fmla="*/ 223734 w 232168"/>
                        <a:gd name="connsiteY2" fmla="*/ 3060700 h 3568998"/>
                        <a:gd name="connsiteX3" fmla="*/ 112609 w 232168"/>
                        <a:gd name="connsiteY3" fmla="*/ 3568700 h 3568998"/>
                        <a:gd name="connsiteX4" fmla="*/ 7834 w 232168"/>
                        <a:gd name="connsiteY4" fmla="*/ 3054350 h 3568998"/>
                        <a:gd name="connsiteX0" fmla="*/ 7834 w 232168"/>
                        <a:gd name="connsiteY0" fmla="*/ 3054350 h 3568953"/>
                        <a:gd name="connsiteX1" fmla="*/ 169759 w 232168"/>
                        <a:gd name="connsiteY1" fmla="*/ 0 h 3568953"/>
                        <a:gd name="connsiteX2" fmla="*/ 223734 w 232168"/>
                        <a:gd name="connsiteY2" fmla="*/ 3060700 h 3568953"/>
                        <a:gd name="connsiteX3" fmla="*/ 112609 w 232168"/>
                        <a:gd name="connsiteY3" fmla="*/ 3568700 h 3568953"/>
                        <a:gd name="connsiteX4" fmla="*/ 7834 w 232168"/>
                        <a:gd name="connsiteY4" fmla="*/ 3054350 h 3568953"/>
                        <a:gd name="connsiteX0" fmla="*/ 757 w 216976"/>
                        <a:gd name="connsiteY0" fmla="*/ 3060303 h 3582242"/>
                        <a:gd name="connsiteX1" fmla="*/ 142140 w 216976"/>
                        <a:gd name="connsiteY1" fmla="*/ 0 h 3582242"/>
                        <a:gd name="connsiteX2" fmla="*/ 216657 w 216976"/>
                        <a:gd name="connsiteY2" fmla="*/ 3066653 h 3582242"/>
                        <a:gd name="connsiteX3" fmla="*/ 105532 w 216976"/>
                        <a:gd name="connsiteY3" fmla="*/ 3574653 h 3582242"/>
                        <a:gd name="connsiteX4" fmla="*/ 757 w 216976"/>
                        <a:gd name="connsiteY4" fmla="*/ 3060303 h 3582242"/>
                        <a:gd name="connsiteX0" fmla="*/ 179 w 216131"/>
                        <a:gd name="connsiteY0" fmla="*/ 3042443 h 3564006"/>
                        <a:gd name="connsiteX1" fmla="*/ 121019 w 216131"/>
                        <a:gd name="connsiteY1" fmla="*/ 0 h 3564006"/>
                        <a:gd name="connsiteX2" fmla="*/ 216079 w 216131"/>
                        <a:gd name="connsiteY2" fmla="*/ 3048793 h 3564006"/>
                        <a:gd name="connsiteX3" fmla="*/ 104954 w 216131"/>
                        <a:gd name="connsiteY3" fmla="*/ 3556793 h 3564006"/>
                        <a:gd name="connsiteX4" fmla="*/ 179 w 216131"/>
                        <a:gd name="connsiteY4" fmla="*/ 3042443 h 3564006"/>
                        <a:gd name="connsiteX0" fmla="*/ 179 w 216235"/>
                        <a:gd name="connsiteY0" fmla="*/ 3042443 h 3564006"/>
                        <a:gd name="connsiteX1" fmla="*/ 121019 w 216235"/>
                        <a:gd name="connsiteY1" fmla="*/ 0 h 3564006"/>
                        <a:gd name="connsiteX2" fmla="*/ 216079 w 216235"/>
                        <a:gd name="connsiteY2" fmla="*/ 3048793 h 3564006"/>
                        <a:gd name="connsiteX3" fmla="*/ 104954 w 216235"/>
                        <a:gd name="connsiteY3" fmla="*/ 3556793 h 3564006"/>
                        <a:gd name="connsiteX4" fmla="*/ 179 w 216235"/>
                        <a:gd name="connsiteY4" fmla="*/ 3042443 h 3564006"/>
                        <a:gd name="connsiteX0" fmla="*/ 179 w 216167"/>
                        <a:gd name="connsiteY0" fmla="*/ 3042443 h 3564006"/>
                        <a:gd name="connsiteX1" fmla="*/ 121019 w 216167"/>
                        <a:gd name="connsiteY1" fmla="*/ 0 h 3564006"/>
                        <a:gd name="connsiteX2" fmla="*/ 216079 w 216167"/>
                        <a:gd name="connsiteY2" fmla="*/ 3048793 h 3564006"/>
                        <a:gd name="connsiteX3" fmla="*/ 104954 w 216167"/>
                        <a:gd name="connsiteY3" fmla="*/ 3556793 h 3564006"/>
                        <a:gd name="connsiteX4" fmla="*/ 179 w 216167"/>
                        <a:gd name="connsiteY4" fmla="*/ 3042443 h 3564006"/>
                        <a:gd name="connsiteX0" fmla="*/ 179 w 224444"/>
                        <a:gd name="connsiteY0" fmla="*/ 3042443 h 3564006"/>
                        <a:gd name="connsiteX1" fmla="*/ 121019 w 224444"/>
                        <a:gd name="connsiteY1" fmla="*/ 0 h 3564006"/>
                        <a:gd name="connsiteX2" fmla="*/ 216079 w 224444"/>
                        <a:gd name="connsiteY2" fmla="*/ 3048793 h 3564006"/>
                        <a:gd name="connsiteX3" fmla="*/ 104954 w 224444"/>
                        <a:gd name="connsiteY3" fmla="*/ 3556793 h 3564006"/>
                        <a:gd name="connsiteX4" fmla="*/ 179 w 224444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35271"/>
                        <a:gd name="connsiteY0" fmla="*/ 3042443 h 3564006"/>
                        <a:gd name="connsiteX1" fmla="*/ 131846 w 235271"/>
                        <a:gd name="connsiteY1" fmla="*/ 0 h 3564006"/>
                        <a:gd name="connsiteX2" fmla="*/ 226906 w 235271"/>
                        <a:gd name="connsiteY2" fmla="*/ 3048793 h 3564006"/>
                        <a:gd name="connsiteX3" fmla="*/ 115781 w 235271"/>
                        <a:gd name="connsiteY3" fmla="*/ 3556793 h 3564006"/>
                        <a:gd name="connsiteX4" fmla="*/ 11006 w 235271"/>
                        <a:gd name="connsiteY4" fmla="*/ 3042443 h 3564006"/>
                        <a:gd name="connsiteX0" fmla="*/ 11006 w 240464"/>
                        <a:gd name="connsiteY0" fmla="*/ 3042443 h 3557455"/>
                        <a:gd name="connsiteX1" fmla="*/ 131846 w 240464"/>
                        <a:gd name="connsiteY1" fmla="*/ 0 h 3557455"/>
                        <a:gd name="connsiteX2" fmla="*/ 226906 w 240464"/>
                        <a:gd name="connsiteY2" fmla="*/ 3048793 h 3557455"/>
                        <a:gd name="connsiteX3" fmla="*/ 115781 w 240464"/>
                        <a:gd name="connsiteY3" fmla="*/ 3556793 h 3557455"/>
                        <a:gd name="connsiteX4" fmla="*/ 11006 w 240464"/>
                        <a:gd name="connsiteY4" fmla="*/ 3042443 h 35574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464" h="3557455">
                          <a:moveTo>
                            <a:pt x="11006" y="3042443"/>
                          </a:moveTo>
                          <a:cubicBezTo>
                            <a:pt x="47921" y="2640148"/>
                            <a:pt x="45260" y="2190750"/>
                            <a:pt x="131846" y="0"/>
                          </a:cubicBezTo>
                          <a:cubicBezTo>
                            <a:pt x="170617" y="2184797"/>
                            <a:pt x="181651" y="2581012"/>
                            <a:pt x="226906" y="3048793"/>
                          </a:cubicBezTo>
                          <a:cubicBezTo>
                            <a:pt x="272161" y="3516574"/>
                            <a:pt x="196214" y="3564201"/>
                            <a:pt x="115781" y="3556793"/>
                          </a:cubicBezTo>
                          <a:cubicBezTo>
                            <a:pt x="35348" y="3549385"/>
                            <a:pt x="-25909" y="3444738"/>
                            <a:pt x="11006" y="304244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FF99"/>
                        </a:gs>
                        <a:gs pos="100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</p:grpSp>
          </p:grp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271582D4-9F03-48A8-B526-4AF76925BD18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59F96197-B1D0-492C-BEEA-001ABEDF1F96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6849B7DF-5756-4AC4-BBC5-5BAEA92AEFC8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613313DC-4054-4E7E-A5AA-6BC537F7892E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F31AC4A4-0A7D-4F9B-9A2F-090F66C48157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8FFEDD56-9C55-45B3-808A-A3FD4D611098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993D28F7-983F-4359-9C82-7AF8B7899D33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pptxg47_春菊のイラスト</dc:title>
  <dc:subject>pptxg47_春菊のイラスト</dc:subject>
  <dc:creator>でじけろお</dc:creator>
  <cp:revision>1</cp:revision>
  <dcterms:created xsi:type="dcterms:W3CDTF">2018-05-20T00:31:01Z</dcterms:created>
  <dcterms:modified xsi:type="dcterms:W3CDTF">2021-02-23T15:43:21Z</dcterms:modified>
  <cp:version>1</cp:version>
</cp:coreProperties>
</file>