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044F04-A443-42AD-876C-6EAA9CA78607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シメジ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DC88E6F-3AEB-448C-8476-E53AACA029FC}"/>
              </a:ext>
            </a:extLst>
          </p:cNvPr>
          <p:cNvGrpSpPr/>
          <p:nvPr/>
        </p:nvGrpSpPr>
        <p:grpSpPr>
          <a:xfrm>
            <a:off x="3874865" y="1592772"/>
            <a:ext cx="2226717" cy="1283309"/>
            <a:chOff x="3997805" y="1623358"/>
            <a:chExt cx="2226717" cy="128330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456404E-F94D-45C3-96E9-AD6A4B2EB743}"/>
                </a:ext>
              </a:extLst>
            </p:cNvPr>
            <p:cNvGrpSpPr/>
            <p:nvPr/>
          </p:nvGrpSpPr>
          <p:grpSpPr>
            <a:xfrm>
              <a:off x="4791020" y="1623358"/>
              <a:ext cx="1433502" cy="1206191"/>
              <a:chOff x="2403745" y="3128948"/>
              <a:chExt cx="1433502" cy="1206191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DBD955E-19FA-4BDF-BA8E-0E274DEAB18C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A8CCF69F-8EC0-400D-98EF-AC24D2E0C93D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244" name="楕円 175">
                    <a:extLst>
                      <a:ext uri="{FF2B5EF4-FFF2-40B4-BE49-F238E27FC236}">
                        <a16:creationId xmlns:a16="http://schemas.microsoft.com/office/drawing/2014/main" id="{37270345-29AF-4C1E-987D-1F93F42310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楕円 27">
                    <a:extLst>
                      <a:ext uri="{FF2B5EF4-FFF2-40B4-BE49-F238E27FC236}">
                        <a16:creationId xmlns:a16="http://schemas.microsoft.com/office/drawing/2014/main" id="{87098666-0B51-48B8-BE3E-54BE38791A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D8FDB133-B474-414D-BD24-CEC2EF20F6DC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242" name="楕円 175">
                    <a:extLst>
                      <a:ext uri="{FF2B5EF4-FFF2-40B4-BE49-F238E27FC236}">
                        <a16:creationId xmlns:a16="http://schemas.microsoft.com/office/drawing/2014/main" id="{D46A86F7-1197-4A49-88ED-F18441063F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楕円 27">
                    <a:extLst>
                      <a:ext uri="{FF2B5EF4-FFF2-40B4-BE49-F238E27FC236}">
                        <a16:creationId xmlns:a16="http://schemas.microsoft.com/office/drawing/2014/main" id="{4554C3EE-E891-49B7-A919-05D1EDD7B1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6D4E5DAC-179C-4468-BC88-4098B20BF2E9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240" name="楕円 175">
                    <a:extLst>
                      <a:ext uri="{FF2B5EF4-FFF2-40B4-BE49-F238E27FC236}">
                        <a16:creationId xmlns:a16="http://schemas.microsoft.com/office/drawing/2014/main" id="{2AFC10DA-46C9-4C1A-9E32-62D9A26694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1" name="楕円 27">
                    <a:extLst>
                      <a:ext uri="{FF2B5EF4-FFF2-40B4-BE49-F238E27FC236}">
                        <a16:creationId xmlns:a16="http://schemas.microsoft.com/office/drawing/2014/main" id="{112A3A4C-447A-4FB6-BCCF-5B9FC16BD4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1EA9BBD1-19AC-4801-B424-84F356B8E5C2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238" name="楕円 175">
                    <a:extLst>
                      <a:ext uri="{FF2B5EF4-FFF2-40B4-BE49-F238E27FC236}">
                        <a16:creationId xmlns:a16="http://schemas.microsoft.com/office/drawing/2014/main" id="{F60701ED-86C6-4789-A8C6-C1898E718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9" name="楕円 27">
                    <a:extLst>
                      <a:ext uri="{FF2B5EF4-FFF2-40B4-BE49-F238E27FC236}">
                        <a16:creationId xmlns:a16="http://schemas.microsoft.com/office/drawing/2014/main" id="{2073B72B-7CF8-42A6-AE8C-81E80A353A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BC207C0C-99D9-4589-928F-9F70EE141721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236" name="楕円 175">
                    <a:extLst>
                      <a:ext uri="{FF2B5EF4-FFF2-40B4-BE49-F238E27FC236}">
                        <a16:creationId xmlns:a16="http://schemas.microsoft.com/office/drawing/2014/main" id="{69AD5EFE-2796-449E-8AFF-EFCF68533A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7" name="楕円 27">
                    <a:extLst>
                      <a:ext uri="{FF2B5EF4-FFF2-40B4-BE49-F238E27FC236}">
                        <a16:creationId xmlns:a16="http://schemas.microsoft.com/office/drawing/2014/main" id="{7772AD46-4A7B-4BCB-87A7-E1AFC0A3F4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03FAAA9C-7050-4BEF-ADF6-4C4C981ECD7F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234" name="楕円 175">
                    <a:extLst>
                      <a:ext uri="{FF2B5EF4-FFF2-40B4-BE49-F238E27FC236}">
                        <a16:creationId xmlns:a16="http://schemas.microsoft.com/office/drawing/2014/main" id="{254422CD-9A95-4B44-B0D2-81B79866A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5" name="楕円 27">
                    <a:extLst>
                      <a:ext uri="{FF2B5EF4-FFF2-40B4-BE49-F238E27FC236}">
                        <a16:creationId xmlns:a16="http://schemas.microsoft.com/office/drawing/2014/main" id="{75B71E78-A0A6-4090-BE1C-7830CAA729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D58A9A28-8849-4DC8-A95D-8028F5F17DDA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232" name="楕円 175">
                    <a:extLst>
                      <a:ext uri="{FF2B5EF4-FFF2-40B4-BE49-F238E27FC236}">
                        <a16:creationId xmlns:a16="http://schemas.microsoft.com/office/drawing/2014/main" id="{AC0B17AE-6404-4C81-9CDC-FFCEC6B3C8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3" name="楕円 27">
                    <a:extLst>
                      <a:ext uri="{FF2B5EF4-FFF2-40B4-BE49-F238E27FC236}">
                        <a16:creationId xmlns:a16="http://schemas.microsoft.com/office/drawing/2014/main" id="{541AA371-35C7-4BF8-BC19-3E5AFB16ED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021B290A-93C5-44BF-902B-7F576D0CB9CE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230" name="楕円 175">
                    <a:extLst>
                      <a:ext uri="{FF2B5EF4-FFF2-40B4-BE49-F238E27FC236}">
                        <a16:creationId xmlns:a16="http://schemas.microsoft.com/office/drawing/2014/main" id="{AC8B5D7C-5654-431D-A53E-48B69CB4D3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1" name="楕円 27">
                    <a:extLst>
                      <a:ext uri="{FF2B5EF4-FFF2-40B4-BE49-F238E27FC236}">
                        <a16:creationId xmlns:a16="http://schemas.microsoft.com/office/drawing/2014/main" id="{C9F0DFEE-3CC2-42E3-A904-C75DD6EDDC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25B2FC2B-824A-40C4-9571-C050F0D09892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228" name="楕円 175">
                    <a:extLst>
                      <a:ext uri="{FF2B5EF4-FFF2-40B4-BE49-F238E27FC236}">
                        <a16:creationId xmlns:a16="http://schemas.microsoft.com/office/drawing/2014/main" id="{216E8D3C-04E7-48BB-A67C-74A63DD58C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9" name="楕円 27">
                    <a:extLst>
                      <a:ext uri="{FF2B5EF4-FFF2-40B4-BE49-F238E27FC236}">
                        <a16:creationId xmlns:a16="http://schemas.microsoft.com/office/drawing/2014/main" id="{AB3A59C5-9466-46CA-9819-6E2E8DB62C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24A67C0-2889-42F5-8D61-8E074F8D3AEE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226" name="楕円 175">
                    <a:extLst>
                      <a:ext uri="{FF2B5EF4-FFF2-40B4-BE49-F238E27FC236}">
                        <a16:creationId xmlns:a16="http://schemas.microsoft.com/office/drawing/2014/main" id="{AC6A1A18-D1A9-4406-B82E-33FE4F33FE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楕円 27">
                    <a:extLst>
                      <a:ext uri="{FF2B5EF4-FFF2-40B4-BE49-F238E27FC236}">
                        <a16:creationId xmlns:a16="http://schemas.microsoft.com/office/drawing/2014/main" id="{CA0239C6-C679-43FC-897A-CAB4D5AF27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DBCFD47F-CEE7-4F84-B1B1-114C56AF2812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224" name="楕円 175">
                    <a:extLst>
                      <a:ext uri="{FF2B5EF4-FFF2-40B4-BE49-F238E27FC236}">
                        <a16:creationId xmlns:a16="http://schemas.microsoft.com/office/drawing/2014/main" id="{E231F849-7F38-4F05-9EDE-AD1EC0EDD0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楕円 27">
                    <a:extLst>
                      <a:ext uri="{FF2B5EF4-FFF2-40B4-BE49-F238E27FC236}">
                        <a16:creationId xmlns:a16="http://schemas.microsoft.com/office/drawing/2014/main" id="{0394BAB6-C90F-4D64-8255-9469C96B0E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E0F01A8-0814-478D-810D-BEC67D46D479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222" name="楕円 175">
                    <a:extLst>
                      <a:ext uri="{FF2B5EF4-FFF2-40B4-BE49-F238E27FC236}">
                        <a16:creationId xmlns:a16="http://schemas.microsoft.com/office/drawing/2014/main" id="{8D6D573E-AA2F-45E8-B6FC-ABEE140FFD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" name="楕円 27">
                    <a:extLst>
                      <a:ext uri="{FF2B5EF4-FFF2-40B4-BE49-F238E27FC236}">
                        <a16:creationId xmlns:a16="http://schemas.microsoft.com/office/drawing/2014/main" id="{B41AA90B-4104-4A26-91E1-8B0ED4429D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156E8393-94CB-467D-BFF0-E238C1B2536B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220" name="楕円 175">
                    <a:extLst>
                      <a:ext uri="{FF2B5EF4-FFF2-40B4-BE49-F238E27FC236}">
                        <a16:creationId xmlns:a16="http://schemas.microsoft.com/office/drawing/2014/main" id="{90DB56A3-17B6-40F7-B4CE-4B7B6217F6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楕円 27">
                    <a:extLst>
                      <a:ext uri="{FF2B5EF4-FFF2-40B4-BE49-F238E27FC236}">
                        <a16:creationId xmlns:a16="http://schemas.microsoft.com/office/drawing/2014/main" id="{1B8CF1C1-67A0-4272-94F3-248D25926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D19BAEB6-3D8B-4C1E-AE30-7DCD3C24145C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E8ED1063-9669-47D1-8D26-E75E7F474FA0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205" name="楕円 175">
                    <a:extLst>
                      <a:ext uri="{FF2B5EF4-FFF2-40B4-BE49-F238E27FC236}">
                        <a16:creationId xmlns:a16="http://schemas.microsoft.com/office/drawing/2014/main" id="{B994E9F2-4F8D-48CA-9B27-5184FB8075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" name="楕円 27">
                    <a:extLst>
                      <a:ext uri="{FF2B5EF4-FFF2-40B4-BE49-F238E27FC236}">
                        <a16:creationId xmlns:a16="http://schemas.microsoft.com/office/drawing/2014/main" id="{302DFE91-C9AF-4A62-A886-541C33B971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84B2C48C-2621-4D60-800D-5BDF42EE7302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203" name="楕円 175">
                    <a:extLst>
                      <a:ext uri="{FF2B5EF4-FFF2-40B4-BE49-F238E27FC236}">
                        <a16:creationId xmlns:a16="http://schemas.microsoft.com/office/drawing/2014/main" id="{A33905AA-82C1-42D3-8B5A-015F0BAAE8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楕円 27">
                    <a:extLst>
                      <a:ext uri="{FF2B5EF4-FFF2-40B4-BE49-F238E27FC236}">
                        <a16:creationId xmlns:a16="http://schemas.microsoft.com/office/drawing/2014/main" id="{5C04C166-F50F-48A2-967D-244BB6DFA8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6535CC7-7317-420F-959C-A7173F3B2D1D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201" name="楕円 175">
                    <a:extLst>
                      <a:ext uri="{FF2B5EF4-FFF2-40B4-BE49-F238E27FC236}">
                        <a16:creationId xmlns:a16="http://schemas.microsoft.com/office/drawing/2014/main" id="{914A6026-AEBD-421B-A023-853F9AB7C1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楕円 27">
                    <a:extLst>
                      <a:ext uri="{FF2B5EF4-FFF2-40B4-BE49-F238E27FC236}">
                        <a16:creationId xmlns:a16="http://schemas.microsoft.com/office/drawing/2014/main" id="{DC1A3421-9BD6-4226-ADA6-AF7D5CEDB4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DBCC232A-6E36-4720-8C9A-88BAC2476FB6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99" name="楕円 175">
                    <a:extLst>
                      <a:ext uri="{FF2B5EF4-FFF2-40B4-BE49-F238E27FC236}">
                        <a16:creationId xmlns:a16="http://schemas.microsoft.com/office/drawing/2014/main" id="{B15CFDB9-08FF-41D9-8137-9495567C72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0" name="楕円 27">
                    <a:extLst>
                      <a:ext uri="{FF2B5EF4-FFF2-40B4-BE49-F238E27FC236}">
                        <a16:creationId xmlns:a16="http://schemas.microsoft.com/office/drawing/2014/main" id="{AFF1A7CF-7921-4C14-B2AF-C46EB23BDA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C0810E9F-87C7-4FE7-ABF9-84244CDAF878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97" name="楕円 175">
                    <a:extLst>
                      <a:ext uri="{FF2B5EF4-FFF2-40B4-BE49-F238E27FC236}">
                        <a16:creationId xmlns:a16="http://schemas.microsoft.com/office/drawing/2014/main" id="{6C61F36B-9D9D-434D-B927-D413014C8A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楕円 27">
                    <a:extLst>
                      <a:ext uri="{FF2B5EF4-FFF2-40B4-BE49-F238E27FC236}">
                        <a16:creationId xmlns:a16="http://schemas.microsoft.com/office/drawing/2014/main" id="{BD79572F-D91A-40D5-AABE-62E843A09A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1D38E25B-3962-44DA-87DD-8730DB8C3B42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95" name="楕円 175">
                    <a:extLst>
                      <a:ext uri="{FF2B5EF4-FFF2-40B4-BE49-F238E27FC236}">
                        <a16:creationId xmlns:a16="http://schemas.microsoft.com/office/drawing/2014/main" id="{073FBCA9-6E3B-4D9F-9440-3070FC2564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楕円 27">
                    <a:extLst>
                      <a:ext uri="{FF2B5EF4-FFF2-40B4-BE49-F238E27FC236}">
                        <a16:creationId xmlns:a16="http://schemas.microsoft.com/office/drawing/2014/main" id="{69F54A36-8767-429E-B4F1-4C23DF65C3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3C23CABC-8D47-4132-89C1-9BC6E3F82D3A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93" name="楕円 175">
                    <a:extLst>
                      <a:ext uri="{FF2B5EF4-FFF2-40B4-BE49-F238E27FC236}">
                        <a16:creationId xmlns:a16="http://schemas.microsoft.com/office/drawing/2014/main" id="{E959002A-BC6C-46FD-AADD-A90443D658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" name="楕円 27">
                    <a:extLst>
                      <a:ext uri="{FF2B5EF4-FFF2-40B4-BE49-F238E27FC236}">
                        <a16:creationId xmlns:a16="http://schemas.microsoft.com/office/drawing/2014/main" id="{36A39C98-2B2A-4149-BB6C-C26AE5093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CB7A9E5D-DBE4-470B-B83C-CFDD505E200B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91" name="楕円 175">
                    <a:extLst>
                      <a:ext uri="{FF2B5EF4-FFF2-40B4-BE49-F238E27FC236}">
                        <a16:creationId xmlns:a16="http://schemas.microsoft.com/office/drawing/2014/main" id="{1E806D45-2322-488D-AC0C-5AF7A8CAB0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楕円 27">
                    <a:extLst>
                      <a:ext uri="{FF2B5EF4-FFF2-40B4-BE49-F238E27FC236}">
                        <a16:creationId xmlns:a16="http://schemas.microsoft.com/office/drawing/2014/main" id="{6F36B6E7-26B1-4099-898C-4C1FA91CF3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5B4811C-DB54-42D6-ADF3-131B8E1CA6DB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89" name="楕円 175">
                    <a:extLst>
                      <a:ext uri="{FF2B5EF4-FFF2-40B4-BE49-F238E27FC236}">
                        <a16:creationId xmlns:a16="http://schemas.microsoft.com/office/drawing/2014/main" id="{D3C4B060-874C-4412-9AA1-BFBB7DBEFB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楕円 27">
                    <a:extLst>
                      <a:ext uri="{FF2B5EF4-FFF2-40B4-BE49-F238E27FC236}">
                        <a16:creationId xmlns:a16="http://schemas.microsoft.com/office/drawing/2014/main" id="{A60F7D9D-8A68-48C5-BF1E-B84A79D174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78FCD3C0-D7E5-49FB-B972-0C6312C4F206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87" name="楕円 175">
                    <a:extLst>
                      <a:ext uri="{FF2B5EF4-FFF2-40B4-BE49-F238E27FC236}">
                        <a16:creationId xmlns:a16="http://schemas.microsoft.com/office/drawing/2014/main" id="{74F5DC16-9CA7-4314-B2F0-B38B68BA4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楕円 27">
                    <a:extLst>
                      <a:ext uri="{FF2B5EF4-FFF2-40B4-BE49-F238E27FC236}">
                        <a16:creationId xmlns:a16="http://schemas.microsoft.com/office/drawing/2014/main" id="{3A20B67E-D097-4F36-92E8-688D842AFE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EA80C430-3DCC-4A0E-AA40-5F57262510D3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85" name="楕円 175">
                    <a:extLst>
                      <a:ext uri="{FF2B5EF4-FFF2-40B4-BE49-F238E27FC236}">
                        <a16:creationId xmlns:a16="http://schemas.microsoft.com/office/drawing/2014/main" id="{46C35511-C9B2-473F-9D2D-516AF9521D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6" name="楕円 27">
                    <a:extLst>
                      <a:ext uri="{FF2B5EF4-FFF2-40B4-BE49-F238E27FC236}">
                        <a16:creationId xmlns:a16="http://schemas.microsoft.com/office/drawing/2014/main" id="{11E0BE51-56E2-41CD-81D9-BD9884F9D5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28EE842E-20BF-49CC-B7D9-60A4DDC54898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83" name="楕円 175">
                    <a:extLst>
                      <a:ext uri="{FF2B5EF4-FFF2-40B4-BE49-F238E27FC236}">
                        <a16:creationId xmlns:a16="http://schemas.microsoft.com/office/drawing/2014/main" id="{8E42B463-28BC-499B-AE21-6FE4DED8F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楕円 27">
                    <a:extLst>
                      <a:ext uri="{FF2B5EF4-FFF2-40B4-BE49-F238E27FC236}">
                        <a16:creationId xmlns:a16="http://schemas.microsoft.com/office/drawing/2014/main" id="{0A402144-094E-4022-AB62-BDB12C4A2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886E6777-DF72-446B-97A5-21B03D1EBD27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81" name="楕円 175">
                    <a:extLst>
                      <a:ext uri="{FF2B5EF4-FFF2-40B4-BE49-F238E27FC236}">
                        <a16:creationId xmlns:a16="http://schemas.microsoft.com/office/drawing/2014/main" id="{EB0FD5A0-24F3-454D-8905-82AB5DB25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" name="楕円 27">
                    <a:extLst>
                      <a:ext uri="{FF2B5EF4-FFF2-40B4-BE49-F238E27FC236}">
                        <a16:creationId xmlns:a16="http://schemas.microsoft.com/office/drawing/2014/main" id="{731C4D87-3FAE-4281-AFDF-3B8306CEB3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E369B12-6285-427C-BDF8-E4CB1867AA7B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D00021D8-7D8A-42E9-A9F6-4992F0DAA55F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66" name="楕円 175">
                    <a:extLst>
                      <a:ext uri="{FF2B5EF4-FFF2-40B4-BE49-F238E27FC236}">
                        <a16:creationId xmlns:a16="http://schemas.microsoft.com/office/drawing/2014/main" id="{2683BE5A-3F82-4FEF-B19D-D08CF411D9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7" name="楕円 27">
                    <a:extLst>
                      <a:ext uri="{FF2B5EF4-FFF2-40B4-BE49-F238E27FC236}">
                        <a16:creationId xmlns:a16="http://schemas.microsoft.com/office/drawing/2014/main" id="{7E1BE27E-46E1-453E-84E3-D5E3DBA30A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7BDB763A-D9C3-4B68-9C08-699B982E38E0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64" name="楕円 175">
                    <a:extLst>
                      <a:ext uri="{FF2B5EF4-FFF2-40B4-BE49-F238E27FC236}">
                        <a16:creationId xmlns:a16="http://schemas.microsoft.com/office/drawing/2014/main" id="{4A7D9091-FF49-40DB-9C44-8F16035FEF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楕円 27">
                    <a:extLst>
                      <a:ext uri="{FF2B5EF4-FFF2-40B4-BE49-F238E27FC236}">
                        <a16:creationId xmlns:a16="http://schemas.microsoft.com/office/drawing/2014/main" id="{72C063C2-D605-4EB8-9E09-0A8A021EB0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2CCB4506-3CE4-4379-B076-F92D1A17D8BA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62" name="楕円 175">
                    <a:extLst>
                      <a:ext uri="{FF2B5EF4-FFF2-40B4-BE49-F238E27FC236}">
                        <a16:creationId xmlns:a16="http://schemas.microsoft.com/office/drawing/2014/main" id="{84DE2D43-2047-46A9-BA7F-DC6916310B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楕円 27">
                    <a:extLst>
                      <a:ext uri="{FF2B5EF4-FFF2-40B4-BE49-F238E27FC236}">
                        <a16:creationId xmlns:a16="http://schemas.microsoft.com/office/drawing/2014/main" id="{01082396-5D97-4B2A-BAEA-3572B77724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6F5CAA49-8CC6-4558-BF5D-7D738B9E9EAF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60" name="楕円 175">
                    <a:extLst>
                      <a:ext uri="{FF2B5EF4-FFF2-40B4-BE49-F238E27FC236}">
                        <a16:creationId xmlns:a16="http://schemas.microsoft.com/office/drawing/2014/main" id="{D146D44C-A4D0-4C75-BF0E-E935EEFBDE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" name="楕円 27">
                    <a:extLst>
                      <a:ext uri="{FF2B5EF4-FFF2-40B4-BE49-F238E27FC236}">
                        <a16:creationId xmlns:a16="http://schemas.microsoft.com/office/drawing/2014/main" id="{8CE0D0A0-C059-4810-9C26-700FD2A67C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E096A140-3964-42C7-916A-E1F6DF1F48E6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58" name="楕円 175">
                    <a:extLst>
                      <a:ext uri="{FF2B5EF4-FFF2-40B4-BE49-F238E27FC236}">
                        <a16:creationId xmlns:a16="http://schemas.microsoft.com/office/drawing/2014/main" id="{14EF3BFC-FD56-4F61-97AD-111FA73D4C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9" name="楕円 27">
                    <a:extLst>
                      <a:ext uri="{FF2B5EF4-FFF2-40B4-BE49-F238E27FC236}">
                        <a16:creationId xmlns:a16="http://schemas.microsoft.com/office/drawing/2014/main" id="{6815F54A-9BBB-423A-AAA2-A679B717D0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942B767F-7676-41E7-BDC6-1836C669F5E2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56" name="楕円 175">
                    <a:extLst>
                      <a:ext uri="{FF2B5EF4-FFF2-40B4-BE49-F238E27FC236}">
                        <a16:creationId xmlns:a16="http://schemas.microsoft.com/office/drawing/2014/main" id="{D4554410-A90D-493A-9DDB-C3F26D7F2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7" name="楕円 27">
                    <a:extLst>
                      <a:ext uri="{FF2B5EF4-FFF2-40B4-BE49-F238E27FC236}">
                        <a16:creationId xmlns:a16="http://schemas.microsoft.com/office/drawing/2014/main" id="{2BDBDABC-1B9F-4F1B-9C34-2689B42C1F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EB8C0183-05D8-4A4C-B092-15A1C3B6B9BA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54" name="楕円 175">
                    <a:extLst>
                      <a:ext uri="{FF2B5EF4-FFF2-40B4-BE49-F238E27FC236}">
                        <a16:creationId xmlns:a16="http://schemas.microsoft.com/office/drawing/2014/main" id="{61C580FE-FC8E-4FBA-8C40-BD4A78CEE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5" name="楕円 27">
                    <a:extLst>
                      <a:ext uri="{FF2B5EF4-FFF2-40B4-BE49-F238E27FC236}">
                        <a16:creationId xmlns:a16="http://schemas.microsoft.com/office/drawing/2014/main" id="{AECA7854-31EC-4BA4-A56C-414882293D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FF4742E-0F44-4EFA-AFC0-9225DFB85A1F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52" name="楕円 175">
                    <a:extLst>
                      <a:ext uri="{FF2B5EF4-FFF2-40B4-BE49-F238E27FC236}">
                        <a16:creationId xmlns:a16="http://schemas.microsoft.com/office/drawing/2014/main" id="{F82C286F-C48E-4431-BB6A-59079815C5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楕円 27">
                    <a:extLst>
                      <a:ext uri="{FF2B5EF4-FFF2-40B4-BE49-F238E27FC236}">
                        <a16:creationId xmlns:a16="http://schemas.microsoft.com/office/drawing/2014/main" id="{51B42186-85AD-4238-92F5-6F9C12392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B06B833E-12ED-418A-81ED-B63993CD4B10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50" name="楕円 175">
                    <a:extLst>
                      <a:ext uri="{FF2B5EF4-FFF2-40B4-BE49-F238E27FC236}">
                        <a16:creationId xmlns:a16="http://schemas.microsoft.com/office/drawing/2014/main" id="{6A2C9598-1204-411F-B473-197159567A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" name="楕円 27">
                    <a:extLst>
                      <a:ext uri="{FF2B5EF4-FFF2-40B4-BE49-F238E27FC236}">
                        <a16:creationId xmlns:a16="http://schemas.microsoft.com/office/drawing/2014/main" id="{10017DD8-9284-4F11-89EE-2A09BF65A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916F70A-9486-4E1D-BC32-60A5D9464116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48" name="楕円 175">
                    <a:extLst>
                      <a:ext uri="{FF2B5EF4-FFF2-40B4-BE49-F238E27FC236}">
                        <a16:creationId xmlns:a16="http://schemas.microsoft.com/office/drawing/2014/main" id="{A6FDDBB8-D0DB-4DF9-B5B2-67C0957FFA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" name="楕円 27">
                    <a:extLst>
                      <a:ext uri="{FF2B5EF4-FFF2-40B4-BE49-F238E27FC236}">
                        <a16:creationId xmlns:a16="http://schemas.microsoft.com/office/drawing/2014/main" id="{64408933-4477-48E8-B85A-89F63C779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AFC3D644-6180-4832-86CA-8DF074DD4828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6" name="楕円 175">
                    <a:extLst>
                      <a:ext uri="{FF2B5EF4-FFF2-40B4-BE49-F238E27FC236}">
                        <a16:creationId xmlns:a16="http://schemas.microsoft.com/office/drawing/2014/main" id="{8C8C654A-443E-441D-9338-2A662A0D30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楕円 27">
                    <a:extLst>
                      <a:ext uri="{FF2B5EF4-FFF2-40B4-BE49-F238E27FC236}">
                        <a16:creationId xmlns:a16="http://schemas.microsoft.com/office/drawing/2014/main" id="{D97FE420-864D-4ABD-ABCC-D1E5D48BC7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2ED5707B-2560-48D1-8A32-D12AE23476A4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44" name="楕円 175">
                    <a:extLst>
                      <a:ext uri="{FF2B5EF4-FFF2-40B4-BE49-F238E27FC236}">
                        <a16:creationId xmlns:a16="http://schemas.microsoft.com/office/drawing/2014/main" id="{6B279222-A68C-4EF5-A47C-DDF26C1ABF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楕円 27">
                    <a:extLst>
                      <a:ext uri="{FF2B5EF4-FFF2-40B4-BE49-F238E27FC236}">
                        <a16:creationId xmlns:a16="http://schemas.microsoft.com/office/drawing/2014/main" id="{B916D670-DFDB-484A-B963-414E7B1F14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BF8FD075-8851-4DC4-B653-DC48A513C55C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42" name="楕円 175">
                    <a:extLst>
                      <a:ext uri="{FF2B5EF4-FFF2-40B4-BE49-F238E27FC236}">
                        <a16:creationId xmlns:a16="http://schemas.microsoft.com/office/drawing/2014/main" id="{BFAC307D-D6C7-46E6-AEFA-C2FBDB778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3" name="楕円 27">
                    <a:extLst>
                      <a:ext uri="{FF2B5EF4-FFF2-40B4-BE49-F238E27FC236}">
                        <a16:creationId xmlns:a16="http://schemas.microsoft.com/office/drawing/2014/main" id="{401827CD-F127-4C74-B1F3-35F8B5A853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BE37653-C0C0-4DEE-81C4-B47D37A8BF00}"/>
                </a:ext>
              </a:extLst>
            </p:cNvPr>
            <p:cNvGrpSpPr/>
            <p:nvPr/>
          </p:nvGrpSpPr>
          <p:grpSpPr>
            <a:xfrm>
              <a:off x="3997805" y="1700476"/>
              <a:ext cx="1433502" cy="1206191"/>
              <a:chOff x="2403745" y="3128948"/>
              <a:chExt cx="1433502" cy="1206191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93D4618-B686-4E1F-A140-7055B09A2111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65B1EB62-31E8-4111-BD5A-6A4F3C605E4C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124" name="楕円 175">
                    <a:extLst>
                      <a:ext uri="{FF2B5EF4-FFF2-40B4-BE49-F238E27FC236}">
                        <a16:creationId xmlns:a16="http://schemas.microsoft.com/office/drawing/2014/main" id="{081DF386-51B3-44C3-9E77-9F0D0D644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" name="楕円 27">
                    <a:extLst>
                      <a:ext uri="{FF2B5EF4-FFF2-40B4-BE49-F238E27FC236}">
                        <a16:creationId xmlns:a16="http://schemas.microsoft.com/office/drawing/2014/main" id="{E3AEE655-D3C1-4443-B617-7E9DB2E086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1726DDF-AA15-4E08-8FE4-EF60BB574CE4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122" name="楕円 175">
                    <a:extLst>
                      <a:ext uri="{FF2B5EF4-FFF2-40B4-BE49-F238E27FC236}">
                        <a16:creationId xmlns:a16="http://schemas.microsoft.com/office/drawing/2014/main" id="{45C58F39-A77A-44C9-8548-737CF10334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楕円 27">
                    <a:extLst>
                      <a:ext uri="{FF2B5EF4-FFF2-40B4-BE49-F238E27FC236}">
                        <a16:creationId xmlns:a16="http://schemas.microsoft.com/office/drawing/2014/main" id="{6042C32B-7BED-460B-9254-1FBB0A5F07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D380B066-8632-4438-8950-B4A23D9A858C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120" name="楕円 175">
                    <a:extLst>
                      <a:ext uri="{FF2B5EF4-FFF2-40B4-BE49-F238E27FC236}">
                        <a16:creationId xmlns:a16="http://schemas.microsoft.com/office/drawing/2014/main" id="{2B93546F-D222-442E-BF52-8A12C31720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" name="楕円 27">
                    <a:extLst>
                      <a:ext uri="{FF2B5EF4-FFF2-40B4-BE49-F238E27FC236}">
                        <a16:creationId xmlns:a16="http://schemas.microsoft.com/office/drawing/2014/main" id="{9425E1DB-BDEC-4C77-9D2E-A0147469BE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9621F362-4601-4B23-941D-84E363CB8DFB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118" name="楕円 175">
                    <a:extLst>
                      <a:ext uri="{FF2B5EF4-FFF2-40B4-BE49-F238E27FC236}">
                        <a16:creationId xmlns:a16="http://schemas.microsoft.com/office/drawing/2014/main" id="{4B3FB4EF-48BC-499F-89C9-3BBACD90E6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" name="楕円 27">
                    <a:extLst>
                      <a:ext uri="{FF2B5EF4-FFF2-40B4-BE49-F238E27FC236}">
                        <a16:creationId xmlns:a16="http://schemas.microsoft.com/office/drawing/2014/main" id="{7C8F2F9F-A523-4097-A267-398F187198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5B45A0CB-61E4-4D1E-95CB-EA0532247189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116" name="楕円 175">
                    <a:extLst>
                      <a:ext uri="{FF2B5EF4-FFF2-40B4-BE49-F238E27FC236}">
                        <a16:creationId xmlns:a16="http://schemas.microsoft.com/office/drawing/2014/main" id="{42B170EE-4A8B-4A74-BE69-9ADA2CB30C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楕円 27">
                    <a:extLst>
                      <a:ext uri="{FF2B5EF4-FFF2-40B4-BE49-F238E27FC236}">
                        <a16:creationId xmlns:a16="http://schemas.microsoft.com/office/drawing/2014/main" id="{E79756B0-93A5-4EA5-935D-037CB1B5B2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B38A9CC4-8AA6-494D-BF40-5B9187DD5AEA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114" name="楕円 175">
                    <a:extLst>
                      <a:ext uri="{FF2B5EF4-FFF2-40B4-BE49-F238E27FC236}">
                        <a16:creationId xmlns:a16="http://schemas.microsoft.com/office/drawing/2014/main" id="{3348246B-0260-499A-BD1A-70B84F175B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楕円 27">
                    <a:extLst>
                      <a:ext uri="{FF2B5EF4-FFF2-40B4-BE49-F238E27FC236}">
                        <a16:creationId xmlns:a16="http://schemas.microsoft.com/office/drawing/2014/main" id="{53F4CCC2-1E81-4344-BEC0-E1655CC48E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C00DE8E5-D628-4ACB-AC95-2BDE89FB906A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112" name="楕円 175">
                    <a:extLst>
                      <a:ext uri="{FF2B5EF4-FFF2-40B4-BE49-F238E27FC236}">
                        <a16:creationId xmlns:a16="http://schemas.microsoft.com/office/drawing/2014/main" id="{5E7F48D2-0C94-42F9-A719-227330500A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" name="楕円 27">
                    <a:extLst>
                      <a:ext uri="{FF2B5EF4-FFF2-40B4-BE49-F238E27FC236}">
                        <a16:creationId xmlns:a16="http://schemas.microsoft.com/office/drawing/2014/main" id="{C2148C64-26DC-450C-A6FD-FF1BAD189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189B8645-2728-4DDC-831D-452FD69BA104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110" name="楕円 175">
                    <a:extLst>
                      <a:ext uri="{FF2B5EF4-FFF2-40B4-BE49-F238E27FC236}">
                        <a16:creationId xmlns:a16="http://schemas.microsoft.com/office/drawing/2014/main" id="{E2BBCC59-065E-4F79-9751-20808DE9E6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" name="楕円 27">
                    <a:extLst>
                      <a:ext uri="{FF2B5EF4-FFF2-40B4-BE49-F238E27FC236}">
                        <a16:creationId xmlns:a16="http://schemas.microsoft.com/office/drawing/2014/main" id="{D9B5C8F4-E560-42F3-97E5-9ED4310C1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4E0AA0B0-A7F2-4F0E-BA1C-15F5518D6441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08" name="楕円 175">
                    <a:extLst>
                      <a:ext uri="{FF2B5EF4-FFF2-40B4-BE49-F238E27FC236}">
                        <a16:creationId xmlns:a16="http://schemas.microsoft.com/office/drawing/2014/main" id="{7997E9F9-107E-4BA5-AF31-6A59D034C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楕円 27">
                    <a:extLst>
                      <a:ext uri="{FF2B5EF4-FFF2-40B4-BE49-F238E27FC236}">
                        <a16:creationId xmlns:a16="http://schemas.microsoft.com/office/drawing/2014/main" id="{C285EAF6-219F-475F-9089-6DA7067B4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5675E507-5857-40BA-89F2-2CAD901C1E2A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106" name="楕円 175">
                    <a:extLst>
                      <a:ext uri="{FF2B5EF4-FFF2-40B4-BE49-F238E27FC236}">
                        <a16:creationId xmlns:a16="http://schemas.microsoft.com/office/drawing/2014/main" id="{7D64E306-195F-4856-A6CA-68EA714001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楕円 27">
                    <a:extLst>
                      <a:ext uri="{FF2B5EF4-FFF2-40B4-BE49-F238E27FC236}">
                        <a16:creationId xmlns:a16="http://schemas.microsoft.com/office/drawing/2014/main" id="{B0633933-CADC-4D0E-A393-5B8AAF69E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9023C67F-81D9-4034-8EA8-C4E94DC8470A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04" name="楕円 175">
                    <a:extLst>
                      <a:ext uri="{FF2B5EF4-FFF2-40B4-BE49-F238E27FC236}">
                        <a16:creationId xmlns:a16="http://schemas.microsoft.com/office/drawing/2014/main" id="{B87507B9-7975-4081-A0EB-7906186C9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楕円 27">
                    <a:extLst>
                      <a:ext uri="{FF2B5EF4-FFF2-40B4-BE49-F238E27FC236}">
                        <a16:creationId xmlns:a16="http://schemas.microsoft.com/office/drawing/2014/main" id="{E54C3824-FCF2-480C-BBB6-46959EADDD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134B9250-CCDF-4770-ABBF-3B87460E6D20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102" name="楕円 175">
                    <a:extLst>
                      <a:ext uri="{FF2B5EF4-FFF2-40B4-BE49-F238E27FC236}">
                        <a16:creationId xmlns:a16="http://schemas.microsoft.com/office/drawing/2014/main" id="{EA1FAEF2-54EA-42A6-9EBE-3123CFB50A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楕円 27">
                    <a:extLst>
                      <a:ext uri="{FF2B5EF4-FFF2-40B4-BE49-F238E27FC236}">
                        <a16:creationId xmlns:a16="http://schemas.microsoft.com/office/drawing/2014/main" id="{2CA9BE16-8510-40F2-B208-8460637241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7D26CC1F-5A03-4109-8434-12D35A35CB5C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100" name="楕円 175">
                    <a:extLst>
                      <a:ext uri="{FF2B5EF4-FFF2-40B4-BE49-F238E27FC236}">
                        <a16:creationId xmlns:a16="http://schemas.microsoft.com/office/drawing/2014/main" id="{39C77C9F-16C0-48B8-86DF-D41B74DD82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楕円 27">
                    <a:extLst>
                      <a:ext uri="{FF2B5EF4-FFF2-40B4-BE49-F238E27FC236}">
                        <a16:creationId xmlns:a16="http://schemas.microsoft.com/office/drawing/2014/main" id="{108F1F22-0176-4641-AE49-D45AEA7593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27EA4EE-6432-4179-8C65-128B5689142E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A061BB04-AD45-410A-BE59-576D53230FD9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85" name="楕円 175">
                    <a:extLst>
                      <a:ext uri="{FF2B5EF4-FFF2-40B4-BE49-F238E27FC236}">
                        <a16:creationId xmlns:a16="http://schemas.microsoft.com/office/drawing/2014/main" id="{4A223461-5FBE-434B-96CD-223E487F8B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" name="楕円 27">
                    <a:extLst>
                      <a:ext uri="{FF2B5EF4-FFF2-40B4-BE49-F238E27FC236}">
                        <a16:creationId xmlns:a16="http://schemas.microsoft.com/office/drawing/2014/main" id="{DF530AF6-FB8B-4417-BD1F-07E5DFFE1E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45AAC12B-C752-4C69-804A-EA1939AAE1F2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83" name="楕円 175">
                    <a:extLst>
                      <a:ext uri="{FF2B5EF4-FFF2-40B4-BE49-F238E27FC236}">
                        <a16:creationId xmlns:a16="http://schemas.microsoft.com/office/drawing/2014/main" id="{EE8ACC3B-54E9-4D31-9EA3-265C6B550B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" name="楕円 27">
                    <a:extLst>
                      <a:ext uri="{FF2B5EF4-FFF2-40B4-BE49-F238E27FC236}">
                        <a16:creationId xmlns:a16="http://schemas.microsoft.com/office/drawing/2014/main" id="{011F00D4-0A5D-4B5B-AAED-B31BF63A64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A5861BA5-D1C4-416F-9A97-BC120BF96E30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81" name="楕円 175">
                    <a:extLst>
                      <a:ext uri="{FF2B5EF4-FFF2-40B4-BE49-F238E27FC236}">
                        <a16:creationId xmlns:a16="http://schemas.microsoft.com/office/drawing/2014/main" id="{A4F4C23B-5431-41A3-BAEC-03897FF78E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" name="楕円 27">
                    <a:extLst>
                      <a:ext uri="{FF2B5EF4-FFF2-40B4-BE49-F238E27FC236}">
                        <a16:creationId xmlns:a16="http://schemas.microsoft.com/office/drawing/2014/main" id="{50E4D612-4AB6-4605-B05F-6AA27DA118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DFF1A1F9-5F13-4CDA-9C7A-303ED8F7D7BC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79" name="楕円 175">
                    <a:extLst>
                      <a:ext uri="{FF2B5EF4-FFF2-40B4-BE49-F238E27FC236}">
                        <a16:creationId xmlns:a16="http://schemas.microsoft.com/office/drawing/2014/main" id="{82C61A3D-295D-4161-BAD0-52E5E616D6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楕円 27">
                    <a:extLst>
                      <a:ext uri="{FF2B5EF4-FFF2-40B4-BE49-F238E27FC236}">
                        <a16:creationId xmlns:a16="http://schemas.microsoft.com/office/drawing/2014/main" id="{BF8F51F3-09FE-4B86-A3C6-71E9D60DA3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B307260-9DCC-4EE1-A45F-D55AB5509489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77" name="楕円 175">
                    <a:extLst>
                      <a:ext uri="{FF2B5EF4-FFF2-40B4-BE49-F238E27FC236}">
                        <a16:creationId xmlns:a16="http://schemas.microsoft.com/office/drawing/2014/main" id="{D3B65262-F491-4BA6-BD32-E5E793EFC7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楕円 27">
                    <a:extLst>
                      <a:ext uri="{FF2B5EF4-FFF2-40B4-BE49-F238E27FC236}">
                        <a16:creationId xmlns:a16="http://schemas.microsoft.com/office/drawing/2014/main" id="{C84AE6FB-7766-4EB0-A721-A2667A7A33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1C2CDF8-9603-4580-A9F3-71CA8FB0B196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75" name="楕円 175">
                    <a:extLst>
                      <a:ext uri="{FF2B5EF4-FFF2-40B4-BE49-F238E27FC236}">
                        <a16:creationId xmlns:a16="http://schemas.microsoft.com/office/drawing/2014/main" id="{B77021BB-8C7E-4230-935A-9EA5BD9F1D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楕円 27">
                    <a:extLst>
                      <a:ext uri="{FF2B5EF4-FFF2-40B4-BE49-F238E27FC236}">
                        <a16:creationId xmlns:a16="http://schemas.microsoft.com/office/drawing/2014/main" id="{E7A446ED-57C2-48CB-952D-1F8E91B7A8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2BC8B12C-2A6B-4CF8-A02A-02082617E153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73" name="楕円 175">
                    <a:extLst>
                      <a:ext uri="{FF2B5EF4-FFF2-40B4-BE49-F238E27FC236}">
                        <a16:creationId xmlns:a16="http://schemas.microsoft.com/office/drawing/2014/main" id="{CAE23878-D59D-4442-A082-3239F9442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楕円 27">
                    <a:extLst>
                      <a:ext uri="{FF2B5EF4-FFF2-40B4-BE49-F238E27FC236}">
                        <a16:creationId xmlns:a16="http://schemas.microsoft.com/office/drawing/2014/main" id="{0796D54C-285D-4C7B-A828-9C9E1A98B8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83F2CEC-6D3E-42FC-82B0-5A8A17198D69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71" name="楕円 175">
                    <a:extLst>
                      <a:ext uri="{FF2B5EF4-FFF2-40B4-BE49-F238E27FC236}">
                        <a16:creationId xmlns:a16="http://schemas.microsoft.com/office/drawing/2014/main" id="{518B4236-B7B9-42DB-BCB2-36422E4772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楕円 27">
                    <a:extLst>
                      <a:ext uri="{FF2B5EF4-FFF2-40B4-BE49-F238E27FC236}">
                        <a16:creationId xmlns:a16="http://schemas.microsoft.com/office/drawing/2014/main" id="{8522AAE6-F946-4950-8C35-EA8D58EA0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040AA35D-0C48-4123-A855-459DBA5D6095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9" name="楕円 175">
                    <a:extLst>
                      <a:ext uri="{FF2B5EF4-FFF2-40B4-BE49-F238E27FC236}">
                        <a16:creationId xmlns:a16="http://schemas.microsoft.com/office/drawing/2014/main" id="{81923457-1C21-4CFA-A53C-38D1368990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" name="楕円 27">
                    <a:extLst>
                      <a:ext uri="{FF2B5EF4-FFF2-40B4-BE49-F238E27FC236}">
                        <a16:creationId xmlns:a16="http://schemas.microsoft.com/office/drawing/2014/main" id="{265842C5-E1BF-4E73-8B06-DB923B3EB3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3C51103F-D32C-41E2-A0EA-533C74C12682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7" name="楕円 175">
                    <a:extLst>
                      <a:ext uri="{FF2B5EF4-FFF2-40B4-BE49-F238E27FC236}">
                        <a16:creationId xmlns:a16="http://schemas.microsoft.com/office/drawing/2014/main" id="{8E4C8CF4-22D1-41BF-AB01-C13FDC99E5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" name="楕円 27">
                    <a:extLst>
                      <a:ext uri="{FF2B5EF4-FFF2-40B4-BE49-F238E27FC236}">
                        <a16:creationId xmlns:a16="http://schemas.microsoft.com/office/drawing/2014/main" id="{0D5529E4-AB95-4B43-88DC-B41FA58265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90029226-6E06-4085-BCEA-269510C82361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5" name="楕円 175">
                    <a:extLst>
                      <a:ext uri="{FF2B5EF4-FFF2-40B4-BE49-F238E27FC236}">
                        <a16:creationId xmlns:a16="http://schemas.microsoft.com/office/drawing/2014/main" id="{2F0EC41E-4C39-427E-9A12-BCCDD3DA5E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" name="楕円 27">
                    <a:extLst>
                      <a:ext uri="{FF2B5EF4-FFF2-40B4-BE49-F238E27FC236}">
                        <a16:creationId xmlns:a16="http://schemas.microsoft.com/office/drawing/2014/main" id="{66D9F886-5FFE-4791-9BAE-EBA3E46E0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216C5EF2-11C5-4B70-851D-1B19339B1AD3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3" name="楕円 175">
                    <a:extLst>
                      <a:ext uri="{FF2B5EF4-FFF2-40B4-BE49-F238E27FC236}">
                        <a16:creationId xmlns:a16="http://schemas.microsoft.com/office/drawing/2014/main" id="{96CE9911-BD81-49B6-97A7-3179D75FC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" name="楕円 27">
                    <a:extLst>
                      <a:ext uri="{FF2B5EF4-FFF2-40B4-BE49-F238E27FC236}">
                        <a16:creationId xmlns:a16="http://schemas.microsoft.com/office/drawing/2014/main" id="{0C7F2F43-8A73-4797-B780-CB04831939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5DD0F6C7-EB4C-46B7-A275-930CCA4E716A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61" name="楕円 175">
                    <a:extLst>
                      <a:ext uri="{FF2B5EF4-FFF2-40B4-BE49-F238E27FC236}">
                        <a16:creationId xmlns:a16="http://schemas.microsoft.com/office/drawing/2014/main" id="{B5AB3C10-41C8-40F4-94C7-721AF561DB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楕円 27">
                    <a:extLst>
                      <a:ext uri="{FF2B5EF4-FFF2-40B4-BE49-F238E27FC236}">
                        <a16:creationId xmlns:a16="http://schemas.microsoft.com/office/drawing/2014/main" id="{C7E5FE92-B427-47EB-A590-CD902D7C5E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A9BB3AF-F270-487E-95B6-AD1E02271450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F6E3EF37-678B-4FBA-866C-A7A434129795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46" name="楕円 175">
                    <a:extLst>
                      <a:ext uri="{FF2B5EF4-FFF2-40B4-BE49-F238E27FC236}">
                        <a16:creationId xmlns:a16="http://schemas.microsoft.com/office/drawing/2014/main" id="{F53551C3-7A63-4D1C-A983-8A2EB77AE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" name="楕円 27">
                    <a:extLst>
                      <a:ext uri="{FF2B5EF4-FFF2-40B4-BE49-F238E27FC236}">
                        <a16:creationId xmlns:a16="http://schemas.microsoft.com/office/drawing/2014/main" id="{ABB69D59-BF68-40A6-B712-151A95357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9C608ABE-F39C-4DEB-9CBA-6A1D67C0DAE1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44" name="楕円 175">
                    <a:extLst>
                      <a:ext uri="{FF2B5EF4-FFF2-40B4-BE49-F238E27FC236}">
                        <a16:creationId xmlns:a16="http://schemas.microsoft.com/office/drawing/2014/main" id="{9CBBFC17-5A86-46E0-B742-23D7AD46DD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" name="楕円 27">
                    <a:extLst>
                      <a:ext uri="{FF2B5EF4-FFF2-40B4-BE49-F238E27FC236}">
                        <a16:creationId xmlns:a16="http://schemas.microsoft.com/office/drawing/2014/main" id="{C50A2D0E-7EE3-479F-9CFC-0D78167B43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EF5D4EB-C8A8-4280-9756-15F9A5FDF9C1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42" name="楕円 175">
                    <a:extLst>
                      <a:ext uri="{FF2B5EF4-FFF2-40B4-BE49-F238E27FC236}">
                        <a16:creationId xmlns:a16="http://schemas.microsoft.com/office/drawing/2014/main" id="{AEF792AB-AF30-471A-A4C6-9CB745EA9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" name="楕円 27">
                    <a:extLst>
                      <a:ext uri="{FF2B5EF4-FFF2-40B4-BE49-F238E27FC236}">
                        <a16:creationId xmlns:a16="http://schemas.microsoft.com/office/drawing/2014/main" id="{269A7194-43D1-467C-9D6D-4B0318CF2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3B2767FA-9990-4CEC-B286-996B4E25619A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40" name="楕円 175">
                    <a:extLst>
                      <a:ext uri="{FF2B5EF4-FFF2-40B4-BE49-F238E27FC236}">
                        <a16:creationId xmlns:a16="http://schemas.microsoft.com/office/drawing/2014/main" id="{0648EAF8-1DA8-45B3-87F6-BA1027B882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楕円 27">
                    <a:extLst>
                      <a:ext uri="{FF2B5EF4-FFF2-40B4-BE49-F238E27FC236}">
                        <a16:creationId xmlns:a16="http://schemas.microsoft.com/office/drawing/2014/main" id="{24272AF4-2531-410E-9367-9CCD4CAC1E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3BAF5E4F-5705-491D-BD8E-C65D32DEF703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38" name="楕円 175">
                    <a:extLst>
                      <a:ext uri="{FF2B5EF4-FFF2-40B4-BE49-F238E27FC236}">
                        <a16:creationId xmlns:a16="http://schemas.microsoft.com/office/drawing/2014/main" id="{D1BBA020-82EB-44CD-8217-E4D54C6A35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" name="楕円 27">
                    <a:extLst>
                      <a:ext uri="{FF2B5EF4-FFF2-40B4-BE49-F238E27FC236}">
                        <a16:creationId xmlns:a16="http://schemas.microsoft.com/office/drawing/2014/main" id="{DB495E12-32A1-4403-A5BA-A55D3F4FF3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17DE98DC-E4F3-464A-B52C-F6CA1500C7C5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36" name="楕円 175">
                    <a:extLst>
                      <a:ext uri="{FF2B5EF4-FFF2-40B4-BE49-F238E27FC236}">
                        <a16:creationId xmlns:a16="http://schemas.microsoft.com/office/drawing/2014/main" id="{35201A1E-9FD2-4E37-A33A-16F52C3C89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楕円 27">
                    <a:extLst>
                      <a:ext uri="{FF2B5EF4-FFF2-40B4-BE49-F238E27FC236}">
                        <a16:creationId xmlns:a16="http://schemas.microsoft.com/office/drawing/2014/main" id="{FFCB8029-1528-43AE-9678-F5F608ECD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9771BD1E-4872-4323-9BB6-FC40E0889785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34" name="楕円 175">
                    <a:extLst>
                      <a:ext uri="{FF2B5EF4-FFF2-40B4-BE49-F238E27FC236}">
                        <a16:creationId xmlns:a16="http://schemas.microsoft.com/office/drawing/2014/main" id="{A49E65E8-E104-47E9-9B58-570DD91F27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楕円 27">
                    <a:extLst>
                      <a:ext uri="{FF2B5EF4-FFF2-40B4-BE49-F238E27FC236}">
                        <a16:creationId xmlns:a16="http://schemas.microsoft.com/office/drawing/2014/main" id="{1B27648B-6ECE-4E39-9572-5A78280A6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B860B998-55D4-4226-B1AD-3C4208CAE117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32" name="楕円 175">
                    <a:extLst>
                      <a:ext uri="{FF2B5EF4-FFF2-40B4-BE49-F238E27FC236}">
                        <a16:creationId xmlns:a16="http://schemas.microsoft.com/office/drawing/2014/main" id="{ABDA8E24-5988-4384-ACC2-51A30DF47C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楕円 27">
                    <a:extLst>
                      <a:ext uri="{FF2B5EF4-FFF2-40B4-BE49-F238E27FC236}">
                        <a16:creationId xmlns:a16="http://schemas.microsoft.com/office/drawing/2014/main" id="{5BE4C0D0-0B09-49F5-ADAC-242BB1F59C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D7958544-67D4-4E34-A517-601CDF169B61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30" name="楕円 175">
                    <a:extLst>
                      <a:ext uri="{FF2B5EF4-FFF2-40B4-BE49-F238E27FC236}">
                        <a16:creationId xmlns:a16="http://schemas.microsoft.com/office/drawing/2014/main" id="{E7D403D7-835B-460D-BA03-876C0CED5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楕円 27">
                    <a:extLst>
                      <a:ext uri="{FF2B5EF4-FFF2-40B4-BE49-F238E27FC236}">
                        <a16:creationId xmlns:a16="http://schemas.microsoft.com/office/drawing/2014/main" id="{41AB3C2F-4241-45F4-B0C9-14AC16932C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7A4AB85F-B63E-43A8-9D14-48F860786C33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28" name="楕円 175">
                    <a:extLst>
                      <a:ext uri="{FF2B5EF4-FFF2-40B4-BE49-F238E27FC236}">
                        <a16:creationId xmlns:a16="http://schemas.microsoft.com/office/drawing/2014/main" id="{B88F2F3D-BB38-42BA-B574-1C95B0587C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" name="楕円 27">
                    <a:extLst>
                      <a:ext uri="{FF2B5EF4-FFF2-40B4-BE49-F238E27FC236}">
                        <a16:creationId xmlns:a16="http://schemas.microsoft.com/office/drawing/2014/main" id="{7F998ABF-094D-4EBA-BDE3-258FB0FD4E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B9438483-F65B-43EF-A42E-4AA0489F7BA2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26" name="楕円 175">
                    <a:extLst>
                      <a:ext uri="{FF2B5EF4-FFF2-40B4-BE49-F238E27FC236}">
                        <a16:creationId xmlns:a16="http://schemas.microsoft.com/office/drawing/2014/main" id="{C5CB7C1E-1979-4F4F-8D97-DFEC51F92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" name="楕円 27">
                    <a:extLst>
                      <a:ext uri="{FF2B5EF4-FFF2-40B4-BE49-F238E27FC236}">
                        <a16:creationId xmlns:a16="http://schemas.microsoft.com/office/drawing/2014/main" id="{83D90F1B-8016-4BE1-A367-DF3DDD0F4C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5B2C375B-EC5F-4602-9DCA-B6605081E931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24" name="楕円 175">
                    <a:extLst>
                      <a:ext uri="{FF2B5EF4-FFF2-40B4-BE49-F238E27FC236}">
                        <a16:creationId xmlns:a16="http://schemas.microsoft.com/office/drawing/2014/main" id="{4608FC1E-C344-448F-BA19-8A7E5CCAFD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" name="楕円 27">
                    <a:extLst>
                      <a:ext uri="{FF2B5EF4-FFF2-40B4-BE49-F238E27FC236}">
                        <a16:creationId xmlns:a16="http://schemas.microsoft.com/office/drawing/2014/main" id="{34DB34F6-FCC0-40FF-B173-0F9671E7A7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4B59E914-3655-49F1-9AC7-1D2CC8666992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22" name="楕円 175">
                    <a:extLst>
                      <a:ext uri="{FF2B5EF4-FFF2-40B4-BE49-F238E27FC236}">
                        <a16:creationId xmlns:a16="http://schemas.microsoft.com/office/drawing/2014/main" id="{8D2D69BB-BDFF-40FD-B2A7-3022BD0A95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" name="楕円 27">
                    <a:extLst>
                      <a:ext uri="{FF2B5EF4-FFF2-40B4-BE49-F238E27FC236}">
                        <a16:creationId xmlns:a16="http://schemas.microsoft.com/office/drawing/2014/main" id="{014D3C80-FFDC-40B3-868E-1C92B7737F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79EF3B00-F4C2-44D6-B34A-947AC49AAE6C}"/>
              </a:ext>
            </a:extLst>
          </p:cNvPr>
          <p:cNvGrpSpPr/>
          <p:nvPr/>
        </p:nvGrpSpPr>
        <p:grpSpPr>
          <a:xfrm>
            <a:off x="1161052" y="1285360"/>
            <a:ext cx="1658874" cy="1934780"/>
            <a:chOff x="3395900" y="892106"/>
            <a:chExt cx="1157789" cy="1350355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B60F2A5-4FF6-4F1C-90A4-F4E0013D69AC}"/>
                </a:ext>
              </a:extLst>
            </p:cNvPr>
            <p:cNvGrpSpPr/>
            <p:nvPr/>
          </p:nvGrpSpPr>
          <p:grpSpPr>
            <a:xfrm rot="19800000">
              <a:off x="3471883" y="1467894"/>
              <a:ext cx="204904" cy="749953"/>
              <a:chOff x="3218078" y="1088203"/>
              <a:chExt cx="360942" cy="1139307"/>
            </a:xfrm>
          </p:grpSpPr>
          <p:sp>
            <p:nvSpPr>
              <p:cNvPr id="284" name="楕円 175">
                <a:extLst>
                  <a:ext uri="{FF2B5EF4-FFF2-40B4-BE49-F238E27FC236}">
                    <a16:creationId xmlns:a16="http://schemas.microsoft.com/office/drawing/2014/main" id="{11A05F87-3D59-49C9-B3C7-CC44E32C9645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楕円 27">
                <a:extLst>
                  <a:ext uri="{FF2B5EF4-FFF2-40B4-BE49-F238E27FC236}">
                    <a16:creationId xmlns:a16="http://schemas.microsoft.com/office/drawing/2014/main" id="{FC520D77-B8B5-46F2-8DD2-5538AC0A4653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D0050501-79C6-4C32-A917-0B7A9D65ED42}"/>
                </a:ext>
              </a:extLst>
            </p:cNvPr>
            <p:cNvGrpSpPr/>
            <p:nvPr/>
          </p:nvGrpSpPr>
          <p:grpSpPr>
            <a:xfrm rot="900000">
              <a:off x="4318519" y="1440053"/>
              <a:ext cx="209260" cy="765897"/>
              <a:chOff x="3218078" y="1088203"/>
              <a:chExt cx="360942" cy="1139307"/>
            </a:xfrm>
          </p:grpSpPr>
          <p:sp>
            <p:nvSpPr>
              <p:cNvPr id="282" name="楕円 175">
                <a:extLst>
                  <a:ext uri="{FF2B5EF4-FFF2-40B4-BE49-F238E27FC236}">
                    <a16:creationId xmlns:a16="http://schemas.microsoft.com/office/drawing/2014/main" id="{142070EE-8D7E-4403-AE40-319ED912A524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楕円 27">
                <a:extLst>
                  <a:ext uri="{FF2B5EF4-FFF2-40B4-BE49-F238E27FC236}">
                    <a16:creationId xmlns:a16="http://schemas.microsoft.com/office/drawing/2014/main" id="{C0884A06-15E7-4AB3-B8C5-33B8C2B9D84F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EF7CE2AD-1AEF-496F-9D81-21DDE411B91E}"/>
                </a:ext>
              </a:extLst>
            </p:cNvPr>
            <p:cNvGrpSpPr/>
            <p:nvPr/>
          </p:nvGrpSpPr>
          <p:grpSpPr>
            <a:xfrm>
              <a:off x="4038371" y="1349697"/>
              <a:ext cx="227146" cy="831362"/>
              <a:chOff x="3218078" y="1088203"/>
              <a:chExt cx="360942" cy="1139307"/>
            </a:xfrm>
          </p:grpSpPr>
          <p:sp>
            <p:nvSpPr>
              <p:cNvPr id="280" name="楕円 175">
                <a:extLst>
                  <a:ext uri="{FF2B5EF4-FFF2-40B4-BE49-F238E27FC236}">
                    <a16:creationId xmlns:a16="http://schemas.microsoft.com/office/drawing/2014/main" id="{AB1E94E1-ED49-4E92-848C-C107329665A0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27">
                <a:extLst>
                  <a:ext uri="{FF2B5EF4-FFF2-40B4-BE49-F238E27FC236}">
                    <a16:creationId xmlns:a16="http://schemas.microsoft.com/office/drawing/2014/main" id="{47D67732-632A-43D7-AE5B-02C3D2698A01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E30E4E52-61AF-4E5B-86E7-B822DA7E90C5}"/>
                </a:ext>
              </a:extLst>
            </p:cNvPr>
            <p:cNvGrpSpPr/>
            <p:nvPr/>
          </p:nvGrpSpPr>
          <p:grpSpPr>
            <a:xfrm>
              <a:off x="3697705" y="1256094"/>
              <a:ext cx="252720" cy="924965"/>
              <a:chOff x="3218078" y="1088203"/>
              <a:chExt cx="360942" cy="1139307"/>
            </a:xfrm>
          </p:grpSpPr>
          <p:sp>
            <p:nvSpPr>
              <p:cNvPr id="278" name="楕円 175">
                <a:extLst>
                  <a:ext uri="{FF2B5EF4-FFF2-40B4-BE49-F238E27FC236}">
                    <a16:creationId xmlns:a16="http://schemas.microsoft.com/office/drawing/2014/main" id="{33C2AA38-2D71-4898-97B3-A661D1282DE5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27">
                <a:extLst>
                  <a:ext uri="{FF2B5EF4-FFF2-40B4-BE49-F238E27FC236}">
                    <a16:creationId xmlns:a16="http://schemas.microsoft.com/office/drawing/2014/main" id="{18A5587F-39E2-44FB-8271-4858A44E9360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0D750771-82CE-4C1E-8814-9C56A6819C59}"/>
                </a:ext>
              </a:extLst>
            </p:cNvPr>
            <p:cNvGrpSpPr/>
            <p:nvPr/>
          </p:nvGrpSpPr>
          <p:grpSpPr>
            <a:xfrm>
              <a:off x="3846869" y="1088203"/>
              <a:ext cx="311280" cy="1139307"/>
              <a:chOff x="3791959" y="1088203"/>
              <a:chExt cx="360942" cy="1139307"/>
            </a:xfrm>
          </p:grpSpPr>
          <p:sp>
            <p:nvSpPr>
              <p:cNvPr id="276" name="楕円 175">
                <a:extLst>
                  <a:ext uri="{FF2B5EF4-FFF2-40B4-BE49-F238E27FC236}">
                    <a16:creationId xmlns:a16="http://schemas.microsoft.com/office/drawing/2014/main" id="{2CEA0DDA-2791-4825-AB9B-FB99C707E773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楕円 27">
                <a:extLst>
                  <a:ext uri="{FF2B5EF4-FFF2-40B4-BE49-F238E27FC236}">
                    <a16:creationId xmlns:a16="http://schemas.microsoft.com/office/drawing/2014/main" id="{C283C939-C6E7-425A-A62F-25FDEE4C7205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B213C7DE-6CB9-4FF0-8FAF-0743595AB0A2}"/>
                </a:ext>
              </a:extLst>
            </p:cNvPr>
            <p:cNvGrpSpPr/>
            <p:nvPr/>
          </p:nvGrpSpPr>
          <p:grpSpPr>
            <a:xfrm>
              <a:off x="3568011" y="892106"/>
              <a:ext cx="325382" cy="1335213"/>
              <a:chOff x="3791959" y="1088203"/>
              <a:chExt cx="360942" cy="1277345"/>
            </a:xfrm>
          </p:grpSpPr>
          <p:sp>
            <p:nvSpPr>
              <p:cNvPr id="274" name="楕円 175">
                <a:extLst>
                  <a:ext uri="{FF2B5EF4-FFF2-40B4-BE49-F238E27FC236}">
                    <a16:creationId xmlns:a16="http://schemas.microsoft.com/office/drawing/2014/main" id="{C4B56763-F8CC-43CD-BF75-F9FDA9961DED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162052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楕円 27">
                <a:extLst>
                  <a:ext uri="{FF2B5EF4-FFF2-40B4-BE49-F238E27FC236}">
                    <a16:creationId xmlns:a16="http://schemas.microsoft.com/office/drawing/2014/main" id="{38D75689-2E28-422E-8E0F-F6CC6E389CB2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14CBDE2E-FD9B-4EEA-AE45-215E9C7FEEA2}"/>
                </a:ext>
              </a:extLst>
            </p:cNvPr>
            <p:cNvGrpSpPr/>
            <p:nvPr/>
          </p:nvGrpSpPr>
          <p:grpSpPr>
            <a:xfrm>
              <a:off x="4179758" y="949974"/>
              <a:ext cx="311280" cy="1277345"/>
              <a:chOff x="3791959" y="1088203"/>
              <a:chExt cx="360942" cy="1277345"/>
            </a:xfrm>
          </p:grpSpPr>
          <p:sp>
            <p:nvSpPr>
              <p:cNvPr id="272" name="楕円 175">
                <a:extLst>
                  <a:ext uri="{FF2B5EF4-FFF2-40B4-BE49-F238E27FC236}">
                    <a16:creationId xmlns:a16="http://schemas.microsoft.com/office/drawing/2014/main" id="{7D578689-9A8E-4AA4-B9DA-B491772FC760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162052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27">
                <a:extLst>
                  <a:ext uri="{FF2B5EF4-FFF2-40B4-BE49-F238E27FC236}">
                    <a16:creationId xmlns:a16="http://schemas.microsoft.com/office/drawing/2014/main" id="{5C8D2028-3ABB-4A2E-AE80-8DEE071048A2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B4ECAADE-D7E4-4B40-9D66-8D63135777A1}"/>
                </a:ext>
              </a:extLst>
            </p:cNvPr>
            <p:cNvGrpSpPr/>
            <p:nvPr/>
          </p:nvGrpSpPr>
          <p:grpSpPr>
            <a:xfrm>
              <a:off x="3483200" y="1418660"/>
              <a:ext cx="223777" cy="819038"/>
              <a:chOff x="3791959" y="1088203"/>
              <a:chExt cx="360942" cy="1139307"/>
            </a:xfrm>
          </p:grpSpPr>
          <p:sp>
            <p:nvSpPr>
              <p:cNvPr id="270" name="楕円 175">
                <a:extLst>
                  <a:ext uri="{FF2B5EF4-FFF2-40B4-BE49-F238E27FC236}">
                    <a16:creationId xmlns:a16="http://schemas.microsoft.com/office/drawing/2014/main" id="{BBA6CF97-AE3F-4634-9A51-70B5426503B5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楕円 27">
                <a:extLst>
                  <a:ext uri="{FF2B5EF4-FFF2-40B4-BE49-F238E27FC236}">
                    <a16:creationId xmlns:a16="http://schemas.microsoft.com/office/drawing/2014/main" id="{628570DF-7C5D-447E-8EE1-E1485602009E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19ED8535-9283-41A4-905C-651F4A2BFCB0}"/>
                </a:ext>
              </a:extLst>
            </p:cNvPr>
            <p:cNvGrpSpPr/>
            <p:nvPr/>
          </p:nvGrpSpPr>
          <p:grpSpPr>
            <a:xfrm rot="900000">
              <a:off x="4415410" y="1755134"/>
              <a:ext cx="129474" cy="473883"/>
              <a:chOff x="3791959" y="1088203"/>
              <a:chExt cx="360942" cy="1139307"/>
            </a:xfrm>
          </p:grpSpPr>
          <p:sp>
            <p:nvSpPr>
              <p:cNvPr id="268" name="楕円 175">
                <a:extLst>
                  <a:ext uri="{FF2B5EF4-FFF2-40B4-BE49-F238E27FC236}">
                    <a16:creationId xmlns:a16="http://schemas.microsoft.com/office/drawing/2014/main" id="{463ECBCC-939B-4842-BC21-3027B059ED9D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楕円 27">
                <a:extLst>
                  <a:ext uri="{FF2B5EF4-FFF2-40B4-BE49-F238E27FC236}">
                    <a16:creationId xmlns:a16="http://schemas.microsoft.com/office/drawing/2014/main" id="{E7026153-E106-4878-A4D9-BC280AB3B40B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AAE629B-6B83-4A5A-8AF1-F8A31A24E496}"/>
                </a:ext>
              </a:extLst>
            </p:cNvPr>
            <p:cNvGrpSpPr/>
            <p:nvPr/>
          </p:nvGrpSpPr>
          <p:grpSpPr>
            <a:xfrm rot="19800000">
              <a:off x="3395900" y="1755134"/>
              <a:ext cx="129474" cy="473883"/>
              <a:chOff x="3791959" y="1088203"/>
              <a:chExt cx="360942" cy="1139307"/>
            </a:xfrm>
          </p:grpSpPr>
          <p:sp>
            <p:nvSpPr>
              <p:cNvPr id="266" name="楕円 175">
                <a:extLst>
                  <a:ext uri="{FF2B5EF4-FFF2-40B4-BE49-F238E27FC236}">
                    <a16:creationId xmlns:a16="http://schemas.microsoft.com/office/drawing/2014/main" id="{33A402FC-1EF4-4882-ABF9-74EC9BBE62CA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楕円 27">
                <a:extLst>
                  <a:ext uri="{FF2B5EF4-FFF2-40B4-BE49-F238E27FC236}">
                    <a16:creationId xmlns:a16="http://schemas.microsoft.com/office/drawing/2014/main" id="{791DB34E-8F9B-4035-BC22-586FD6D97C9B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9073E341-7A88-40BB-874A-C8F3B5E62FE4}"/>
                </a:ext>
              </a:extLst>
            </p:cNvPr>
            <p:cNvGrpSpPr/>
            <p:nvPr/>
          </p:nvGrpSpPr>
          <p:grpSpPr>
            <a:xfrm>
              <a:off x="4097372" y="1518786"/>
              <a:ext cx="196421" cy="718912"/>
              <a:chOff x="3791959" y="1088203"/>
              <a:chExt cx="360942" cy="1139307"/>
            </a:xfrm>
          </p:grpSpPr>
          <p:sp>
            <p:nvSpPr>
              <p:cNvPr id="264" name="楕円 175">
                <a:extLst>
                  <a:ext uri="{FF2B5EF4-FFF2-40B4-BE49-F238E27FC236}">
                    <a16:creationId xmlns:a16="http://schemas.microsoft.com/office/drawing/2014/main" id="{2BBA93D9-FBE4-419C-AF32-016F20ACB1EE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楕円 27">
                <a:extLst>
                  <a:ext uri="{FF2B5EF4-FFF2-40B4-BE49-F238E27FC236}">
                    <a16:creationId xmlns:a16="http://schemas.microsoft.com/office/drawing/2014/main" id="{38D5738D-DB65-4174-A4D9-68374BE422FA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DDEED8A5-178E-49F7-9D0C-C79AEAD87A73}"/>
                </a:ext>
              </a:extLst>
            </p:cNvPr>
            <p:cNvGrpSpPr/>
            <p:nvPr/>
          </p:nvGrpSpPr>
          <p:grpSpPr>
            <a:xfrm>
              <a:off x="3775903" y="1523549"/>
              <a:ext cx="196421" cy="718912"/>
              <a:chOff x="3791959" y="1088203"/>
              <a:chExt cx="360942" cy="1139307"/>
            </a:xfrm>
          </p:grpSpPr>
          <p:sp>
            <p:nvSpPr>
              <p:cNvPr id="262" name="楕円 175">
                <a:extLst>
                  <a:ext uri="{FF2B5EF4-FFF2-40B4-BE49-F238E27FC236}">
                    <a16:creationId xmlns:a16="http://schemas.microsoft.com/office/drawing/2014/main" id="{CA26AE4F-78F7-406F-9B29-07922C1CC46C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楕円 27">
                <a:extLst>
                  <a:ext uri="{FF2B5EF4-FFF2-40B4-BE49-F238E27FC236}">
                    <a16:creationId xmlns:a16="http://schemas.microsoft.com/office/drawing/2014/main" id="{C8DD2EDF-828C-4BF8-9935-5AEC36434D40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D34D3BA5-481E-40E9-A54A-CFC0AE3E3620}"/>
                </a:ext>
              </a:extLst>
            </p:cNvPr>
            <p:cNvGrpSpPr/>
            <p:nvPr/>
          </p:nvGrpSpPr>
          <p:grpSpPr>
            <a:xfrm rot="1800000">
              <a:off x="4474998" y="1946703"/>
              <a:ext cx="78691" cy="288013"/>
              <a:chOff x="3791959" y="1088203"/>
              <a:chExt cx="360942" cy="1139307"/>
            </a:xfrm>
          </p:grpSpPr>
          <p:sp>
            <p:nvSpPr>
              <p:cNvPr id="260" name="楕円 175">
                <a:extLst>
                  <a:ext uri="{FF2B5EF4-FFF2-40B4-BE49-F238E27FC236}">
                    <a16:creationId xmlns:a16="http://schemas.microsoft.com/office/drawing/2014/main" id="{0F681458-7D0F-4C6B-A496-252F189B486A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楕円 27">
                <a:extLst>
                  <a:ext uri="{FF2B5EF4-FFF2-40B4-BE49-F238E27FC236}">
                    <a16:creationId xmlns:a16="http://schemas.microsoft.com/office/drawing/2014/main" id="{C3A2466B-5E65-409F-A56B-95B0D3CA8D76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032D73FA-26C9-4254-B3AA-E18F252CC7E2}"/>
              </a:ext>
            </a:extLst>
          </p:cNvPr>
          <p:cNvGrpSpPr/>
          <p:nvPr/>
        </p:nvGrpSpPr>
        <p:grpSpPr>
          <a:xfrm>
            <a:off x="6605083" y="1429606"/>
            <a:ext cx="2605086" cy="1789739"/>
            <a:chOff x="6605083" y="1429606"/>
            <a:chExt cx="2605086" cy="1789739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02463BA0-26F0-48EC-9E9E-3FEA0E70F5D5}"/>
                </a:ext>
              </a:extLst>
            </p:cNvPr>
            <p:cNvGrpSpPr/>
            <p:nvPr/>
          </p:nvGrpSpPr>
          <p:grpSpPr>
            <a:xfrm>
              <a:off x="6635385" y="14312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638ECC96-6543-4C52-B92E-FDDCFAFB6056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13343865-E788-4552-8141-A6E9081BEF4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3DF1C621-0C92-4ED2-86E1-1DDBC25EF9A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6B0605B0-A418-4890-A884-806AE5C35F88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242580CB-B4DE-4102-9534-C61911062B39}"/>
                </a:ext>
              </a:extLst>
            </p:cNvPr>
            <p:cNvGrpSpPr/>
            <p:nvPr/>
          </p:nvGrpSpPr>
          <p:grpSpPr>
            <a:xfrm>
              <a:off x="6856190" y="1429606"/>
              <a:ext cx="2226717" cy="1283309"/>
              <a:chOff x="3997805" y="1623358"/>
              <a:chExt cx="2226717" cy="1283309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AEA73183-AEAD-4284-8DA6-A619C8A2476C}"/>
                  </a:ext>
                </a:extLst>
              </p:cNvPr>
              <p:cNvGrpSpPr/>
              <p:nvPr/>
            </p:nvGrpSpPr>
            <p:grpSpPr>
              <a:xfrm>
                <a:off x="4791020" y="1623358"/>
                <a:ext cx="1433502" cy="1206191"/>
                <a:chOff x="2403745" y="3128948"/>
                <a:chExt cx="1433502" cy="1206191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16DC15E6-D1B5-4095-A217-97DE9C179394}"/>
                    </a:ext>
                  </a:extLst>
                </p:cNvPr>
                <p:cNvGrpSpPr/>
                <p:nvPr/>
              </p:nvGrpSpPr>
              <p:grpSpPr>
                <a:xfrm rot="2700000">
                  <a:off x="2769754" y="3062042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FE6EC442-4EC9-4562-9DFF-36BFE59D2BBB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536" name="楕円 175">
                      <a:extLst>
                        <a:ext uri="{FF2B5EF4-FFF2-40B4-BE49-F238E27FC236}">
                          <a16:creationId xmlns:a16="http://schemas.microsoft.com/office/drawing/2014/main" id="{20F8207E-750C-46D9-8A0C-4081571596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7" name="楕円 27">
                      <a:extLst>
                        <a:ext uri="{FF2B5EF4-FFF2-40B4-BE49-F238E27FC236}">
                          <a16:creationId xmlns:a16="http://schemas.microsoft.com/office/drawing/2014/main" id="{2DC161E0-1623-4BAA-946D-81D538924A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0" name="グループ化 499">
                    <a:extLst>
                      <a:ext uri="{FF2B5EF4-FFF2-40B4-BE49-F238E27FC236}">
                        <a16:creationId xmlns:a16="http://schemas.microsoft.com/office/drawing/2014/main" id="{F09E4A46-B5B6-4EF3-A91A-730CF657EF6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534" name="楕円 175">
                      <a:extLst>
                        <a:ext uri="{FF2B5EF4-FFF2-40B4-BE49-F238E27FC236}">
                          <a16:creationId xmlns:a16="http://schemas.microsoft.com/office/drawing/2014/main" id="{F5A17FC8-6D17-4D43-BD06-63CCCD5A01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5" name="楕円 27">
                      <a:extLst>
                        <a:ext uri="{FF2B5EF4-FFF2-40B4-BE49-F238E27FC236}">
                          <a16:creationId xmlns:a16="http://schemas.microsoft.com/office/drawing/2014/main" id="{A3366F97-4722-4B41-8B0E-9B29D3438F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1" name="グループ化 500">
                    <a:extLst>
                      <a:ext uri="{FF2B5EF4-FFF2-40B4-BE49-F238E27FC236}">
                        <a16:creationId xmlns:a16="http://schemas.microsoft.com/office/drawing/2014/main" id="{3DC19874-B191-4AAA-9B40-0F657A678B33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532" name="楕円 175">
                      <a:extLst>
                        <a:ext uri="{FF2B5EF4-FFF2-40B4-BE49-F238E27FC236}">
                          <a16:creationId xmlns:a16="http://schemas.microsoft.com/office/drawing/2014/main" id="{0F00C96B-C978-4F45-B823-0D594E9FD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3" name="楕円 27">
                      <a:extLst>
                        <a:ext uri="{FF2B5EF4-FFF2-40B4-BE49-F238E27FC236}">
                          <a16:creationId xmlns:a16="http://schemas.microsoft.com/office/drawing/2014/main" id="{00579FA1-1A53-4A84-8C6B-E4334A177A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2" name="グループ化 501">
                    <a:extLst>
                      <a:ext uri="{FF2B5EF4-FFF2-40B4-BE49-F238E27FC236}">
                        <a16:creationId xmlns:a16="http://schemas.microsoft.com/office/drawing/2014/main" id="{2937FDAC-6B71-4A36-8044-CD07E8C96388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530" name="楕円 175">
                      <a:extLst>
                        <a:ext uri="{FF2B5EF4-FFF2-40B4-BE49-F238E27FC236}">
                          <a16:creationId xmlns:a16="http://schemas.microsoft.com/office/drawing/2014/main" id="{5846E37F-0D9C-48AC-A97E-C80124B8F6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1" name="楕円 27">
                      <a:extLst>
                        <a:ext uri="{FF2B5EF4-FFF2-40B4-BE49-F238E27FC236}">
                          <a16:creationId xmlns:a16="http://schemas.microsoft.com/office/drawing/2014/main" id="{4B44C701-213D-4F00-9166-A0443D9516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3" name="グループ化 502">
                    <a:extLst>
                      <a:ext uri="{FF2B5EF4-FFF2-40B4-BE49-F238E27FC236}">
                        <a16:creationId xmlns:a16="http://schemas.microsoft.com/office/drawing/2014/main" id="{267E1A8D-0637-46B5-8FD5-6183BF01120C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528" name="楕円 175">
                      <a:extLst>
                        <a:ext uri="{FF2B5EF4-FFF2-40B4-BE49-F238E27FC236}">
                          <a16:creationId xmlns:a16="http://schemas.microsoft.com/office/drawing/2014/main" id="{3A3620D0-2451-4EAA-BD85-5319E7FAB6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9" name="楕円 27">
                      <a:extLst>
                        <a:ext uri="{FF2B5EF4-FFF2-40B4-BE49-F238E27FC236}">
                          <a16:creationId xmlns:a16="http://schemas.microsoft.com/office/drawing/2014/main" id="{449AE994-64FB-424D-BD70-E41CA6EF77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0DDCCC96-5654-4008-807C-9C15CCA601A6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526" name="楕円 175">
                      <a:extLst>
                        <a:ext uri="{FF2B5EF4-FFF2-40B4-BE49-F238E27FC236}">
                          <a16:creationId xmlns:a16="http://schemas.microsoft.com/office/drawing/2014/main" id="{8672DC16-D54B-4584-89E5-3BDEE9FAE1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7" name="楕円 27">
                      <a:extLst>
                        <a:ext uri="{FF2B5EF4-FFF2-40B4-BE49-F238E27FC236}">
                          <a16:creationId xmlns:a16="http://schemas.microsoft.com/office/drawing/2014/main" id="{241AB372-07A7-454F-B142-88DB80D45B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DF677D9D-1ED6-4403-AA61-666FA3B64389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524" name="楕円 175">
                      <a:extLst>
                        <a:ext uri="{FF2B5EF4-FFF2-40B4-BE49-F238E27FC236}">
                          <a16:creationId xmlns:a16="http://schemas.microsoft.com/office/drawing/2014/main" id="{79CBEBA6-5522-4AD8-A417-98D9B4D030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5" name="楕円 27">
                      <a:extLst>
                        <a:ext uri="{FF2B5EF4-FFF2-40B4-BE49-F238E27FC236}">
                          <a16:creationId xmlns:a16="http://schemas.microsoft.com/office/drawing/2014/main" id="{88BEF3D4-E964-428B-AB94-5900709F47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07269722-4B69-4276-A245-4C403E8B95DA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522" name="楕円 175">
                      <a:extLst>
                        <a:ext uri="{FF2B5EF4-FFF2-40B4-BE49-F238E27FC236}">
                          <a16:creationId xmlns:a16="http://schemas.microsoft.com/office/drawing/2014/main" id="{5176B9FD-93E9-43F9-8717-37CB7586F4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3" name="楕円 27">
                      <a:extLst>
                        <a:ext uri="{FF2B5EF4-FFF2-40B4-BE49-F238E27FC236}">
                          <a16:creationId xmlns:a16="http://schemas.microsoft.com/office/drawing/2014/main" id="{84D03427-F159-4A32-A78B-AF4C863ABE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C2B79EC9-E8FD-42FF-BC3A-D9771BE7383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520" name="楕円 175">
                      <a:extLst>
                        <a:ext uri="{FF2B5EF4-FFF2-40B4-BE49-F238E27FC236}">
                          <a16:creationId xmlns:a16="http://schemas.microsoft.com/office/drawing/2014/main" id="{B2F98A54-D476-4789-ACB4-4AEBE5E2D1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1" name="楕円 27">
                      <a:extLst>
                        <a:ext uri="{FF2B5EF4-FFF2-40B4-BE49-F238E27FC236}">
                          <a16:creationId xmlns:a16="http://schemas.microsoft.com/office/drawing/2014/main" id="{73A3D378-B261-4124-B136-C7DC415736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99FA273E-7F79-4273-ABAA-FDF8E8676A2A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518" name="楕円 175">
                      <a:extLst>
                        <a:ext uri="{FF2B5EF4-FFF2-40B4-BE49-F238E27FC236}">
                          <a16:creationId xmlns:a16="http://schemas.microsoft.com/office/drawing/2014/main" id="{4AAC725C-1103-4BDA-8005-08E0D2ABE4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9" name="楕円 27">
                      <a:extLst>
                        <a:ext uri="{FF2B5EF4-FFF2-40B4-BE49-F238E27FC236}">
                          <a16:creationId xmlns:a16="http://schemas.microsoft.com/office/drawing/2014/main" id="{D89DA88E-06D2-4236-AED5-6DCA46E869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D06BDE90-E1EF-4268-BD28-17424B797489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516" name="楕円 175">
                      <a:extLst>
                        <a:ext uri="{FF2B5EF4-FFF2-40B4-BE49-F238E27FC236}">
                          <a16:creationId xmlns:a16="http://schemas.microsoft.com/office/drawing/2014/main" id="{CF1325A2-43A2-4FBF-93D6-D4AAB86ED5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7" name="楕円 27">
                      <a:extLst>
                        <a:ext uri="{FF2B5EF4-FFF2-40B4-BE49-F238E27FC236}">
                          <a16:creationId xmlns:a16="http://schemas.microsoft.com/office/drawing/2014/main" id="{D3BB400C-9993-497A-97F0-37F4976913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0" name="グループ化 509">
                    <a:extLst>
                      <a:ext uri="{FF2B5EF4-FFF2-40B4-BE49-F238E27FC236}">
                        <a16:creationId xmlns:a16="http://schemas.microsoft.com/office/drawing/2014/main" id="{73E14422-5851-45A8-A952-18F4A5E24007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514" name="楕円 175">
                      <a:extLst>
                        <a:ext uri="{FF2B5EF4-FFF2-40B4-BE49-F238E27FC236}">
                          <a16:creationId xmlns:a16="http://schemas.microsoft.com/office/drawing/2014/main" id="{39CD38F2-2A98-4ADC-B09E-95267429B5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5" name="楕円 27">
                      <a:extLst>
                        <a:ext uri="{FF2B5EF4-FFF2-40B4-BE49-F238E27FC236}">
                          <a16:creationId xmlns:a16="http://schemas.microsoft.com/office/drawing/2014/main" id="{911815E0-40C6-4B5F-9C77-4E6C21C086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1" name="グループ化 510">
                    <a:extLst>
                      <a:ext uri="{FF2B5EF4-FFF2-40B4-BE49-F238E27FC236}">
                        <a16:creationId xmlns:a16="http://schemas.microsoft.com/office/drawing/2014/main" id="{CE7717B5-4188-4DA8-B3EA-8D5932C291E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512" name="楕円 175">
                      <a:extLst>
                        <a:ext uri="{FF2B5EF4-FFF2-40B4-BE49-F238E27FC236}">
                          <a16:creationId xmlns:a16="http://schemas.microsoft.com/office/drawing/2014/main" id="{4FBA355E-932A-4D2F-BDB5-6474D638F8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3" name="楕円 27">
                      <a:extLst>
                        <a:ext uri="{FF2B5EF4-FFF2-40B4-BE49-F238E27FC236}">
                          <a16:creationId xmlns:a16="http://schemas.microsoft.com/office/drawing/2014/main" id="{6A618677-2D97-45C7-A1CA-1C50EB977B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9087B072-DEBB-4412-8B46-9D4693FE44B9}"/>
                    </a:ext>
                  </a:extLst>
                </p:cNvPr>
                <p:cNvGrpSpPr/>
                <p:nvPr/>
              </p:nvGrpSpPr>
              <p:grpSpPr>
                <a:xfrm rot="2700000">
                  <a:off x="2965803" y="3403307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460" name="グループ化 459">
                    <a:extLst>
                      <a:ext uri="{FF2B5EF4-FFF2-40B4-BE49-F238E27FC236}">
                        <a16:creationId xmlns:a16="http://schemas.microsoft.com/office/drawing/2014/main" id="{81205DCA-07D2-4BC0-81E0-34F50A3C7CEC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497" name="楕円 175">
                      <a:extLst>
                        <a:ext uri="{FF2B5EF4-FFF2-40B4-BE49-F238E27FC236}">
                          <a16:creationId xmlns:a16="http://schemas.microsoft.com/office/drawing/2014/main" id="{79523D6F-7115-4FD1-8D62-AD6D2CD3CC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8" name="楕円 27">
                      <a:extLst>
                        <a:ext uri="{FF2B5EF4-FFF2-40B4-BE49-F238E27FC236}">
                          <a16:creationId xmlns:a16="http://schemas.microsoft.com/office/drawing/2014/main" id="{9BE386C8-248E-4389-9DD6-FA902BB28D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923515B3-EA3B-4FB0-A4A6-CA9377AF6D0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495" name="楕円 175">
                      <a:extLst>
                        <a:ext uri="{FF2B5EF4-FFF2-40B4-BE49-F238E27FC236}">
                          <a16:creationId xmlns:a16="http://schemas.microsoft.com/office/drawing/2014/main" id="{16FF5CBB-4576-43F8-B771-70F90ABB42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6" name="楕円 27">
                      <a:extLst>
                        <a:ext uri="{FF2B5EF4-FFF2-40B4-BE49-F238E27FC236}">
                          <a16:creationId xmlns:a16="http://schemas.microsoft.com/office/drawing/2014/main" id="{3F1A747D-E82B-4853-AB73-1E0A21701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2" name="グループ化 461">
                    <a:extLst>
                      <a:ext uri="{FF2B5EF4-FFF2-40B4-BE49-F238E27FC236}">
                        <a16:creationId xmlns:a16="http://schemas.microsoft.com/office/drawing/2014/main" id="{0257A623-AA8D-4BC6-8EF7-6BEFC41E1D9E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493" name="楕円 175">
                      <a:extLst>
                        <a:ext uri="{FF2B5EF4-FFF2-40B4-BE49-F238E27FC236}">
                          <a16:creationId xmlns:a16="http://schemas.microsoft.com/office/drawing/2014/main" id="{3706C4F9-9A21-4510-88AD-233C030BAA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4" name="楕円 27">
                      <a:extLst>
                        <a:ext uri="{FF2B5EF4-FFF2-40B4-BE49-F238E27FC236}">
                          <a16:creationId xmlns:a16="http://schemas.microsoft.com/office/drawing/2014/main" id="{3D61E987-2AB8-44DB-8110-D510AF5943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4BB29A25-BCBF-4625-89A5-A4EA0736D656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491" name="楕円 175">
                      <a:extLst>
                        <a:ext uri="{FF2B5EF4-FFF2-40B4-BE49-F238E27FC236}">
                          <a16:creationId xmlns:a16="http://schemas.microsoft.com/office/drawing/2014/main" id="{B252EC08-7273-4BF3-8E0B-CF5128425C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2" name="楕円 27">
                      <a:extLst>
                        <a:ext uri="{FF2B5EF4-FFF2-40B4-BE49-F238E27FC236}">
                          <a16:creationId xmlns:a16="http://schemas.microsoft.com/office/drawing/2014/main" id="{DA9BC667-EA71-436A-80C0-9CFFBE6207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1A0EE8ED-CE08-4F8D-A118-B295F532C024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489" name="楕円 175">
                      <a:extLst>
                        <a:ext uri="{FF2B5EF4-FFF2-40B4-BE49-F238E27FC236}">
                          <a16:creationId xmlns:a16="http://schemas.microsoft.com/office/drawing/2014/main" id="{35E7AFF6-E201-4FD1-9CC7-E6A13B2432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0" name="楕円 27">
                      <a:extLst>
                        <a:ext uri="{FF2B5EF4-FFF2-40B4-BE49-F238E27FC236}">
                          <a16:creationId xmlns:a16="http://schemas.microsoft.com/office/drawing/2014/main" id="{5CF458EB-DB0C-47BB-859F-6021698077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594730B6-2CDC-4532-B88B-67D4BF0AE896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487" name="楕円 175">
                      <a:extLst>
                        <a:ext uri="{FF2B5EF4-FFF2-40B4-BE49-F238E27FC236}">
                          <a16:creationId xmlns:a16="http://schemas.microsoft.com/office/drawing/2014/main" id="{A8EF0D35-377D-4061-AD4A-65AE8A5569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8" name="楕円 27">
                      <a:extLst>
                        <a:ext uri="{FF2B5EF4-FFF2-40B4-BE49-F238E27FC236}">
                          <a16:creationId xmlns:a16="http://schemas.microsoft.com/office/drawing/2014/main" id="{3D781C7A-A9FD-408D-9289-F651F06E12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61B187AD-A35C-4A97-9C39-AA73FD9841E6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485" name="楕円 175">
                      <a:extLst>
                        <a:ext uri="{FF2B5EF4-FFF2-40B4-BE49-F238E27FC236}">
                          <a16:creationId xmlns:a16="http://schemas.microsoft.com/office/drawing/2014/main" id="{465E5985-1E72-4BB1-809A-66F1C3BA4E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6" name="楕円 27">
                      <a:extLst>
                        <a:ext uri="{FF2B5EF4-FFF2-40B4-BE49-F238E27FC236}">
                          <a16:creationId xmlns:a16="http://schemas.microsoft.com/office/drawing/2014/main" id="{44B1F309-E942-4BAF-AFED-835CBE9691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AE79BF52-0D31-4092-86CA-A44CBFB3AA5A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483" name="楕円 175">
                      <a:extLst>
                        <a:ext uri="{FF2B5EF4-FFF2-40B4-BE49-F238E27FC236}">
                          <a16:creationId xmlns:a16="http://schemas.microsoft.com/office/drawing/2014/main" id="{79FE8A77-316C-4F5F-A491-F7E0DBA70A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4" name="楕円 27">
                      <a:extLst>
                        <a:ext uri="{FF2B5EF4-FFF2-40B4-BE49-F238E27FC236}">
                          <a16:creationId xmlns:a16="http://schemas.microsoft.com/office/drawing/2014/main" id="{A057F04D-3657-423F-BBF6-831720DF66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8" name="グループ化 467">
                    <a:extLst>
                      <a:ext uri="{FF2B5EF4-FFF2-40B4-BE49-F238E27FC236}">
                        <a16:creationId xmlns:a16="http://schemas.microsoft.com/office/drawing/2014/main" id="{D8A0F0C8-2BDA-4003-8238-0BD60A35D8E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481" name="楕円 175">
                      <a:extLst>
                        <a:ext uri="{FF2B5EF4-FFF2-40B4-BE49-F238E27FC236}">
                          <a16:creationId xmlns:a16="http://schemas.microsoft.com/office/drawing/2014/main" id="{4277237D-46D7-4C16-A263-A96AC4955B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2" name="楕円 27">
                      <a:extLst>
                        <a:ext uri="{FF2B5EF4-FFF2-40B4-BE49-F238E27FC236}">
                          <a16:creationId xmlns:a16="http://schemas.microsoft.com/office/drawing/2014/main" id="{29C74754-3A4F-4126-8227-2D7C502FAC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9" name="グループ化 468">
                    <a:extLst>
                      <a:ext uri="{FF2B5EF4-FFF2-40B4-BE49-F238E27FC236}">
                        <a16:creationId xmlns:a16="http://schemas.microsoft.com/office/drawing/2014/main" id="{E7C4585E-FD22-40C4-8069-1E5858EF7B76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479" name="楕円 175">
                      <a:extLst>
                        <a:ext uri="{FF2B5EF4-FFF2-40B4-BE49-F238E27FC236}">
                          <a16:creationId xmlns:a16="http://schemas.microsoft.com/office/drawing/2014/main" id="{72CDC817-F31F-4F20-89AB-741381007D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0" name="楕円 27">
                      <a:extLst>
                        <a:ext uri="{FF2B5EF4-FFF2-40B4-BE49-F238E27FC236}">
                          <a16:creationId xmlns:a16="http://schemas.microsoft.com/office/drawing/2014/main" id="{21ACB223-5D75-40E7-BE29-309BC618AC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0" name="グループ化 469">
                    <a:extLst>
                      <a:ext uri="{FF2B5EF4-FFF2-40B4-BE49-F238E27FC236}">
                        <a16:creationId xmlns:a16="http://schemas.microsoft.com/office/drawing/2014/main" id="{6C56CCEF-7E1C-4493-A1DF-FD0E4C4CEE1F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477" name="楕円 175">
                      <a:extLst>
                        <a:ext uri="{FF2B5EF4-FFF2-40B4-BE49-F238E27FC236}">
                          <a16:creationId xmlns:a16="http://schemas.microsoft.com/office/drawing/2014/main" id="{21E731A4-F557-48DE-917F-197D38BDA3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8" name="楕円 27">
                      <a:extLst>
                        <a:ext uri="{FF2B5EF4-FFF2-40B4-BE49-F238E27FC236}">
                          <a16:creationId xmlns:a16="http://schemas.microsoft.com/office/drawing/2014/main" id="{0869CB77-E87B-4C80-9B71-1AF2277CDB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7F58435F-104A-4C2E-BF87-DD5573192600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475" name="楕円 175">
                      <a:extLst>
                        <a:ext uri="{FF2B5EF4-FFF2-40B4-BE49-F238E27FC236}">
                          <a16:creationId xmlns:a16="http://schemas.microsoft.com/office/drawing/2014/main" id="{9E3F3B80-5FA5-4223-A73E-4C9E6F64DE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6" name="楕円 27">
                      <a:extLst>
                        <a:ext uri="{FF2B5EF4-FFF2-40B4-BE49-F238E27FC236}">
                          <a16:creationId xmlns:a16="http://schemas.microsoft.com/office/drawing/2014/main" id="{79438A97-7BD6-460B-84E6-2BEE41BA7D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2" name="グループ化 471">
                    <a:extLst>
                      <a:ext uri="{FF2B5EF4-FFF2-40B4-BE49-F238E27FC236}">
                        <a16:creationId xmlns:a16="http://schemas.microsoft.com/office/drawing/2014/main" id="{11A45D83-D502-4743-A62B-E745FB72F2A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473" name="楕円 175">
                      <a:extLst>
                        <a:ext uri="{FF2B5EF4-FFF2-40B4-BE49-F238E27FC236}">
                          <a16:creationId xmlns:a16="http://schemas.microsoft.com/office/drawing/2014/main" id="{74240C55-97FF-4A3F-9446-6AE9A3BD94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4" name="楕円 27">
                      <a:extLst>
                        <a:ext uri="{FF2B5EF4-FFF2-40B4-BE49-F238E27FC236}">
                          <a16:creationId xmlns:a16="http://schemas.microsoft.com/office/drawing/2014/main" id="{DE869FE5-FDD4-4614-AF3B-A6F00CD959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FFE9516F-4B12-4CA9-AD8C-81E33E844AB9}"/>
                    </a:ext>
                  </a:extLst>
                </p:cNvPr>
                <p:cNvGrpSpPr/>
                <p:nvPr/>
              </p:nvGrpSpPr>
              <p:grpSpPr>
                <a:xfrm rot="2700000">
                  <a:off x="2470651" y="3463695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421" name="グループ化 420">
                    <a:extLst>
                      <a:ext uri="{FF2B5EF4-FFF2-40B4-BE49-F238E27FC236}">
                        <a16:creationId xmlns:a16="http://schemas.microsoft.com/office/drawing/2014/main" id="{BA481F6A-9CC8-4F7D-B4CB-5AD0629A3640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458" name="楕円 175">
                      <a:extLst>
                        <a:ext uri="{FF2B5EF4-FFF2-40B4-BE49-F238E27FC236}">
                          <a16:creationId xmlns:a16="http://schemas.microsoft.com/office/drawing/2014/main" id="{4C8BDE72-9F55-4A36-B7BD-DE0A15B366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9" name="楕円 27">
                      <a:extLst>
                        <a:ext uri="{FF2B5EF4-FFF2-40B4-BE49-F238E27FC236}">
                          <a16:creationId xmlns:a16="http://schemas.microsoft.com/office/drawing/2014/main" id="{1D166F69-3882-4195-9F66-F44CA72E8D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BA36DD55-F451-4744-842A-A45F37D6EAF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456" name="楕円 175">
                      <a:extLst>
                        <a:ext uri="{FF2B5EF4-FFF2-40B4-BE49-F238E27FC236}">
                          <a16:creationId xmlns:a16="http://schemas.microsoft.com/office/drawing/2014/main" id="{2B03C201-331C-408E-89EA-AB24DC8ED2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7" name="楕円 27">
                      <a:extLst>
                        <a:ext uri="{FF2B5EF4-FFF2-40B4-BE49-F238E27FC236}">
                          <a16:creationId xmlns:a16="http://schemas.microsoft.com/office/drawing/2014/main" id="{92B9AB0B-E9DD-4D34-96A1-73F5FA0F84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A2882812-01E3-434F-83B9-16CD9E98ED04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454" name="楕円 175">
                      <a:extLst>
                        <a:ext uri="{FF2B5EF4-FFF2-40B4-BE49-F238E27FC236}">
                          <a16:creationId xmlns:a16="http://schemas.microsoft.com/office/drawing/2014/main" id="{D6B6BDD3-E427-4E98-AB3F-D60F57A61B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5" name="楕円 27">
                      <a:extLst>
                        <a:ext uri="{FF2B5EF4-FFF2-40B4-BE49-F238E27FC236}">
                          <a16:creationId xmlns:a16="http://schemas.microsoft.com/office/drawing/2014/main" id="{2CB93CE0-4097-4DA7-AD8A-E791664A57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6E7B6878-111F-428F-AE77-8BCBECB90D1F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452" name="楕円 175">
                      <a:extLst>
                        <a:ext uri="{FF2B5EF4-FFF2-40B4-BE49-F238E27FC236}">
                          <a16:creationId xmlns:a16="http://schemas.microsoft.com/office/drawing/2014/main" id="{D95764C1-A761-47F5-8D08-FCFC6C09A9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3" name="楕円 27">
                      <a:extLst>
                        <a:ext uri="{FF2B5EF4-FFF2-40B4-BE49-F238E27FC236}">
                          <a16:creationId xmlns:a16="http://schemas.microsoft.com/office/drawing/2014/main" id="{8E88F84B-01E1-405F-9FDC-1CCFCD1B93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E2D58E74-2B0A-40A9-A0E3-AB706AA236DE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450" name="楕円 175">
                      <a:extLst>
                        <a:ext uri="{FF2B5EF4-FFF2-40B4-BE49-F238E27FC236}">
                          <a16:creationId xmlns:a16="http://schemas.microsoft.com/office/drawing/2014/main" id="{D68182D7-078C-4088-A6E9-BEE59409BE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1" name="楕円 27">
                      <a:extLst>
                        <a:ext uri="{FF2B5EF4-FFF2-40B4-BE49-F238E27FC236}">
                          <a16:creationId xmlns:a16="http://schemas.microsoft.com/office/drawing/2014/main" id="{B0267DC9-1E07-4C70-8ACD-A7A2FA5704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F55EEC2F-3EC5-4341-980E-610179A3316E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448" name="楕円 175">
                      <a:extLst>
                        <a:ext uri="{FF2B5EF4-FFF2-40B4-BE49-F238E27FC236}">
                          <a16:creationId xmlns:a16="http://schemas.microsoft.com/office/drawing/2014/main" id="{54D28374-5DB7-4260-9A91-AC428C535A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9" name="楕円 27">
                      <a:extLst>
                        <a:ext uri="{FF2B5EF4-FFF2-40B4-BE49-F238E27FC236}">
                          <a16:creationId xmlns:a16="http://schemas.microsoft.com/office/drawing/2014/main" id="{D29884DC-D638-42B7-A704-761CCA3060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17538229-AA0D-45AC-A0ED-49238CDB663B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446" name="楕円 175">
                      <a:extLst>
                        <a:ext uri="{FF2B5EF4-FFF2-40B4-BE49-F238E27FC236}">
                          <a16:creationId xmlns:a16="http://schemas.microsoft.com/office/drawing/2014/main" id="{6CF6A9DE-0C80-4181-B90E-11C0915869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7" name="楕円 27">
                      <a:extLst>
                        <a:ext uri="{FF2B5EF4-FFF2-40B4-BE49-F238E27FC236}">
                          <a16:creationId xmlns:a16="http://schemas.microsoft.com/office/drawing/2014/main" id="{8E4E66C5-C4BF-4514-9A71-B1FC618DDC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837C13F2-110C-4EDD-B755-FD43ED59CB90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444" name="楕円 175">
                      <a:extLst>
                        <a:ext uri="{FF2B5EF4-FFF2-40B4-BE49-F238E27FC236}">
                          <a16:creationId xmlns:a16="http://schemas.microsoft.com/office/drawing/2014/main" id="{EECF02AD-9A5E-4486-BBFE-38FB2D49C7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5" name="楕円 27">
                      <a:extLst>
                        <a:ext uri="{FF2B5EF4-FFF2-40B4-BE49-F238E27FC236}">
                          <a16:creationId xmlns:a16="http://schemas.microsoft.com/office/drawing/2014/main" id="{1636ECAF-54BB-4B39-A837-9C9CAFF08B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A51D889C-D5A0-4B4E-AF83-8B729EFDC6C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442" name="楕円 175">
                      <a:extLst>
                        <a:ext uri="{FF2B5EF4-FFF2-40B4-BE49-F238E27FC236}">
                          <a16:creationId xmlns:a16="http://schemas.microsoft.com/office/drawing/2014/main" id="{BD2C01FD-AAB2-415B-A43B-DA4D844991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3" name="楕円 27">
                      <a:extLst>
                        <a:ext uri="{FF2B5EF4-FFF2-40B4-BE49-F238E27FC236}">
                          <a16:creationId xmlns:a16="http://schemas.microsoft.com/office/drawing/2014/main" id="{5866605F-D675-4B83-9322-959E5F16D5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0" name="グループ化 429">
                    <a:extLst>
                      <a:ext uri="{FF2B5EF4-FFF2-40B4-BE49-F238E27FC236}">
                        <a16:creationId xmlns:a16="http://schemas.microsoft.com/office/drawing/2014/main" id="{1D6DA027-13D7-4971-A170-F76B9CAAC085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440" name="楕円 175">
                      <a:extLst>
                        <a:ext uri="{FF2B5EF4-FFF2-40B4-BE49-F238E27FC236}">
                          <a16:creationId xmlns:a16="http://schemas.microsoft.com/office/drawing/2014/main" id="{58041601-0CBA-4CF2-BF1C-F65ECF86F4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1" name="楕円 27">
                      <a:extLst>
                        <a:ext uri="{FF2B5EF4-FFF2-40B4-BE49-F238E27FC236}">
                          <a16:creationId xmlns:a16="http://schemas.microsoft.com/office/drawing/2014/main" id="{296DBB35-E711-4187-BF36-3431474B57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5F27AB20-0935-4D45-9CA3-AFA838951E19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438" name="楕円 175">
                      <a:extLst>
                        <a:ext uri="{FF2B5EF4-FFF2-40B4-BE49-F238E27FC236}">
                          <a16:creationId xmlns:a16="http://schemas.microsoft.com/office/drawing/2014/main" id="{44269D17-2FA5-423D-A441-95AC84ADE0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9" name="楕円 27">
                      <a:extLst>
                        <a:ext uri="{FF2B5EF4-FFF2-40B4-BE49-F238E27FC236}">
                          <a16:creationId xmlns:a16="http://schemas.microsoft.com/office/drawing/2014/main" id="{3E212896-1754-4BC3-8905-26DEB1EA34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2" name="グループ化 431">
                    <a:extLst>
                      <a:ext uri="{FF2B5EF4-FFF2-40B4-BE49-F238E27FC236}">
                        <a16:creationId xmlns:a16="http://schemas.microsoft.com/office/drawing/2014/main" id="{3EFA060A-2F76-49D9-87D9-93668E1240C6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436" name="楕円 175">
                      <a:extLst>
                        <a:ext uri="{FF2B5EF4-FFF2-40B4-BE49-F238E27FC236}">
                          <a16:creationId xmlns:a16="http://schemas.microsoft.com/office/drawing/2014/main" id="{C3C53E9C-DA9F-4CD3-81DE-A71447FE83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7" name="楕円 27">
                      <a:extLst>
                        <a:ext uri="{FF2B5EF4-FFF2-40B4-BE49-F238E27FC236}">
                          <a16:creationId xmlns:a16="http://schemas.microsoft.com/office/drawing/2014/main" id="{C3C92658-C755-4F9D-9BBC-B0D62B69F2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3" name="グループ化 432">
                    <a:extLst>
                      <a:ext uri="{FF2B5EF4-FFF2-40B4-BE49-F238E27FC236}">
                        <a16:creationId xmlns:a16="http://schemas.microsoft.com/office/drawing/2014/main" id="{53A24D86-67E3-490F-8FD6-6BD08341E3F1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434" name="楕円 175">
                      <a:extLst>
                        <a:ext uri="{FF2B5EF4-FFF2-40B4-BE49-F238E27FC236}">
                          <a16:creationId xmlns:a16="http://schemas.microsoft.com/office/drawing/2014/main" id="{354128B5-B019-4E0E-8780-DA93A19E6F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5" name="楕円 27">
                      <a:extLst>
                        <a:ext uri="{FF2B5EF4-FFF2-40B4-BE49-F238E27FC236}">
                          <a16:creationId xmlns:a16="http://schemas.microsoft.com/office/drawing/2014/main" id="{6CFF8349-A484-42EA-85D0-874896BE1B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53D353F-8706-4472-85F3-DB378B87B40A}"/>
                  </a:ext>
                </a:extLst>
              </p:cNvPr>
              <p:cNvGrpSpPr/>
              <p:nvPr/>
            </p:nvGrpSpPr>
            <p:grpSpPr>
              <a:xfrm>
                <a:off x="3997805" y="1700476"/>
                <a:ext cx="1433502" cy="1206191"/>
                <a:chOff x="2403745" y="3128948"/>
                <a:chExt cx="1433502" cy="1206191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49FC6751-5DFE-434B-B69D-BF950674E0B1}"/>
                    </a:ext>
                  </a:extLst>
                </p:cNvPr>
                <p:cNvGrpSpPr/>
                <p:nvPr/>
              </p:nvGrpSpPr>
              <p:grpSpPr>
                <a:xfrm rot="2700000">
                  <a:off x="2769754" y="3062042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6DDBDE70-D52D-477C-99B9-B4FEDB33235B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416" name="楕円 175">
                      <a:extLst>
                        <a:ext uri="{FF2B5EF4-FFF2-40B4-BE49-F238E27FC236}">
                          <a16:creationId xmlns:a16="http://schemas.microsoft.com/office/drawing/2014/main" id="{425BA70F-D4F8-4D15-96C6-390FF7BA42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7" name="楕円 27">
                      <a:extLst>
                        <a:ext uri="{FF2B5EF4-FFF2-40B4-BE49-F238E27FC236}">
                          <a16:creationId xmlns:a16="http://schemas.microsoft.com/office/drawing/2014/main" id="{C67C8434-52BD-4B9D-A0EB-F1031CF22B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7969AD87-E81C-42DC-8CCE-9C3269D7E0B3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414" name="楕円 175">
                      <a:extLst>
                        <a:ext uri="{FF2B5EF4-FFF2-40B4-BE49-F238E27FC236}">
                          <a16:creationId xmlns:a16="http://schemas.microsoft.com/office/drawing/2014/main" id="{D027C3A8-68E9-4D9F-A315-9C725BE0DD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5" name="楕円 27">
                      <a:extLst>
                        <a:ext uri="{FF2B5EF4-FFF2-40B4-BE49-F238E27FC236}">
                          <a16:creationId xmlns:a16="http://schemas.microsoft.com/office/drawing/2014/main" id="{2231B4EE-A7BE-4E7D-9A5A-B4C38E43D5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942F75E0-3BDC-440D-8C10-E5A06F7691E7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412" name="楕円 175">
                      <a:extLst>
                        <a:ext uri="{FF2B5EF4-FFF2-40B4-BE49-F238E27FC236}">
                          <a16:creationId xmlns:a16="http://schemas.microsoft.com/office/drawing/2014/main" id="{D2F2EBD5-4B74-4017-87B2-40590A7048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3" name="楕円 27">
                      <a:extLst>
                        <a:ext uri="{FF2B5EF4-FFF2-40B4-BE49-F238E27FC236}">
                          <a16:creationId xmlns:a16="http://schemas.microsoft.com/office/drawing/2014/main" id="{4C446E5E-E61F-4163-B75F-393FF50523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00F8F292-A287-4F90-BFF1-7708861BA086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410" name="楕円 175">
                      <a:extLst>
                        <a:ext uri="{FF2B5EF4-FFF2-40B4-BE49-F238E27FC236}">
                          <a16:creationId xmlns:a16="http://schemas.microsoft.com/office/drawing/2014/main" id="{672F246F-02D0-4C9D-91A3-53BC8DAB86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11" name="楕円 27">
                      <a:extLst>
                        <a:ext uri="{FF2B5EF4-FFF2-40B4-BE49-F238E27FC236}">
                          <a16:creationId xmlns:a16="http://schemas.microsoft.com/office/drawing/2014/main" id="{09E5B0D4-9060-4D71-ACF1-2CC7294706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C3989150-EB87-4292-AD95-5B9522A16D43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408" name="楕円 175">
                      <a:extLst>
                        <a:ext uri="{FF2B5EF4-FFF2-40B4-BE49-F238E27FC236}">
                          <a16:creationId xmlns:a16="http://schemas.microsoft.com/office/drawing/2014/main" id="{6F614AE3-0607-4F4D-BCCD-1D69771255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09" name="楕円 27">
                      <a:extLst>
                        <a:ext uri="{FF2B5EF4-FFF2-40B4-BE49-F238E27FC236}">
                          <a16:creationId xmlns:a16="http://schemas.microsoft.com/office/drawing/2014/main" id="{F6C55ACC-AC12-426D-9404-CB7B871F9E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FEEBE302-15F3-44FA-8A4F-F05F2A5D0DE8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406" name="楕円 175">
                      <a:extLst>
                        <a:ext uri="{FF2B5EF4-FFF2-40B4-BE49-F238E27FC236}">
                          <a16:creationId xmlns:a16="http://schemas.microsoft.com/office/drawing/2014/main" id="{A2FD2CA5-E3A9-4571-80B5-51F039D2CF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07" name="楕円 27">
                      <a:extLst>
                        <a:ext uri="{FF2B5EF4-FFF2-40B4-BE49-F238E27FC236}">
                          <a16:creationId xmlns:a16="http://schemas.microsoft.com/office/drawing/2014/main" id="{9BBF08C6-03DD-457E-9C4E-3CCBC17696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BD7438CA-0DE1-4DF6-89A5-E3A8D31E3610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404" name="楕円 175">
                      <a:extLst>
                        <a:ext uri="{FF2B5EF4-FFF2-40B4-BE49-F238E27FC236}">
                          <a16:creationId xmlns:a16="http://schemas.microsoft.com/office/drawing/2014/main" id="{A461AB1D-522F-47FD-A310-FBD045BE2F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05" name="楕円 27">
                      <a:extLst>
                        <a:ext uri="{FF2B5EF4-FFF2-40B4-BE49-F238E27FC236}">
                          <a16:creationId xmlns:a16="http://schemas.microsoft.com/office/drawing/2014/main" id="{1C57B1A0-70BA-41D3-82D7-C7AE3F267E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149BB31E-8C54-4334-8ACC-106DB315EDBD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402" name="楕円 175">
                      <a:extLst>
                        <a:ext uri="{FF2B5EF4-FFF2-40B4-BE49-F238E27FC236}">
                          <a16:creationId xmlns:a16="http://schemas.microsoft.com/office/drawing/2014/main" id="{E451F74D-411B-477D-9E19-1F1040CAD9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03" name="楕円 27">
                      <a:extLst>
                        <a:ext uri="{FF2B5EF4-FFF2-40B4-BE49-F238E27FC236}">
                          <a16:creationId xmlns:a16="http://schemas.microsoft.com/office/drawing/2014/main" id="{A0782FE5-E992-4B1D-AB1F-C700D57602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7" name="グループ化 386">
                    <a:extLst>
                      <a:ext uri="{FF2B5EF4-FFF2-40B4-BE49-F238E27FC236}">
                        <a16:creationId xmlns:a16="http://schemas.microsoft.com/office/drawing/2014/main" id="{26949044-51B7-4D96-995D-167FF3241742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400" name="楕円 175">
                      <a:extLst>
                        <a:ext uri="{FF2B5EF4-FFF2-40B4-BE49-F238E27FC236}">
                          <a16:creationId xmlns:a16="http://schemas.microsoft.com/office/drawing/2014/main" id="{E33E041C-88E0-4E30-8E73-7799F550FF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01" name="楕円 27">
                      <a:extLst>
                        <a:ext uri="{FF2B5EF4-FFF2-40B4-BE49-F238E27FC236}">
                          <a16:creationId xmlns:a16="http://schemas.microsoft.com/office/drawing/2014/main" id="{C943F229-E663-41CA-8632-145449D7F7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8" name="グループ化 387">
                    <a:extLst>
                      <a:ext uri="{FF2B5EF4-FFF2-40B4-BE49-F238E27FC236}">
                        <a16:creationId xmlns:a16="http://schemas.microsoft.com/office/drawing/2014/main" id="{F92A029A-4126-4862-A764-2BA33C8AB2F4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398" name="楕円 175">
                      <a:extLst>
                        <a:ext uri="{FF2B5EF4-FFF2-40B4-BE49-F238E27FC236}">
                          <a16:creationId xmlns:a16="http://schemas.microsoft.com/office/drawing/2014/main" id="{6799B498-381A-43D5-B560-D62788F606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9" name="楕円 27">
                      <a:extLst>
                        <a:ext uri="{FF2B5EF4-FFF2-40B4-BE49-F238E27FC236}">
                          <a16:creationId xmlns:a16="http://schemas.microsoft.com/office/drawing/2014/main" id="{5EC16090-9C92-47AF-A4FE-65040D5E9B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9" name="グループ化 388">
                    <a:extLst>
                      <a:ext uri="{FF2B5EF4-FFF2-40B4-BE49-F238E27FC236}">
                        <a16:creationId xmlns:a16="http://schemas.microsoft.com/office/drawing/2014/main" id="{1AE27303-FF97-46CF-9FFD-CB20DA0F7AE3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96" name="楕円 175">
                      <a:extLst>
                        <a:ext uri="{FF2B5EF4-FFF2-40B4-BE49-F238E27FC236}">
                          <a16:creationId xmlns:a16="http://schemas.microsoft.com/office/drawing/2014/main" id="{7377265A-E41E-45C3-8E2C-AAE9423EDC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7" name="楕円 27">
                      <a:extLst>
                        <a:ext uri="{FF2B5EF4-FFF2-40B4-BE49-F238E27FC236}">
                          <a16:creationId xmlns:a16="http://schemas.microsoft.com/office/drawing/2014/main" id="{76401D3C-EEBC-49A1-AB0D-5F4F928CFE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0" name="グループ化 389">
                    <a:extLst>
                      <a:ext uri="{FF2B5EF4-FFF2-40B4-BE49-F238E27FC236}">
                        <a16:creationId xmlns:a16="http://schemas.microsoft.com/office/drawing/2014/main" id="{2AE08916-1541-4227-A31A-E44E224542DB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94" name="楕円 175">
                      <a:extLst>
                        <a:ext uri="{FF2B5EF4-FFF2-40B4-BE49-F238E27FC236}">
                          <a16:creationId xmlns:a16="http://schemas.microsoft.com/office/drawing/2014/main" id="{A5555038-A63A-4110-B8EE-3C588548E3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5" name="楕円 27">
                      <a:extLst>
                        <a:ext uri="{FF2B5EF4-FFF2-40B4-BE49-F238E27FC236}">
                          <a16:creationId xmlns:a16="http://schemas.microsoft.com/office/drawing/2014/main" id="{90564ADF-8553-4EF3-A204-540A5C9A18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1" name="グループ化 390">
                    <a:extLst>
                      <a:ext uri="{FF2B5EF4-FFF2-40B4-BE49-F238E27FC236}">
                        <a16:creationId xmlns:a16="http://schemas.microsoft.com/office/drawing/2014/main" id="{D844CDD1-678E-465C-8A8C-638859617C2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392" name="楕円 175">
                      <a:extLst>
                        <a:ext uri="{FF2B5EF4-FFF2-40B4-BE49-F238E27FC236}">
                          <a16:creationId xmlns:a16="http://schemas.microsoft.com/office/drawing/2014/main" id="{13A06EF5-C068-40BD-96F1-70EAFDB98C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3" name="楕円 27">
                      <a:extLst>
                        <a:ext uri="{FF2B5EF4-FFF2-40B4-BE49-F238E27FC236}">
                          <a16:creationId xmlns:a16="http://schemas.microsoft.com/office/drawing/2014/main" id="{F8E50FC1-8026-4E6A-BD9B-8F16E09467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3156D31A-6100-4A8F-A462-83FA312C5325}"/>
                    </a:ext>
                  </a:extLst>
                </p:cNvPr>
                <p:cNvGrpSpPr/>
                <p:nvPr/>
              </p:nvGrpSpPr>
              <p:grpSpPr>
                <a:xfrm rot="2700000">
                  <a:off x="2965803" y="3403307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83C4879E-2876-4D86-B978-C6C3704D714A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377" name="楕円 175">
                      <a:extLst>
                        <a:ext uri="{FF2B5EF4-FFF2-40B4-BE49-F238E27FC236}">
                          <a16:creationId xmlns:a16="http://schemas.microsoft.com/office/drawing/2014/main" id="{91B6E665-5470-443A-A6D6-91B9CAD621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8" name="楕円 27">
                      <a:extLst>
                        <a:ext uri="{FF2B5EF4-FFF2-40B4-BE49-F238E27FC236}">
                          <a16:creationId xmlns:a16="http://schemas.microsoft.com/office/drawing/2014/main" id="{B366A53C-82E4-4D00-8E69-DB3C4D96B8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53457165-AAEC-4901-82A2-09FD88484E5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375" name="楕円 175">
                      <a:extLst>
                        <a:ext uri="{FF2B5EF4-FFF2-40B4-BE49-F238E27FC236}">
                          <a16:creationId xmlns:a16="http://schemas.microsoft.com/office/drawing/2014/main" id="{67AA253A-8644-4436-9F52-362CEE9C1A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6" name="楕円 27">
                      <a:extLst>
                        <a:ext uri="{FF2B5EF4-FFF2-40B4-BE49-F238E27FC236}">
                          <a16:creationId xmlns:a16="http://schemas.microsoft.com/office/drawing/2014/main" id="{A2BB0155-7043-4E95-8F90-9912D8AEFB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43D19934-CC50-4B15-873F-C0AA76FE107A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373" name="楕円 175">
                      <a:extLst>
                        <a:ext uri="{FF2B5EF4-FFF2-40B4-BE49-F238E27FC236}">
                          <a16:creationId xmlns:a16="http://schemas.microsoft.com/office/drawing/2014/main" id="{99EF7A56-8AD2-43B3-86B7-59D3A3D60D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4" name="楕円 27">
                      <a:extLst>
                        <a:ext uri="{FF2B5EF4-FFF2-40B4-BE49-F238E27FC236}">
                          <a16:creationId xmlns:a16="http://schemas.microsoft.com/office/drawing/2014/main" id="{81EC4B0B-1612-4E17-B9EC-A21D7C44EE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42902465-D309-4F56-ACE7-E141477BB831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371" name="楕円 175">
                      <a:extLst>
                        <a:ext uri="{FF2B5EF4-FFF2-40B4-BE49-F238E27FC236}">
                          <a16:creationId xmlns:a16="http://schemas.microsoft.com/office/drawing/2014/main" id="{782555A8-1985-4E81-B079-0CDDBCA713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2" name="楕円 27">
                      <a:extLst>
                        <a:ext uri="{FF2B5EF4-FFF2-40B4-BE49-F238E27FC236}">
                          <a16:creationId xmlns:a16="http://schemas.microsoft.com/office/drawing/2014/main" id="{1FB31554-751B-4A0C-9641-FD186A6303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49AD18F5-987C-425C-A95C-EFAF95045927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369" name="楕円 175">
                      <a:extLst>
                        <a:ext uri="{FF2B5EF4-FFF2-40B4-BE49-F238E27FC236}">
                          <a16:creationId xmlns:a16="http://schemas.microsoft.com/office/drawing/2014/main" id="{E3AE139D-66AF-4088-AC63-A695241120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0" name="楕円 27">
                      <a:extLst>
                        <a:ext uri="{FF2B5EF4-FFF2-40B4-BE49-F238E27FC236}">
                          <a16:creationId xmlns:a16="http://schemas.microsoft.com/office/drawing/2014/main" id="{CDAE45EB-569E-41AE-8E22-E0DE2F1EE7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E5640F33-042D-4F19-B6A8-AC1527E2FC90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367" name="楕円 175">
                      <a:extLst>
                        <a:ext uri="{FF2B5EF4-FFF2-40B4-BE49-F238E27FC236}">
                          <a16:creationId xmlns:a16="http://schemas.microsoft.com/office/drawing/2014/main" id="{C013E82A-3B46-4C3C-BDB0-83A61152C3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8" name="楕円 27">
                      <a:extLst>
                        <a:ext uri="{FF2B5EF4-FFF2-40B4-BE49-F238E27FC236}">
                          <a16:creationId xmlns:a16="http://schemas.microsoft.com/office/drawing/2014/main" id="{CBB6CA61-78F4-457F-93FE-1DCCEED2CD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1B00C0CC-9112-450F-B41F-62A72A0D043C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365" name="楕円 175">
                      <a:extLst>
                        <a:ext uri="{FF2B5EF4-FFF2-40B4-BE49-F238E27FC236}">
                          <a16:creationId xmlns:a16="http://schemas.microsoft.com/office/drawing/2014/main" id="{0D3FEA1D-E8F2-4C95-801A-4DD09C3FE3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6" name="楕円 27">
                      <a:extLst>
                        <a:ext uri="{FF2B5EF4-FFF2-40B4-BE49-F238E27FC236}">
                          <a16:creationId xmlns:a16="http://schemas.microsoft.com/office/drawing/2014/main" id="{FB706031-C790-4A79-B162-41BD61E060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7" name="グループ化 346">
                    <a:extLst>
                      <a:ext uri="{FF2B5EF4-FFF2-40B4-BE49-F238E27FC236}">
                        <a16:creationId xmlns:a16="http://schemas.microsoft.com/office/drawing/2014/main" id="{97FE7C50-35D0-4BE8-9414-DDF2C00C50A9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363" name="楕円 175">
                      <a:extLst>
                        <a:ext uri="{FF2B5EF4-FFF2-40B4-BE49-F238E27FC236}">
                          <a16:creationId xmlns:a16="http://schemas.microsoft.com/office/drawing/2014/main" id="{81BDA7DB-AA90-4B12-B04F-A3A7906E5D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4" name="楕円 27">
                      <a:extLst>
                        <a:ext uri="{FF2B5EF4-FFF2-40B4-BE49-F238E27FC236}">
                          <a16:creationId xmlns:a16="http://schemas.microsoft.com/office/drawing/2014/main" id="{578698C0-C268-4E52-AC3D-45E32DF9C5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8" name="グループ化 347">
                    <a:extLst>
                      <a:ext uri="{FF2B5EF4-FFF2-40B4-BE49-F238E27FC236}">
                        <a16:creationId xmlns:a16="http://schemas.microsoft.com/office/drawing/2014/main" id="{A6FE5CAF-9762-4DEF-8215-B1A08291D94A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361" name="楕円 175">
                      <a:extLst>
                        <a:ext uri="{FF2B5EF4-FFF2-40B4-BE49-F238E27FC236}">
                          <a16:creationId xmlns:a16="http://schemas.microsoft.com/office/drawing/2014/main" id="{EB962411-0D05-4453-81B5-9A853C5813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2" name="楕円 27">
                      <a:extLst>
                        <a:ext uri="{FF2B5EF4-FFF2-40B4-BE49-F238E27FC236}">
                          <a16:creationId xmlns:a16="http://schemas.microsoft.com/office/drawing/2014/main" id="{F7774EE5-F1CA-4336-A5CD-CBB4FD5712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9" name="グループ化 348">
                    <a:extLst>
                      <a:ext uri="{FF2B5EF4-FFF2-40B4-BE49-F238E27FC236}">
                        <a16:creationId xmlns:a16="http://schemas.microsoft.com/office/drawing/2014/main" id="{5A92A8C6-1B0F-46CC-BF23-C927D60D0F61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359" name="楕円 175">
                      <a:extLst>
                        <a:ext uri="{FF2B5EF4-FFF2-40B4-BE49-F238E27FC236}">
                          <a16:creationId xmlns:a16="http://schemas.microsoft.com/office/drawing/2014/main" id="{00663221-A756-48D0-88AD-30122797E0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0" name="楕円 27">
                      <a:extLst>
                        <a:ext uri="{FF2B5EF4-FFF2-40B4-BE49-F238E27FC236}">
                          <a16:creationId xmlns:a16="http://schemas.microsoft.com/office/drawing/2014/main" id="{7F37147A-2F7A-478C-9CCD-8D0F0C97A9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F2960765-6AE9-4FA3-AFB7-60D4DF0F8FF0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57" name="楕円 175">
                      <a:extLst>
                        <a:ext uri="{FF2B5EF4-FFF2-40B4-BE49-F238E27FC236}">
                          <a16:creationId xmlns:a16="http://schemas.microsoft.com/office/drawing/2014/main" id="{50C06C9A-ACC8-492F-9B59-3ABF894E17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8" name="楕円 27">
                      <a:extLst>
                        <a:ext uri="{FF2B5EF4-FFF2-40B4-BE49-F238E27FC236}">
                          <a16:creationId xmlns:a16="http://schemas.microsoft.com/office/drawing/2014/main" id="{6AF143D3-5EDE-43CD-AA19-C01736611B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81936DEC-EB3A-4874-92FE-438B1CE350BC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55" name="楕円 175">
                      <a:extLst>
                        <a:ext uri="{FF2B5EF4-FFF2-40B4-BE49-F238E27FC236}">
                          <a16:creationId xmlns:a16="http://schemas.microsoft.com/office/drawing/2014/main" id="{EF860E07-15AC-4D2C-925F-3A6B3FA819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6" name="楕円 27">
                      <a:extLst>
                        <a:ext uri="{FF2B5EF4-FFF2-40B4-BE49-F238E27FC236}">
                          <a16:creationId xmlns:a16="http://schemas.microsoft.com/office/drawing/2014/main" id="{E7166D92-6889-4949-B2B4-A8D9B2AF20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8182A3DC-131C-4AC5-AA48-EA8FAB93CA7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353" name="楕円 175">
                      <a:extLst>
                        <a:ext uri="{FF2B5EF4-FFF2-40B4-BE49-F238E27FC236}">
                          <a16:creationId xmlns:a16="http://schemas.microsoft.com/office/drawing/2014/main" id="{932B0600-172D-4747-B211-447258A58E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4" name="楕円 27">
                      <a:extLst>
                        <a:ext uri="{FF2B5EF4-FFF2-40B4-BE49-F238E27FC236}">
                          <a16:creationId xmlns:a16="http://schemas.microsoft.com/office/drawing/2014/main" id="{734AC230-72DD-451E-80FE-4983FC103E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3EC2F8BA-6229-4124-AB6A-506BCF967214}"/>
                    </a:ext>
                  </a:extLst>
                </p:cNvPr>
                <p:cNvGrpSpPr/>
                <p:nvPr/>
              </p:nvGrpSpPr>
              <p:grpSpPr>
                <a:xfrm rot="2700000">
                  <a:off x="2470651" y="3463695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CA6C6799-9373-4196-93FE-2F9B5225EC88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338" name="楕円 175">
                      <a:extLst>
                        <a:ext uri="{FF2B5EF4-FFF2-40B4-BE49-F238E27FC236}">
                          <a16:creationId xmlns:a16="http://schemas.microsoft.com/office/drawing/2014/main" id="{1D6BA2B8-8458-4471-B244-082AE68133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9" name="楕円 27">
                      <a:extLst>
                        <a:ext uri="{FF2B5EF4-FFF2-40B4-BE49-F238E27FC236}">
                          <a16:creationId xmlns:a16="http://schemas.microsoft.com/office/drawing/2014/main" id="{3AA3ECE9-D95E-4F3E-B775-150E89C62A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9A0E88CD-54A8-4C9C-B03D-247ABDED46D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336" name="楕円 175">
                      <a:extLst>
                        <a:ext uri="{FF2B5EF4-FFF2-40B4-BE49-F238E27FC236}">
                          <a16:creationId xmlns:a16="http://schemas.microsoft.com/office/drawing/2014/main" id="{0122EF28-7354-4A54-BE12-46FDD7E657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7" name="楕円 27">
                      <a:extLst>
                        <a:ext uri="{FF2B5EF4-FFF2-40B4-BE49-F238E27FC236}">
                          <a16:creationId xmlns:a16="http://schemas.microsoft.com/office/drawing/2014/main" id="{3E8F9ED1-7118-464B-8F1F-1477822BA2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3" name="グループ化 302">
                    <a:extLst>
                      <a:ext uri="{FF2B5EF4-FFF2-40B4-BE49-F238E27FC236}">
                        <a16:creationId xmlns:a16="http://schemas.microsoft.com/office/drawing/2014/main" id="{72D882FA-27BC-4346-810A-CE7F77D7820B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334" name="楕円 175">
                      <a:extLst>
                        <a:ext uri="{FF2B5EF4-FFF2-40B4-BE49-F238E27FC236}">
                          <a16:creationId xmlns:a16="http://schemas.microsoft.com/office/drawing/2014/main" id="{C2C8942E-2D93-4837-B618-33C002B187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5" name="楕円 27">
                      <a:extLst>
                        <a:ext uri="{FF2B5EF4-FFF2-40B4-BE49-F238E27FC236}">
                          <a16:creationId xmlns:a16="http://schemas.microsoft.com/office/drawing/2014/main" id="{3FFA676C-F27D-435A-A8E0-8D55A05727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7E31E075-295D-43F8-95BC-14706153681C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332" name="楕円 175">
                      <a:extLst>
                        <a:ext uri="{FF2B5EF4-FFF2-40B4-BE49-F238E27FC236}">
                          <a16:creationId xmlns:a16="http://schemas.microsoft.com/office/drawing/2014/main" id="{EA38A7AD-18F3-43B6-AA21-9671594BD1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3" name="楕円 27">
                      <a:extLst>
                        <a:ext uri="{FF2B5EF4-FFF2-40B4-BE49-F238E27FC236}">
                          <a16:creationId xmlns:a16="http://schemas.microsoft.com/office/drawing/2014/main" id="{34767C80-2698-46A1-96D3-00F1C3106B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7A28E1A4-D3D7-440C-B650-D85AB733F111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330" name="楕円 175">
                      <a:extLst>
                        <a:ext uri="{FF2B5EF4-FFF2-40B4-BE49-F238E27FC236}">
                          <a16:creationId xmlns:a16="http://schemas.microsoft.com/office/drawing/2014/main" id="{55BEBA12-BEE9-4F17-8A37-6398C3CF9C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1" name="楕円 27">
                      <a:extLst>
                        <a:ext uri="{FF2B5EF4-FFF2-40B4-BE49-F238E27FC236}">
                          <a16:creationId xmlns:a16="http://schemas.microsoft.com/office/drawing/2014/main" id="{35085950-3804-4581-878E-F4FF937F4E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6" name="グループ化 305">
                    <a:extLst>
                      <a:ext uri="{FF2B5EF4-FFF2-40B4-BE49-F238E27FC236}">
                        <a16:creationId xmlns:a16="http://schemas.microsoft.com/office/drawing/2014/main" id="{6CE86FA1-8B92-4C2D-BD40-3409DD1E53D1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328" name="楕円 175">
                      <a:extLst>
                        <a:ext uri="{FF2B5EF4-FFF2-40B4-BE49-F238E27FC236}">
                          <a16:creationId xmlns:a16="http://schemas.microsoft.com/office/drawing/2014/main" id="{511441D2-5C11-4DB2-A8B0-1E268431F2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9" name="楕円 27">
                      <a:extLst>
                        <a:ext uri="{FF2B5EF4-FFF2-40B4-BE49-F238E27FC236}">
                          <a16:creationId xmlns:a16="http://schemas.microsoft.com/office/drawing/2014/main" id="{25CDCE81-2AE8-454E-83A3-7AE6301284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800C46A3-E9DF-480C-B588-145E44CAF6B8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326" name="楕円 175">
                      <a:extLst>
                        <a:ext uri="{FF2B5EF4-FFF2-40B4-BE49-F238E27FC236}">
                          <a16:creationId xmlns:a16="http://schemas.microsoft.com/office/drawing/2014/main" id="{733FB831-4C5E-4866-AE5D-EB3B1475FC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7" name="楕円 27">
                      <a:extLst>
                        <a:ext uri="{FF2B5EF4-FFF2-40B4-BE49-F238E27FC236}">
                          <a16:creationId xmlns:a16="http://schemas.microsoft.com/office/drawing/2014/main" id="{5D764D75-7FD6-4850-97C5-9DE29BA41B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969D5061-88DC-4BAE-A4C4-50F57C2500CB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324" name="楕円 175">
                      <a:extLst>
                        <a:ext uri="{FF2B5EF4-FFF2-40B4-BE49-F238E27FC236}">
                          <a16:creationId xmlns:a16="http://schemas.microsoft.com/office/drawing/2014/main" id="{B3174CF6-AC81-40A7-8C14-D7DFCCAE77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5" name="楕円 27">
                      <a:extLst>
                        <a:ext uri="{FF2B5EF4-FFF2-40B4-BE49-F238E27FC236}">
                          <a16:creationId xmlns:a16="http://schemas.microsoft.com/office/drawing/2014/main" id="{F453D3F0-537B-4A95-A676-732EE46339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9B84EEFA-0227-43E0-953E-CB39E3C942E8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322" name="楕円 175">
                      <a:extLst>
                        <a:ext uri="{FF2B5EF4-FFF2-40B4-BE49-F238E27FC236}">
                          <a16:creationId xmlns:a16="http://schemas.microsoft.com/office/drawing/2014/main" id="{598E3C88-3163-43F3-A7AA-5C948A4714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3" name="楕円 27">
                      <a:extLst>
                        <a:ext uri="{FF2B5EF4-FFF2-40B4-BE49-F238E27FC236}">
                          <a16:creationId xmlns:a16="http://schemas.microsoft.com/office/drawing/2014/main" id="{FF17D34E-52F7-435E-B942-5ACEAF919A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42964698-93F9-48C8-AA81-F81B0F4F86A7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320" name="楕円 175">
                      <a:extLst>
                        <a:ext uri="{FF2B5EF4-FFF2-40B4-BE49-F238E27FC236}">
                          <a16:creationId xmlns:a16="http://schemas.microsoft.com/office/drawing/2014/main" id="{ED5993B9-CB33-46BD-974F-058C4F464D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1" name="楕円 27">
                      <a:extLst>
                        <a:ext uri="{FF2B5EF4-FFF2-40B4-BE49-F238E27FC236}">
                          <a16:creationId xmlns:a16="http://schemas.microsoft.com/office/drawing/2014/main" id="{D50D2711-E4A8-477F-9E1E-CFDFBE5B63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1" name="グループ化 310">
                    <a:extLst>
                      <a:ext uri="{FF2B5EF4-FFF2-40B4-BE49-F238E27FC236}">
                        <a16:creationId xmlns:a16="http://schemas.microsoft.com/office/drawing/2014/main" id="{290C12E9-8362-47E1-8C35-9891BC440132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18" name="楕円 175">
                      <a:extLst>
                        <a:ext uri="{FF2B5EF4-FFF2-40B4-BE49-F238E27FC236}">
                          <a16:creationId xmlns:a16="http://schemas.microsoft.com/office/drawing/2014/main" id="{8F50EBCF-13C9-41B6-AFDF-38B1273FA5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9" name="楕円 27">
                      <a:extLst>
                        <a:ext uri="{FF2B5EF4-FFF2-40B4-BE49-F238E27FC236}">
                          <a16:creationId xmlns:a16="http://schemas.microsoft.com/office/drawing/2014/main" id="{9CCB95B1-3F6F-4F42-B519-4FA6146275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BA1711BB-B711-435F-9E54-BBF8DC044961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316" name="楕円 175">
                      <a:extLst>
                        <a:ext uri="{FF2B5EF4-FFF2-40B4-BE49-F238E27FC236}">
                          <a16:creationId xmlns:a16="http://schemas.microsoft.com/office/drawing/2014/main" id="{44AF5646-8F75-4D9E-88E3-D5AE635EBB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7" name="楕円 27">
                      <a:extLst>
                        <a:ext uri="{FF2B5EF4-FFF2-40B4-BE49-F238E27FC236}">
                          <a16:creationId xmlns:a16="http://schemas.microsoft.com/office/drawing/2014/main" id="{5CC939B2-FD02-4D21-B36E-27EA01E278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3" name="グループ化 312">
                    <a:extLst>
                      <a:ext uri="{FF2B5EF4-FFF2-40B4-BE49-F238E27FC236}">
                        <a16:creationId xmlns:a16="http://schemas.microsoft.com/office/drawing/2014/main" id="{FB07719F-43FD-49E2-87EC-D9CD7EE2526A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314" name="楕円 175">
                      <a:extLst>
                        <a:ext uri="{FF2B5EF4-FFF2-40B4-BE49-F238E27FC236}">
                          <a16:creationId xmlns:a16="http://schemas.microsoft.com/office/drawing/2014/main" id="{4DCF2058-5089-4A10-8DB9-82F857CDBC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5" name="楕円 27">
                      <a:extLst>
                        <a:ext uri="{FF2B5EF4-FFF2-40B4-BE49-F238E27FC236}">
                          <a16:creationId xmlns:a16="http://schemas.microsoft.com/office/drawing/2014/main" id="{2FB75089-85DB-4317-A2A5-65BCBFABC1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4CE2BC35-BE0B-4F5F-9E5C-71137064B291}"/>
                </a:ext>
              </a:extLst>
            </p:cNvPr>
            <p:cNvGrpSpPr/>
            <p:nvPr/>
          </p:nvGrpSpPr>
          <p:grpSpPr>
            <a:xfrm>
              <a:off x="6605083" y="21098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D49D9622-CDD8-4DBD-BADB-4502FE01286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7B71232-BFF6-4D44-8B98-309B0F71505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DBCA3360-50F7-43DC-AFA3-1AABAFE6E00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7E226755-0CA0-4268-B179-58DEDFFD53AC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10F2FB6-3622-44FA-B30B-4B435AB49372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1756FFEF-417E-4273-8AD2-32728BA7BCB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241063D9-8E89-4A36-8D5D-1DAD7084F786}"/>
              </a:ext>
            </a:extLst>
          </p:cNvPr>
          <p:cNvGrpSpPr/>
          <p:nvPr/>
        </p:nvGrpSpPr>
        <p:grpSpPr>
          <a:xfrm>
            <a:off x="3874865" y="4431222"/>
            <a:ext cx="2226717" cy="1283309"/>
            <a:chOff x="3997805" y="1623358"/>
            <a:chExt cx="2226717" cy="1283309"/>
          </a:xfrm>
        </p:grpSpPr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096FE1DC-F2D0-402D-B45E-747A68B74B6D}"/>
                </a:ext>
              </a:extLst>
            </p:cNvPr>
            <p:cNvGrpSpPr/>
            <p:nvPr/>
          </p:nvGrpSpPr>
          <p:grpSpPr>
            <a:xfrm>
              <a:off x="4791020" y="1623358"/>
              <a:ext cx="1433502" cy="1206191"/>
              <a:chOff x="2403745" y="3128948"/>
              <a:chExt cx="1433502" cy="1206191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C806C28F-21AC-4867-92A3-97AEADD76530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C00B22B1-6B1D-44C9-A7DB-7D40F753D666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783" name="楕円 175">
                    <a:extLst>
                      <a:ext uri="{FF2B5EF4-FFF2-40B4-BE49-F238E27FC236}">
                        <a16:creationId xmlns:a16="http://schemas.microsoft.com/office/drawing/2014/main" id="{C0661C34-DCE5-4EC2-8157-818B927A45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4" name="楕円 27">
                    <a:extLst>
                      <a:ext uri="{FF2B5EF4-FFF2-40B4-BE49-F238E27FC236}">
                        <a16:creationId xmlns:a16="http://schemas.microsoft.com/office/drawing/2014/main" id="{76670157-C95C-4460-A4E2-450E924B82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1A17D0D0-0AB8-431C-9618-68079E13BB16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781" name="楕円 175">
                    <a:extLst>
                      <a:ext uri="{FF2B5EF4-FFF2-40B4-BE49-F238E27FC236}">
                        <a16:creationId xmlns:a16="http://schemas.microsoft.com/office/drawing/2014/main" id="{372E2414-3E26-4D01-8E65-4E5E5376A5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2" name="楕円 27">
                    <a:extLst>
                      <a:ext uri="{FF2B5EF4-FFF2-40B4-BE49-F238E27FC236}">
                        <a16:creationId xmlns:a16="http://schemas.microsoft.com/office/drawing/2014/main" id="{C9357FA8-46A1-4345-A7E5-D6BF0B5094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139785FB-0196-45D2-AAB2-89577B2AF0C8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779" name="楕円 175">
                    <a:extLst>
                      <a:ext uri="{FF2B5EF4-FFF2-40B4-BE49-F238E27FC236}">
                        <a16:creationId xmlns:a16="http://schemas.microsoft.com/office/drawing/2014/main" id="{6E0869CF-16D3-4FFF-BA27-7D58FFFD4C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0" name="楕円 27">
                    <a:extLst>
                      <a:ext uri="{FF2B5EF4-FFF2-40B4-BE49-F238E27FC236}">
                        <a16:creationId xmlns:a16="http://schemas.microsoft.com/office/drawing/2014/main" id="{16A4AD7A-25CD-4AD9-AC8A-A5477B3453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0401EC89-8989-4112-A67B-D93F7FBBFD34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777" name="楕円 175">
                    <a:extLst>
                      <a:ext uri="{FF2B5EF4-FFF2-40B4-BE49-F238E27FC236}">
                        <a16:creationId xmlns:a16="http://schemas.microsoft.com/office/drawing/2014/main" id="{0D3C3FF7-14C5-4F82-B2A0-E726C11140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8" name="楕円 27">
                    <a:extLst>
                      <a:ext uri="{FF2B5EF4-FFF2-40B4-BE49-F238E27FC236}">
                        <a16:creationId xmlns:a16="http://schemas.microsoft.com/office/drawing/2014/main" id="{E918F823-D7AB-44E9-A27C-7BB053650F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0" name="グループ化 749">
                  <a:extLst>
                    <a:ext uri="{FF2B5EF4-FFF2-40B4-BE49-F238E27FC236}">
                      <a16:creationId xmlns:a16="http://schemas.microsoft.com/office/drawing/2014/main" id="{9D0AA807-203C-4448-9D8A-0CFBA732D2BB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775" name="楕円 175">
                    <a:extLst>
                      <a:ext uri="{FF2B5EF4-FFF2-40B4-BE49-F238E27FC236}">
                        <a16:creationId xmlns:a16="http://schemas.microsoft.com/office/drawing/2014/main" id="{22E6FF63-E2B0-4E5F-BE95-B9196C75B2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楕円 27">
                    <a:extLst>
                      <a:ext uri="{FF2B5EF4-FFF2-40B4-BE49-F238E27FC236}">
                        <a16:creationId xmlns:a16="http://schemas.microsoft.com/office/drawing/2014/main" id="{84DE35AA-2571-4961-B5F2-1ECBB0EE8B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A629FBD6-DE98-4A50-ABE9-6AE927088DC5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773" name="楕円 175">
                    <a:extLst>
                      <a:ext uri="{FF2B5EF4-FFF2-40B4-BE49-F238E27FC236}">
                        <a16:creationId xmlns:a16="http://schemas.microsoft.com/office/drawing/2014/main" id="{6A57301D-2324-4CF8-BC6E-4F2E1F28E0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4" name="楕円 27">
                    <a:extLst>
                      <a:ext uri="{FF2B5EF4-FFF2-40B4-BE49-F238E27FC236}">
                        <a16:creationId xmlns:a16="http://schemas.microsoft.com/office/drawing/2014/main" id="{1DA114E8-9171-4F6A-9961-1846444FA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0B6C7930-C2EA-4E95-B89B-4C191253589E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771" name="楕円 175">
                    <a:extLst>
                      <a:ext uri="{FF2B5EF4-FFF2-40B4-BE49-F238E27FC236}">
                        <a16:creationId xmlns:a16="http://schemas.microsoft.com/office/drawing/2014/main" id="{44EAD36D-5113-4759-AD45-86F26C10CD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2" name="楕円 27">
                    <a:extLst>
                      <a:ext uri="{FF2B5EF4-FFF2-40B4-BE49-F238E27FC236}">
                        <a16:creationId xmlns:a16="http://schemas.microsoft.com/office/drawing/2014/main" id="{C090E30A-5D96-4D5F-B2FE-FF8ECA433B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3" name="グループ化 752">
                  <a:extLst>
                    <a:ext uri="{FF2B5EF4-FFF2-40B4-BE49-F238E27FC236}">
                      <a16:creationId xmlns:a16="http://schemas.microsoft.com/office/drawing/2014/main" id="{4DD44100-E666-4CF9-B954-D2124E9ACD0F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769" name="楕円 175">
                    <a:extLst>
                      <a:ext uri="{FF2B5EF4-FFF2-40B4-BE49-F238E27FC236}">
                        <a16:creationId xmlns:a16="http://schemas.microsoft.com/office/drawing/2014/main" id="{C2417748-1E91-4CBF-9FDC-FDC3140DC1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楕円 27">
                    <a:extLst>
                      <a:ext uri="{FF2B5EF4-FFF2-40B4-BE49-F238E27FC236}">
                        <a16:creationId xmlns:a16="http://schemas.microsoft.com/office/drawing/2014/main" id="{39A9F18B-8846-40F7-A376-5F1B824B06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57BDDEDC-5DE2-4D21-B030-539D86115035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767" name="楕円 175">
                    <a:extLst>
                      <a:ext uri="{FF2B5EF4-FFF2-40B4-BE49-F238E27FC236}">
                        <a16:creationId xmlns:a16="http://schemas.microsoft.com/office/drawing/2014/main" id="{DD1E5000-CBC8-45B6-817C-7A1073AA53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8" name="楕円 27">
                    <a:extLst>
                      <a:ext uri="{FF2B5EF4-FFF2-40B4-BE49-F238E27FC236}">
                        <a16:creationId xmlns:a16="http://schemas.microsoft.com/office/drawing/2014/main" id="{66AC7EF4-E24F-409C-8CA9-DFA1B9BE72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B831DD1E-7098-44AD-B274-9AB85793D15B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765" name="楕円 175">
                    <a:extLst>
                      <a:ext uri="{FF2B5EF4-FFF2-40B4-BE49-F238E27FC236}">
                        <a16:creationId xmlns:a16="http://schemas.microsoft.com/office/drawing/2014/main" id="{352BF57E-6F79-499C-8024-297B904D43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6" name="楕円 27">
                    <a:extLst>
                      <a:ext uri="{FF2B5EF4-FFF2-40B4-BE49-F238E27FC236}">
                        <a16:creationId xmlns:a16="http://schemas.microsoft.com/office/drawing/2014/main" id="{53D2E5FC-A663-42C8-A0E5-10EE6B1DB2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6" name="グループ化 755">
                  <a:extLst>
                    <a:ext uri="{FF2B5EF4-FFF2-40B4-BE49-F238E27FC236}">
                      <a16:creationId xmlns:a16="http://schemas.microsoft.com/office/drawing/2014/main" id="{3E48F719-B7EA-4617-BE55-990BB68BA8CF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763" name="楕円 175">
                    <a:extLst>
                      <a:ext uri="{FF2B5EF4-FFF2-40B4-BE49-F238E27FC236}">
                        <a16:creationId xmlns:a16="http://schemas.microsoft.com/office/drawing/2014/main" id="{6EBBCA2D-76E4-41BD-823E-7C9021F46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楕円 27">
                    <a:extLst>
                      <a:ext uri="{FF2B5EF4-FFF2-40B4-BE49-F238E27FC236}">
                        <a16:creationId xmlns:a16="http://schemas.microsoft.com/office/drawing/2014/main" id="{E21F2845-8E4B-497E-B000-AE1910ADD3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EB8CF7E7-EF03-49AF-8598-7FCA0DCD4C90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761" name="楕円 175">
                    <a:extLst>
                      <a:ext uri="{FF2B5EF4-FFF2-40B4-BE49-F238E27FC236}">
                        <a16:creationId xmlns:a16="http://schemas.microsoft.com/office/drawing/2014/main" id="{F589D824-12D9-4F66-ACC9-C5F16153FB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2" name="楕円 27">
                    <a:extLst>
                      <a:ext uri="{FF2B5EF4-FFF2-40B4-BE49-F238E27FC236}">
                        <a16:creationId xmlns:a16="http://schemas.microsoft.com/office/drawing/2014/main" id="{B34024B5-146F-4542-A490-78AF24298E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A97FE55C-FBCE-438A-A015-A30B9EB5935A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759" name="楕円 175">
                    <a:extLst>
                      <a:ext uri="{FF2B5EF4-FFF2-40B4-BE49-F238E27FC236}">
                        <a16:creationId xmlns:a16="http://schemas.microsoft.com/office/drawing/2014/main" id="{9CDBB66E-A58A-4349-98C4-202870173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0" name="楕円 27">
                    <a:extLst>
                      <a:ext uri="{FF2B5EF4-FFF2-40B4-BE49-F238E27FC236}">
                        <a16:creationId xmlns:a16="http://schemas.microsoft.com/office/drawing/2014/main" id="{EE867967-FADE-4447-BAA2-AF469A8F86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4529B453-7389-4895-B6AC-135672B875CF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4A86C709-D058-4B78-AB51-9E31EFBA928B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744" name="楕円 175">
                    <a:extLst>
                      <a:ext uri="{FF2B5EF4-FFF2-40B4-BE49-F238E27FC236}">
                        <a16:creationId xmlns:a16="http://schemas.microsoft.com/office/drawing/2014/main" id="{23ACA5E5-0663-43DB-839B-08C5735436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5" name="楕円 27">
                    <a:extLst>
                      <a:ext uri="{FF2B5EF4-FFF2-40B4-BE49-F238E27FC236}">
                        <a16:creationId xmlns:a16="http://schemas.microsoft.com/office/drawing/2014/main" id="{2D5456EF-939D-482C-B5DC-57A6691E9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9997EDD1-E60F-4658-A233-C0F9D955D419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742" name="楕円 175">
                    <a:extLst>
                      <a:ext uri="{FF2B5EF4-FFF2-40B4-BE49-F238E27FC236}">
                        <a16:creationId xmlns:a16="http://schemas.microsoft.com/office/drawing/2014/main" id="{BE7A66EC-B762-4079-A554-AE7504BCEC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3" name="楕円 27">
                    <a:extLst>
                      <a:ext uri="{FF2B5EF4-FFF2-40B4-BE49-F238E27FC236}">
                        <a16:creationId xmlns:a16="http://schemas.microsoft.com/office/drawing/2014/main" id="{FF0C0F97-2D1E-4784-BAF9-8D020A7F5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482FF237-60AE-4578-B4FB-6FE544AF6E6E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740" name="楕円 175">
                    <a:extLst>
                      <a:ext uri="{FF2B5EF4-FFF2-40B4-BE49-F238E27FC236}">
                        <a16:creationId xmlns:a16="http://schemas.microsoft.com/office/drawing/2014/main" id="{78D6DCBE-5723-4EB7-847B-FEB45B2E79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1" name="楕円 27">
                    <a:extLst>
                      <a:ext uri="{FF2B5EF4-FFF2-40B4-BE49-F238E27FC236}">
                        <a16:creationId xmlns:a16="http://schemas.microsoft.com/office/drawing/2014/main" id="{86243841-A919-4D5B-8172-317F6B58B9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7D31E69E-4EC0-44B0-87BC-41573402E8C7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738" name="楕円 175">
                    <a:extLst>
                      <a:ext uri="{FF2B5EF4-FFF2-40B4-BE49-F238E27FC236}">
                        <a16:creationId xmlns:a16="http://schemas.microsoft.com/office/drawing/2014/main" id="{FCD01D4E-A33E-44E5-9DC4-E34130221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9" name="楕円 27">
                    <a:extLst>
                      <a:ext uri="{FF2B5EF4-FFF2-40B4-BE49-F238E27FC236}">
                        <a16:creationId xmlns:a16="http://schemas.microsoft.com/office/drawing/2014/main" id="{4115BDA4-9BB3-460B-BA90-B8C8101406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6207F256-AF76-4568-8FE0-0D580543107A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736" name="楕円 175">
                    <a:extLst>
                      <a:ext uri="{FF2B5EF4-FFF2-40B4-BE49-F238E27FC236}">
                        <a16:creationId xmlns:a16="http://schemas.microsoft.com/office/drawing/2014/main" id="{5C857E1D-F505-43B2-91A0-C073C1B30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7" name="楕円 27">
                    <a:extLst>
                      <a:ext uri="{FF2B5EF4-FFF2-40B4-BE49-F238E27FC236}">
                        <a16:creationId xmlns:a16="http://schemas.microsoft.com/office/drawing/2014/main" id="{17406C9F-6FF8-46C3-AA8B-F6E53F89E6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E6AECDCB-5CB6-4B14-ACDB-7AC44DFA149F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734" name="楕円 175">
                    <a:extLst>
                      <a:ext uri="{FF2B5EF4-FFF2-40B4-BE49-F238E27FC236}">
                        <a16:creationId xmlns:a16="http://schemas.microsoft.com/office/drawing/2014/main" id="{5A3D775C-EE4D-4784-BA29-A1D4CC9495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楕円 27">
                    <a:extLst>
                      <a:ext uri="{FF2B5EF4-FFF2-40B4-BE49-F238E27FC236}">
                        <a16:creationId xmlns:a16="http://schemas.microsoft.com/office/drawing/2014/main" id="{902F739C-0981-4583-8CEA-2122F4F4A1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732D50F0-6CB6-4970-93A6-9EEF53EA2ADD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732" name="楕円 175">
                    <a:extLst>
                      <a:ext uri="{FF2B5EF4-FFF2-40B4-BE49-F238E27FC236}">
                        <a16:creationId xmlns:a16="http://schemas.microsoft.com/office/drawing/2014/main" id="{013B1318-E07C-483F-A70D-77DF1ABF1C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3" name="楕円 27">
                    <a:extLst>
                      <a:ext uri="{FF2B5EF4-FFF2-40B4-BE49-F238E27FC236}">
                        <a16:creationId xmlns:a16="http://schemas.microsoft.com/office/drawing/2014/main" id="{87624643-8507-4F31-A6C7-6DCCDA29BF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4" name="グループ化 713">
                  <a:extLst>
                    <a:ext uri="{FF2B5EF4-FFF2-40B4-BE49-F238E27FC236}">
                      <a16:creationId xmlns:a16="http://schemas.microsoft.com/office/drawing/2014/main" id="{879D5BC8-8D05-4DFC-BF47-B05E2BC36E20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730" name="楕円 175">
                    <a:extLst>
                      <a:ext uri="{FF2B5EF4-FFF2-40B4-BE49-F238E27FC236}">
                        <a16:creationId xmlns:a16="http://schemas.microsoft.com/office/drawing/2014/main" id="{EAA8125D-EBC9-4001-874F-C00DC4966D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1" name="楕円 27">
                    <a:extLst>
                      <a:ext uri="{FF2B5EF4-FFF2-40B4-BE49-F238E27FC236}">
                        <a16:creationId xmlns:a16="http://schemas.microsoft.com/office/drawing/2014/main" id="{8F9C2A14-F42D-4B73-AB4B-6FBCB56F56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5" name="グループ化 714">
                  <a:extLst>
                    <a:ext uri="{FF2B5EF4-FFF2-40B4-BE49-F238E27FC236}">
                      <a16:creationId xmlns:a16="http://schemas.microsoft.com/office/drawing/2014/main" id="{DEB84F57-BE4A-4BEF-B7D7-A3A6CE02282D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728" name="楕円 175">
                    <a:extLst>
                      <a:ext uri="{FF2B5EF4-FFF2-40B4-BE49-F238E27FC236}">
                        <a16:creationId xmlns:a16="http://schemas.microsoft.com/office/drawing/2014/main" id="{3C7A7868-0569-4C00-A115-AD38716A4C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9" name="楕円 27">
                    <a:extLst>
                      <a:ext uri="{FF2B5EF4-FFF2-40B4-BE49-F238E27FC236}">
                        <a16:creationId xmlns:a16="http://schemas.microsoft.com/office/drawing/2014/main" id="{457DDD08-3449-4473-B5F4-36E5894182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6" name="グループ化 715">
                  <a:extLst>
                    <a:ext uri="{FF2B5EF4-FFF2-40B4-BE49-F238E27FC236}">
                      <a16:creationId xmlns:a16="http://schemas.microsoft.com/office/drawing/2014/main" id="{D9A96455-849E-439B-82F4-FC749EB0938C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726" name="楕円 175">
                    <a:extLst>
                      <a:ext uri="{FF2B5EF4-FFF2-40B4-BE49-F238E27FC236}">
                        <a16:creationId xmlns:a16="http://schemas.microsoft.com/office/drawing/2014/main" id="{1FC90D8F-EA19-4509-8201-ECBE704AD7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7" name="楕円 27">
                    <a:extLst>
                      <a:ext uri="{FF2B5EF4-FFF2-40B4-BE49-F238E27FC236}">
                        <a16:creationId xmlns:a16="http://schemas.microsoft.com/office/drawing/2014/main" id="{583EBDB8-B43A-48E6-AF29-554743D99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7" name="グループ化 716">
                  <a:extLst>
                    <a:ext uri="{FF2B5EF4-FFF2-40B4-BE49-F238E27FC236}">
                      <a16:creationId xmlns:a16="http://schemas.microsoft.com/office/drawing/2014/main" id="{63734E50-0AFE-4BC8-AAFC-31D5CAF0F4EA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724" name="楕円 175">
                    <a:extLst>
                      <a:ext uri="{FF2B5EF4-FFF2-40B4-BE49-F238E27FC236}">
                        <a16:creationId xmlns:a16="http://schemas.microsoft.com/office/drawing/2014/main" id="{2C74603A-37E4-41DE-A3BA-1847C8EA51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楕円 27">
                    <a:extLst>
                      <a:ext uri="{FF2B5EF4-FFF2-40B4-BE49-F238E27FC236}">
                        <a16:creationId xmlns:a16="http://schemas.microsoft.com/office/drawing/2014/main" id="{A155F7F4-113B-43E8-A82B-248B6E497C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0BDACFB4-9054-4C45-8344-F0343D17429F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722" name="楕円 175">
                    <a:extLst>
                      <a:ext uri="{FF2B5EF4-FFF2-40B4-BE49-F238E27FC236}">
                        <a16:creationId xmlns:a16="http://schemas.microsoft.com/office/drawing/2014/main" id="{1AE3FC20-C708-49B4-AF82-F4CA003366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3" name="楕円 27">
                    <a:extLst>
                      <a:ext uri="{FF2B5EF4-FFF2-40B4-BE49-F238E27FC236}">
                        <a16:creationId xmlns:a16="http://schemas.microsoft.com/office/drawing/2014/main" id="{23EBA0A2-1505-4916-8B6A-ED957C7653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AB297CD4-364C-48C1-9325-515918726BBD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720" name="楕円 175">
                    <a:extLst>
                      <a:ext uri="{FF2B5EF4-FFF2-40B4-BE49-F238E27FC236}">
                        <a16:creationId xmlns:a16="http://schemas.microsoft.com/office/drawing/2014/main" id="{91F4A77C-881D-46F6-AE29-0FF93E0575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1" name="楕円 27">
                    <a:extLst>
                      <a:ext uri="{FF2B5EF4-FFF2-40B4-BE49-F238E27FC236}">
                        <a16:creationId xmlns:a16="http://schemas.microsoft.com/office/drawing/2014/main" id="{0F1D208B-0313-4AD9-8494-F2661812C4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A23D4AED-0C56-4271-B9C5-DAC4A400C721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1C9A7B7D-CDA4-4665-8F1B-08AF36CD57E0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705" name="楕円 175">
                    <a:extLst>
                      <a:ext uri="{FF2B5EF4-FFF2-40B4-BE49-F238E27FC236}">
                        <a16:creationId xmlns:a16="http://schemas.microsoft.com/office/drawing/2014/main" id="{68A066A6-5211-44E9-91EE-7E0623E67F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6" name="楕円 27">
                    <a:extLst>
                      <a:ext uri="{FF2B5EF4-FFF2-40B4-BE49-F238E27FC236}">
                        <a16:creationId xmlns:a16="http://schemas.microsoft.com/office/drawing/2014/main" id="{023066B4-1563-4C2E-ACF6-DF6D9CBEE6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0393F300-0786-4AA8-ACC0-A78F3539BC92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703" name="楕円 175">
                    <a:extLst>
                      <a:ext uri="{FF2B5EF4-FFF2-40B4-BE49-F238E27FC236}">
                        <a16:creationId xmlns:a16="http://schemas.microsoft.com/office/drawing/2014/main" id="{06B29315-4B60-4A07-9566-5DC188EBC5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4" name="楕円 27">
                    <a:extLst>
                      <a:ext uri="{FF2B5EF4-FFF2-40B4-BE49-F238E27FC236}">
                        <a16:creationId xmlns:a16="http://schemas.microsoft.com/office/drawing/2014/main" id="{7E63838A-2BD5-4AD5-B57F-D16C6BF4AF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01A9DDE2-5342-424F-BCA4-1C5B2DF61268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701" name="楕円 175">
                    <a:extLst>
                      <a:ext uri="{FF2B5EF4-FFF2-40B4-BE49-F238E27FC236}">
                        <a16:creationId xmlns:a16="http://schemas.microsoft.com/office/drawing/2014/main" id="{1A2A816E-C47C-4BB9-9702-E3B497BF55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楕円 27">
                    <a:extLst>
                      <a:ext uri="{FF2B5EF4-FFF2-40B4-BE49-F238E27FC236}">
                        <a16:creationId xmlns:a16="http://schemas.microsoft.com/office/drawing/2014/main" id="{5DB05BFF-B44D-4A87-9775-F99814CC0C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32C08C9A-4E89-4A01-9494-E23F8126EF65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699" name="楕円 175">
                    <a:extLst>
                      <a:ext uri="{FF2B5EF4-FFF2-40B4-BE49-F238E27FC236}">
                        <a16:creationId xmlns:a16="http://schemas.microsoft.com/office/drawing/2014/main" id="{5BCFD6C4-0FD0-4F89-A0E6-93E86B8E8B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0" name="楕円 27">
                    <a:extLst>
                      <a:ext uri="{FF2B5EF4-FFF2-40B4-BE49-F238E27FC236}">
                        <a16:creationId xmlns:a16="http://schemas.microsoft.com/office/drawing/2014/main" id="{6F34A0C6-103A-4581-9961-B35E8BC0D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624ECDB7-8792-4770-A8E7-314750498117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697" name="楕円 175">
                    <a:extLst>
                      <a:ext uri="{FF2B5EF4-FFF2-40B4-BE49-F238E27FC236}">
                        <a16:creationId xmlns:a16="http://schemas.microsoft.com/office/drawing/2014/main" id="{CCB4D75D-8635-4E7E-86EA-0DDC7ABE7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8" name="楕円 27">
                    <a:extLst>
                      <a:ext uri="{FF2B5EF4-FFF2-40B4-BE49-F238E27FC236}">
                        <a16:creationId xmlns:a16="http://schemas.microsoft.com/office/drawing/2014/main" id="{55C3D1A0-BEC1-4008-B7CE-F0001F50E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EB1FF0AE-4E0C-41A6-AF0F-79000C450364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695" name="楕円 175">
                    <a:extLst>
                      <a:ext uri="{FF2B5EF4-FFF2-40B4-BE49-F238E27FC236}">
                        <a16:creationId xmlns:a16="http://schemas.microsoft.com/office/drawing/2014/main" id="{5A25CFFD-DD3C-4AC6-B381-F4DC84DEC4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楕円 27">
                    <a:extLst>
                      <a:ext uri="{FF2B5EF4-FFF2-40B4-BE49-F238E27FC236}">
                        <a16:creationId xmlns:a16="http://schemas.microsoft.com/office/drawing/2014/main" id="{446FAB16-5CCF-4E31-8598-194F2CFE59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705B3797-56F8-4870-B848-4872D2AEBC97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693" name="楕円 175">
                    <a:extLst>
                      <a:ext uri="{FF2B5EF4-FFF2-40B4-BE49-F238E27FC236}">
                        <a16:creationId xmlns:a16="http://schemas.microsoft.com/office/drawing/2014/main" id="{DC0AA387-B65B-4212-8AD9-C270B4500D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4" name="楕円 27">
                    <a:extLst>
                      <a:ext uri="{FF2B5EF4-FFF2-40B4-BE49-F238E27FC236}">
                        <a16:creationId xmlns:a16="http://schemas.microsoft.com/office/drawing/2014/main" id="{223FAB48-B114-4188-AC07-16E4B62F52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23E45305-E578-42F1-9694-1D9A54801EFC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691" name="楕円 175">
                    <a:extLst>
                      <a:ext uri="{FF2B5EF4-FFF2-40B4-BE49-F238E27FC236}">
                        <a16:creationId xmlns:a16="http://schemas.microsoft.com/office/drawing/2014/main" id="{AAAD759D-4234-488D-AD71-5EF78A0178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楕円 27">
                    <a:extLst>
                      <a:ext uri="{FF2B5EF4-FFF2-40B4-BE49-F238E27FC236}">
                        <a16:creationId xmlns:a16="http://schemas.microsoft.com/office/drawing/2014/main" id="{7F51A7EE-D82F-4AF0-AB14-D9FD6B6EF3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C03421E3-6E38-4C18-8991-0CE1E5E4EEC4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89" name="楕円 175">
                    <a:extLst>
                      <a:ext uri="{FF2B5EF4-FFF2-40B4-BE49-F238E27FC236}">
                        <a16:creationId xmlns:a16="http://schemas.microsoft.com/office/drawing/2014/main" id="{BF884EFC-46AA-478D-BCD0-E63DF3291B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楕円 27">
                    <a:extLst>
                      <a:ext uri="{FF2B5EF4-FFF2-40B4-BE49-F238E27FC236}">
                        <a16:creationId xmlns:a16="http://schemas.microsoft.com/office/drawing/2014/main" id="{A5BD63B2-2003-4A7A-8D99-9D2BC46919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2DD9FA64-8062-4793-8746-2C17AA3AAABC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87" name="楕円 175">
                    <a:extLst>
                      <a:ext uri="{FF2B5EF4-FFF2-40B4-BE49-F238E27FC236}">
                        <a16:creationId xmlns:a16="http://schemas.microsoft.com/office/drawing/2014/main" id="{E9B893B2-6D33-415A-B84B-CE80E048EB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8" name="楕円 27">
                    <a:extLst>
                      <a:ext uri="{FF2B5EF4-FFF2-40B4-BE49-F238E27FC236}">
                        <a16:creationId xmlns:a16="http://schemas.microsoft.com/office/drawing/2014/main" id="{10CEE3EC-8F62-4E62-B9E4-727D0DD4B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A28348DA-5FAD-490D-BAC3-F940FF6601EA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85" name="楕円 175">
                    <a:extLst>
                      <a:ext uri="{FF2B5EF4-FFF2-40B4-BE49-F238E27FC236}">
                        <a16:creationId xmlns:a16="http://schemas.microsoft.com/office/drawing/2014/main" id="{F94E0AA4-B743-4F60-86AA-35D08BD34D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6" name="楕円 27">
                    <a:extLst>
                      <a:ext uri="{FF2B5EF4-FFF2-40B4-BE49-F238E27FC236}">
                        <a16:creationId xmlns:a16="http://schemas.microsoft.com/office/drawing/2014/main" id="{A428EC79-DEF9-44D2-B840-22D79EDAC9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035F4E95-E8A2-4719-B47D-5CE09C266BF3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83" name="楕円 175">
                    <a:extLst>
                      <a:ext uri="{FF2B5EF4-FFF2-40B4-BE49-F238E27FC236}">
                        <a16:creationId xmlns:a16="http://schemas.microsoft.com/office/drawing/2014/main" id="{0BE691FF-6B48-4D5E-934B-FFAEA0BB54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4" name="楕円 27">
                    <a:extLst>
                      <a:ext uri="{FF2B5EF4-FFF2-40B4-BE49-F238E27FC236}">
                        <a16:creationId xmlns:a16="http://schemas.microsoft.com/office/drawing/2014/main" id="{833C7715-8A94-41E0-B366-E762B208A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E4FBB293-E9CA-41FF-9BB9-BB026F982DE3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681" name="楕円 175">
                    <a:extLst>
                      <a:ext uri="{FF2B5EF4-FFF2-40B4-BE49-F238E27FC236}">
                        <a16:creationId xmlns:a16="http://schemas.microsoft.com/office/drawing/2014/main" id="{9B7D8C3E-DFB1-4B81-9B4E-49272015F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楕円 27">
                    <a:extLst>
                      <a:ext uri="{FF2B5EF4-FFF2-40B4-BE49-F238E27FC236}">
                        <a16:creationId xmlns:a16="http://schemas.microsoft.com/office/drawing/2014/main" id="{E11B18B0-5672-4A8F-AF9C-2B9C7D4255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4F1F785A-12DD-44A7-9FD8-C0AD6C3D6F24}"/>
                </a:ext>
              </a:extLst>
            </p:cNvPr>
            <p:cNvGrpSpPr/>
            <p:nvPr/>
          </p:nvGrpSpPr>
          <p:grpSpPr>
            <a:xfrm>
              <a:off x="3997805" y="1700476"/>
              <a:ext cx="1433502" cy="1206191"/>
              <a:chOff x="2403745" y="3128948"/>
              <a:chExt cx="1433502" cy="1206191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BB7202B1-0F3C-4641-AD90-4ECCD41807D6}"/>
                  </a:ext>
                </a:extLst>
              </p:cNvPr>
              <p:cNvGrpSpPr/>
              <p:nvPr/>
            </p:nvGrpSpPr>
            <p:grpSpPr>
              <a:xfrm rot="2700000">
                <a:off x="2769754" y="3062042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BEC94B9F-0F10-4F3D-967F-F9CB1FB04767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663" name="楕円 175">
                    <a:extLst>
                      <a:ext uri="{FF2B5EF4-FFF2-40B4-BE49-F238E27FC236}">
                        <a16:creationId xmlns:a16="http://schemas.microsoft.com/office/drawing/2014/main" id="{8611FD36-12F7-4497-9936-FD5BCA8A3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4" name="楕円 27">
                    <a:extLst>
                      <a:ext uri="{FF2B5EF4-FFF2-40B4-BE49-F238E27FC236}">
                        <a16:creationId xmlns:a16="http://schemas.microsoft.com/office/drawing/2014/main" id="{CF9BB05D-B299-49D5-B142-F63DCEA060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D2E6AFD4-B114-4BB5-95D1-10B0247887E0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661" name="楕円 175">
                    <a:extLst>
                      <a:ext uri="{FF2B5EF4-FFF2-40B4-BE49-F238E27FC236}">
                        <a16:creationId xmlns:a16="http://schemas.microsoft.com/office/drawing/2014/main" id="{3E5A590F-DF11-4835-B89F-0A1B69EDCC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2" name="楕円 27">
                    <a:extLst>
                      <a:ext uri="{FF2B5EF4-FFF2-40B4-BE49-F238E27FC236}">
                        <a16:creationId xmlns:a16="http://schemas.microsoft.com/office/drawing/2014/main" id="{23EFCD26-BF3E-4CE9-BF1F-7963C0448A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3AFD1501-AD9B-4E44-9BE8-4EADD15203D1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659" name="楕円 175">
                    <a:extLst>
                      <a:ext uri="{FF2B5EF4-FFF2-40B4-BE49-F238E27FC236}">
                        <a16:creationId xmlns:a16="http://schemas.microsoft.com/office/drawing/2014/main" id="{58FFB20F-78EC-46C3-91EF-AEFA54BBC8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0" name="楕円 27">
                    <a:extLst>
                      <a:ext uri="{FF2B5EF4-FFF2-40B4-BE49-F238E27FC236}">
                        <a16:creationId xmlns:a16="http://schemas.microsoft.com/office/drawing/2014/main" id="{4064E2D1-F446-4992-BCE4-259DC617B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6923C161-63B7-4A76-9603-C88BFF64F73C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657" name="楕円 175">
                    <a:extLst>
                      <a:ext uri="{FF2B5EF4-FFF2-40B4-BE49-F238E27FC236}">
                        <a16:creationId xmlns:a16="http://schemas.microsoft.com/office/drawing/2014/main" id="{DBDD7D7E-FA99-43A9-9DAE-2613CBAE50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楕円 27">
                    <a:extLst>
                      <a:ext uri="{FF2B5EF4-FFF2-40B4-BE49-F238E27FC236}">
                        <a16:creationId xmlns:a16="http://schemas.microsoft.com/office/drawing/2014/main" id="{0888388A-7A18-4C8F-BD85-3BD64FF832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0" name="グループ化 629">
                  <a:extLst>
                    <a:ext uri="{FF2B5EF4-FFF2-40B4-BE49-F238E27FC236}">
                      <a16:creationId xmlns:a16="http://schemas.microsoft.com/office/drawing/2014/main" id="{9CC43B04-97A1-4996-BB26-C8273B364390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655" name="楕円 175">
                    <a:extLst>
                      <a:ext uri="{FF2B5EF4-FFF2-40B4-BE49-F238E27FC236}">
                        <a16:creationId xmlns:a16="http://schemas.microsoft.com/office/drawing/2014/main" id="{486371BD-0D2E-471C-B3D5-85DB1CE014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楕円 27">
                    <a:extLst>
                      <a:ext uri="{FF2B5EF4-FFF2-40B4-BE49-F238E27FC236}">
                        <a16:creationId xmlns:a16="http://schemas.microsoft.com/office/drawing/2014/main" id="{99F09995-2146-486E-BE24-D28AA7C0B2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B6E3D824-B995-4874-83E3-357012D575ED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653" name="楕円 175">
                    <a:extLst>
                      <a:ext uri="{FF2B5EF4-FFF2-40B4-BE49-F238E27FC236}">
                        <a16:creationId xmlns:a16="http://schemas.microsoft.com/office/drawing/2014/main" id="{87CD1A29-DD6A-4077-BD08-515846B127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4" name="楕円 27">
                    <a:extLst>
                      <a:ext uri="{FF2B5EF4-FFF2-40B4-BE49-F238E27FC236}">
                        <a16:creationId xmlns:a16="http://schemas.microsoft.com/office/drawing/2014/main" id="{89B86C6C-D40D-4477-909B-80B8501F9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78439AFB-B16D-4E6B-BB1C-DBA8ECFA261F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651" name="楕円 175">
                    <a:extLst>
                      <a:ext uri="{FF2B5EF4-FFF2-40B4-BE49-F238E27FC236}">
                        <a16:creationId xmlns:a16="http://schemas.microsoft.com/office/drawing/2014/main" id="{A4A02D7B-1AED-4FB5-A6FE-84F51C16BE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2" name="楕円 27">
                    <a:extLst>
                      <a:ext uri="{FF2B5EF4-FFF2-40B4-BE49-F238E27FC236}">
                        <a16:creationId xmlns:a16="http://schemas.microsoft.com/office/drawing/2014/main" id="{494FF2B6-A927-4DA5-9AEA-59EC358042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7377B9F8-F716-4EB6-8CEE-F8993C973A95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649" name="楕円 175">
                    <a:extLst>
                      <a:ext uri="{FF2B5EF4-FFF2-40B4-BE49-F238E27FC236}">
                        <a16:creationId xmlns:a16="http://schemas.microsoft.com/office/drawing/2014/main" id="{772618EC-7F1F-4399-BDDB-326968FA1F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楕円 27">
                    <a:extLst>
                      <a:ext uri="{FF2B5EF4-FFF2-40B4-BE49-F238E27FC236}">
                        <a16:creationId xmlns:a16="http://schemas.microsoft.com/office/drawing/2014/main" id="{486E11A0-EB6F-4E32-A913-F1393C204C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4" name="グループ化 633">
                  <a:extLst>
                    <a:ext uri="{FF2B5EF4-FFF2-40B4-BE49-F238E27FC236}">
                      <a16:creationId xmlns:a16="http://schemas.microsoft.com/office/drawing/2014/main" id="{C90A96F5-1DE0-4C89-B97B-0AAD778CB09A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47" name="楕円 175">
                    <a:extLst>
                      <a:ext uri="{FF2B5EF4-FFF2-40B4-BE49-F238E27FC236}">
                        <a16:creationId xmlns:a16="http://schemas.microsoft.com/office/drawing/2014/main" id="{295A8385-04D3-4432-9AA1-204E43B401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8" name="楕円 27">
                    <a:extLst>
                      <a:ext uri="{FF2B5EF4-FFF2-40B4-BE49-F238E27FC236}">
                        <a16:creationId xmlns:a16="http://schemas.microsoft.com/office/drawing/2014/main" id="{50D0B058-4BCE-4265-9341-2F318CB9F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5" name="グループ化 634">
                  <a:extLst>
                    <a:ext uri="{FF2B5EF4-FFF2-40B4-BE49-F238E27FC236}">
                      <a16:creationId xmlns:a16="http://schemas.microsoft.com/office/drawing/2014/main" id="{7E20A3AE-128F-40F1-8B5C-9222525B885D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45" name="楕円 175">
                    <a:extLst>
                      <a:ext uri="{FF2B5EF4-FFF2-40B4-BE49-F238E27FC236}">
                        <a16:creationId xmlns:a16="http://schemas.microsoft.com/office/drawing/2014/main" id="{3A4AA6CD-8F59-4A56-B953-12A714162F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6" name="楕円 27">
                    <a:extLst>
                      <a:ext uri="{FF2B5EF4-FFF2-40B4-BE49-F238E27FC236}">
                        <a16:creationId xmlns:a16="http://schemas.microsoft.com/office/drawing/2014/main" id="{0EF153DF-4351-43CB-9083-944E72907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3DD10FA9-EE80-4C13-91D9-94045C0F94BC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43" name="楕円 175">
                    <a:extLst>
                      <a:ext uri="{FF2B5EF4-FFF2-40B4-BE49-F238E27FC236}">
                        <a16:creationId xmlns:a16="http://schemas.microsoft.com/office/drawing/2014/main" id="{A50F6BD8-3936-4BD4-997F-3D9DF01104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4" name="楕円 27">
                    <a:extLst>
                      <a:ext uri="{FF2B5EF4-FFF2-40B4-BE49-F238E27FC236}">
                        <a16:creationId xmlns:a16="http://schemas.microsoft.com/office/drawing/2014/main" id="{6F68BCCB-06F9-4B23-8D1D-0A88CDCA5B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561E70CC-1E86-4376-856E-CA4EB77D8C2C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41" name="楕円 175">
                    <a:extLst>
                      <a:ext uri="{FF2B5EF4-FFF2-40B4-BE49-F238E27FC236}">
                        <a16:creationId xmlns:a16="http://schemas.microsoft.com/office/drawing/2014/main" id="{3C929DF2-6284-465F-B28D-07237C2BC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楕円 27">
                    <a:extLst>
                      <a:ext uri="{FF2B5EF4-FFF2-40B4-BE49-F238E27FC236}">
                        <a16:creationId xmlns:a16="http://schemas.microsoft.com/office/drawing/2014/main" id="{8CD694FB-05DE-404B-9FC5-E9164DB8B1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70ECDB07-0F48-474F-B2FB-6E1294410490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639" name="楕円 175">
                    <a:extLst>
                      <a:ext uri="{FF2B5EF4-FFF2-40B4-BE49-F238E27FC236}">
                        <a16:creationId xmlns:a16="http://schemas.microsoft.com/office/drawing/2014/main" id="{765028D7-96C2-44BE-AB13-FA62C8FC78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楕円 27">
                    <a:extLst>
                      <a:ext uri="{FF2B5EF4-FFF2-40B4-BE49-F238E27FC236}">
                        <a16:creationId xmlns:a16="http://schemas.microsoft.com/office/drawing/2014/main" id="{CC41CB92-50DC-4961-9FA4-3DF453DBC0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0A81868D-D345-48E0-89DF-217CD4FDC1C0}"/>
                  </a:ext>
                </a:extLst>
              </p:cNvPr>
              <p:cNvGrpSpPr/>
              <p:nvPr/>
            </p:nvGrpSpPr>
            <p:grpSpPr>
              <a:xfrm rot="2700000">
                <a:off x="2965803" y="3403307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49A7AED9-1973-4344-BBB5-291D77FDBEFA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624" name="楕円 175">
                    <a:extLst>
                      <a:ext uri="{FF2B5EF4-FFF2-40B4-BE49-F238E27FC236}">
                        <a16:creationId xmlns:a16="http://schemas.microsoft.com/office/drawing/2014/main" id="{0F2B6514-E2A9-4538-A581-549BBF9896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楕円 27">
                    <a:extLst>
                      <a:ext uri="{FF2B5EF4-FFF2-40B4-BE49-F238E27FC236}">
                        <a16:creationId xmlns:a16="http://schemas.microsoft.com/office/drawing/2014/main" id="{9123FD64-4E88-4EB1-A4FB-18DC91910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BC6E1429-FFC1-4438-9C34-8749CD997EF2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622" name="楕円 175">
                    <a:extLst>
                      <a:ext uri="{FF2B5EF4-FFF2-40B4-BE49-F238E27FC236}">
                        <a16:creationId xmlns:a16="http://schemas.microsoft.com/office/drawing/2014/main" id="{07FC9410-616C-4DAA-A975-AF310A2DB6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3" name="楕円 27">
                    <a:extLst>
                      <a:ext uri="{FF2B5EF4-FFF2-40B4-BE49-F238E27FC236}">
                        <a16:creationId xmlns:a16="http://schemas.microsoft.com/office/drawing/2014/main" id="{4457B490-DBB2-44CA-B94F-95421192CF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16E9D833-FB2A-4038-A9B3-3A5C03BB504F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620" name="楕円 175">
                    <a:extLst>
                      <a:ext uri="{FF2B5EF4-FFF2-40B4-BE49-F238E27FC236}">
                        <a16:creationId xmlns:a16="http://schemas.microsoft.com/office/drawing/2014/main" id="{24603DE8-4A88-49A4-BB97-2A5132FA9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1" name="楕円 27">
                    <a:extLst>
                      <a:ext uri="{FF2B5EF4-FFF2-40B4-BE49-F238E27FC236}">
                        <a16:creationId xmlns:a16="http://schemas.microsoft.com/office/drawing/2014/main" id="{87720D6B-D599-4F39-A954-F985EC30F5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788CF8B2-2C81-488C-B9C0-FD931CDAFC23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618" name="楕円 175">
                    <a:extLst>
                      <a:ext uri="{FF2B5EF4-FFF2-40B4-BE49-F238E27FC236}">
                        <a16:creationId xmlns:a16="http://schemas.microsoft.com/office/drawing/2014/main" id="{2800DD51-6F8E-4CA0-BB1C-BAD69E7091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楕円 27">
                    <a:extLst>
                      <a:ext uri="{FF2B5EF4-FFF2-40B4-BE49-F238E27FC236}">
                        <a16:creationId xmlns:a16="http://schemas.microsoft.com/office/drawing/2014/main" id="{B4CE6573-F73B-4BD8-BBBB-E40E910C2B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67E3FF58-D62A-43AB-9DA6-EB5BE875B3FE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616" name="楕円 175">
                    <a:extLst>
                      <a:ext uri="{FF2B5EF4-FFF2-40B4-BE49-F238E27FC236}">
                        <a16:creationId xmlns:a16="http://schemas.microsoft.com/office/drawing/2014/main" id="{8DDEAB85-8936-41F5-B32A-1102956209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7" name="楕円 27">
                    <a:extLst>
                      <a:ext uri="{FF2B5EF4-FFF2-40B4-BE49-F238E27FC236}">
                        <a16:creationId xmlns:a16="http://schemas.microsoft.com/office/drawing/2014/main" id="{C59411CF-B52A-4C7C-8D87-21F462C961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A5A24D22-2091-45F2-A991-4DF091893722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614" name="楕円 175">
                    <a:extLst>
                      <a:ext uri="{FF2B5EF4-FFF2-40B4-BE49-F238E27FC236}">
                        <a16:creationId xmlns:a16="http://schemas.microsoft.com/office/drawing/2014/main" id="{37111681-5CB2-4513-AD61-0967D023C5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5" name="楕円 27">
                    <a:extLst>
                      <a:ext uri="{FF2B5EF4-FFF2-40B4-BE49-F238E27FC236}">
                        <a16:creationId xmlns:a16="http://schemas.microsoft.com/office/drawing/2014/main" id="{39DB68CC-D566-4E6C-B223-64723EE79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3DF386B7-2D56-4C24-B1AA-F67AFB935222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612" name="楕円 175">
                    <a:extLst>
                      <a:ext uri="{FF2B5EF4-FFF2-40B4-BE49-F238E27FC236}">
                        <a16:creationId xmlns:a16="http://schemas.microsoft.com/office/drawing/2014/main" id="{858118E2-512E-4E77-B8BD-73E6BC1923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楕円 27">
                    <a:extLst>
                      <a:ext uri="{FF2B5EF4-FFF2-40B4-BE49-F238E27FC236}">
                        <a16:creationId xmlns:a16="http://schemas.microsoft.com/office/drawing/2014/main" id="{72BAE7DB-27DF-4066-B84D-7AC6C13566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5587E664-AA2C-4F97-BD83-6DBD4307ECD9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610" name="楕円 175">
                    <a:extLst>
                      <a:ext uri="{FF2B5EF4-FFF2-40B4-BE49-F238E27FC236}">
                        <a16:creationId xmlns:a16="http://schemas.microsoft.com/office/drawing/2014/main" id="{D3388BE2-1FF3-4F7A-B495-09170526A6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1" name="楕円 27">
                    <a:extLst>
                      <a:ext uri="{FF2B5EF4-FFF2-40B4-BE49-F238E27FC236}">
                        <a16:creationId xmlns:a16="http://schemas.microsoft.com/office/drawing/2014/main" id="{A66AE7BC-3BD0-4AE0-93B6-7A1D8D85B5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2D3C2483-BA38-4B5A-A727-E20942B44E7E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08" name="楕円 175">
                    <a:extLst>
                      <a:ext uri="{FF2B5EF4-FFF2-40B4-BE49-F238E27FC236}">
                        <a16:creationId xmlns:a16="http://schemas.microsoft.com/office/drawing/2014/main" id="{A77B3120-1E5B-4F51-9568-D694778A9E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9" name="楕円 27">
                    <a:extLst>
                      <a:ext uri="{FF2B5EF4-FFF2-40B4-BE49-F238E27FC236}">
                        <a16:creationId xmlns:a16="http://schemas.microsoft.com/office/drawing/2014/main" id="{56E50F34-CDBC-4286-B218-73FBC78A4D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3932792D-196C-4CA9-8AC0-EC28C126348C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606" name="楕円 175">
                    <a:extLst>
                      <a:ext uri="{FF2B5EF4-FFF2-40B4-BE49-F238E27FC236}">
                        <a16:creationId xmlns:a16="http://schemas.microsoft.com/office/drawing/2014/main" id="{4359F51A-EB40-488D-BC3D-1DB3C2ABF5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楕円 27">
                    <a:extLst>
                      <a:ext uri="{FF2B5EF4-FFF2-40B4-BE49-F238E27FC236}">
                        <a16:creationId xmlns:a16="http://schemas.microsoft.com/office/drawing/2014/main" id="{197C6660-CE26-4AE1-B542-422DEAFCA4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97662C34-4E1E-4D15-9D89-3E9B22E497F2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04" name="楕円 175">
                    <a:extLst>
                      <a:ext uri="{FF2B5EF4-FFF2-40B4-BE49-F238E27FC236}">
                        <a16:creationId xmlns:a16="http://schemas.microsoft.com/office/drawing/2014/main" id="{CA3CE5D9-77BF-47B4-BE99-4424CF5BB4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5" name="楕円 27">
                    <a:extLst>
                      <a:ext uri="{FF2B5EF4-FFF2-40B4-BE49-F238E27FC236}">
                        <a16:creationId xmlns:a16="http://schemas.microsoft.com/office/drawing/2014/main" id="{73B57D1C-DB3A-4F80-A411-04B4F36D80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8326A400-6F7A-4729-ADCC-6BF77C5D2B17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602" name="楕円 175">
                    <a:extLst>
                      <a:ext uri="{FF2B5EF4-FFF2-40B4-BE49-F238E27FC236}">
                        <a16:creationId xmlns:a16="http://schemas.microsoft.com/office/drawing/2014/main" id="{FA07CD41-7AA5-4C14-953E-37107C55F4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楕円 27">
                    <a:extLst>
                      <a:ext uri="{FF2B5EF4-FFF2-40B4-BE49-F238E27FC236}">
                        <a16:creationId xmlns:a16="http://schemas.microsoft.com/office/drawing/2014/main" id="{00D271FD-689D-4B82-B0C3-976B34508C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FCE1772B-EED5-43BE-A201-CCDF44D60715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600" name="楕円 175">
                    <a:extLst>
                      <a:ext uri="{FF2B5EF4-FFF2-40B4-BE49-F238E27FC236}">
                        <a16:creationId xmlns:a16="http://schemas.microsoft.com/office/drawing/2014/main" id="{67B9007F-568F-46CD-B68C-BED252DB66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楕円 27">
                    <a:extLst>
                      <a:ext uri="{FF2B5EF4-FFF2-40B4-BE49-F238E27FC236}">
                        <a16:creationId xmlns:a16="http://schemas.microsoft.com/office/drawing/2014/main" id="{84C172FD-E1E8-43B5-81FB-B34B54D6D7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EDD0B9EC-F28A-4822-AE16-576D0334A9A7}"/>
                  </a:ext>
                </a:extLst>
              </p:cNvPr>
              <p:cNvGrpSpPr/>
              <p:nvPr/>
            </p:nvGrpSpPr>
            <p:grpSpPr>
              <a:xfrm rot="2700000">
                <a:off x="2470651" y="3463695"/>
                <a:ext cx="804538" cy="938350"/>
                <a:chOff x="3395900" y="892106"/>
                <a:chExt cx="1157789" cy="1350355"/>
              </a:xfrm>
            </p:grpSpPr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29834397-16E1-4E32-B04D-9D937B91DA45}"/>
                    </a:ext>
                  </a:extLst>
                </p:cNvPr>
                <p:cNvGrpSpPr/>
                <p:nvPr/>
              </p:nvGrpSpPr>
              <p:grpSpPr>
                <a:xfrm rot="19800000">
                  <a:off x="3471883" y="1467894"/>
                  <a:ext cx="204904" cy="749953"/>
                  <a:chOff x="3218078" y="1088203"/>
                  <a:chExt cx="360942" cy="1139307"/>
                </a:xfrm>
              </p:grpSpPr>
              <p:sp>
                <p:nvSpPr>
                  <p:cNvPr id="585" name="楕円 175">
                    <a:extLst>
                      <a:ext uri="{FF2B5EF4-FFF2-40B4-BE49-F238E27FC236}">
                        <a16:creationId xmlns:a16="http://schemas.microsoft.com/office/drawing/2014/main" id="{E7D33952-4910-41E4-BE86-AF2BB85528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楕円 27">
                    <a:extLst>
                      <a:ext uri="{FF2B5EF4-FFF2-40B4-BE49-F238E27FC236}">
                        <a16:creationId xmlns:a16="http://schemas.microsoft.com/office/drawing/2014/main" id="{D765F5F0-B76A-414B-A783-A8E3E15A8E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845BFA5C-7DB2-44E8-BFCA-F7C3E3617FCF}"/>
                    </a:ext>
                  </a:extLst>
                </p:cNvPr>
                <p:cNvGrpSpPr/>
                <p:nvPr/>
              </p:nvGrpSpPr>
              <p:grpSpPr>
                <a:xfrm rot="900000">
                  <a:off x="4318519" y="1440053"/>
                  <a:ext cx="209260" cy="765897"/>
                  <a:chOff x="3218078" y="1088203"/>
                  <a:chExt cx="360942" cy="1139307"/>
                </a:xfrm>
              </p:grpSpPr>
              <p:sp>
                <p:nvSpPr>
                  <p:cNvPr id="583" name="楕円 175">
                    <a:extLst>
                      <a:ext uri="{FF2B5EF4-FFF2-40B4-BE49-F238E27FC236}">
                        <a16:creationId xmlns:a16="http://schemas.microsoft.com/office/drawing/2014/main" id="{CF02E095-821D-43A4-9B67-1B571DCD56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楕円 27">
                    <a:extLst>
                      <a:ext uri="{FF2B5EF4-FFF2-40B4-BE49-F238E27FC236}">
                        <a16:creationId xmlns:a16="http://schemas.microsoft.com/office/drawing/2014/main" id="{2D6D51DC-0EB2-43B5-AE29-2F74F92461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5FCB915E-933C-4B51-8AC9-4CB6A169E74D}"/>
                    </a:ext>
                  </a:extLst>
                </p:cNvPr>
                <p:cNvGrpSpPr/>
                <p:nvPr/>
              </p:nvGrpSpPr>
              <p:grpSpPr>
                <a:xfrm>
                  <a:off x="4038371" y="1349697"/>
                  <a:ext cx="227146" cy="831362"/>
                  <a:chOff x="3218078" y="1088203"/>
                  <a:chExt cx="360942" cy="1139307"/>
                </a:xfrm>
              </p:grpSpPr>
              <p:sp>
                <p:nvSpPr>
                  <p:cNvPr id="581" name="楕円 175">
                    <a:extLst>
                      <a:ext uri="{FF2B5EF4-FFF2-40B4-BE49-F238E27FC236}">
                        <a16:creationId xmlns:a16="http://schemas.microsoft.com/office/drawing/2014/main" id="{C060C3B8-9262-4D35-B6BD-1B387A9B52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2" name="楕円 27">
                    <a:extLst>
                      <a:ext uri="{FF2B5EF4-FFF2-40B4-BE49-F238E27FC236}">
                        <a16:creationId xmlns:a16="http://schemas.microsoft.com/office/drawing/2014/main" id="{8E60AA67-7D3E-40AE-AEEF-3845D9FDBF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6988CFFA-4464-4215-95BD-17D60810E15B}"/>
                    </a:ext>
                  </a:extLst>
                </p:cNvPr>
                <p:cNvGrpSpPr/>
                <p:nvPr/>
              </p:nvGrpSpPr>
              <p:grpSpPr>
                <a:xfrm>
                  <a:off x="3697705" y="1256094"/>
                  <a:ext cx="252720" cy="924965"/>
                  <a:chOff x="3218078" y="1088203"/>
                  <a:chExt cx="360942" cy="1139307"/>
                </a:xfrm>
              </p:grpSpPr>
              <p:sp>
                <p:nvSpPr>
                  <p:cNvPr id="579" name="楕円 175">
                    <a:extLst>
                      <a:ext uri="{FF2B5EF4-FFF2-40B4-BE49-F238E27FC236}">
                        <a16:creationId xmlns:a16="http://schemas.microsoft.com/office/drawing/2014/main" id="{DDD78C84-7410-4596-AECC-EA0A8BF67C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2846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楕円 27">
                    <a:extLst>
                      <a:ext uri="{FF2B5EF4-FFF2-40B4-BE49-F238E27FC236}">
                        <a16:creationId xmlns:a16="http://schemas.microsoft.com/office/drawing/2014/main" id="{C35454CC-F0D5-401D-BE04-207049ED04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078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33FB82DF-C98B-4B64-BC27-C50497E4FB8F}"/>
                    </a:ext>
                  </a:extLst>
                </p:cNvPr>
                <p:cNvGrpSpPr/>
                <p:nvPr/>
              </p:nvGrpSpPr>
              <p:grpSpPr>
                <a:xfrm>
                  <a:off x="3846869" y="1088203"/>
                  <a:ext cx="311280" cy="1139307"/>
                  <a:chOff x="3791959" y="1088203"/>
                  <a:chExt cx="360942" cy="1139307"/>
                </a:xfrm>
              </p:grpSpPr>
              <p:sp>
                <p:nvSpPr>
                  <p:cNvPr id="577" name="楕円 175">
                    <a:extLst>
                      <a:ext uri="{FF2B5EF4-FFF2-40B4-BE49-F238E27FC236}">
                        <a16:creationId xmlns:a16="http://schemas.microsoft.com/office/drawing/2014/main" id="{0BE90455-E08D-4C6E-A32E-A19F26A00B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楕円 27">
                    <a:extLst>
                      <a:ext uri="{FF2B5EF4-FFF2-40B4-BE49-F238E27FC236}">
                        <a16:creationId xmlns:a16="http://schemas.microsoft.com/office/drawing/2014/main" id="{5270C6A4-5E76-4F02-941A-00B0F75BA1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9643F794-133F-42C2-AE3E-25058B592128}"/>
                    </a:ext>
                  </a:extLst>
                </p:cNvPr>
                <p:cNvGrpSpPr/>
                <p:nvPr/>
              </p:nvGrpSpPr>
              <p:grpSpPr>
                <a:xfrm>
                  <a:off x="3568011" y="892106"/>
                  <a:ext cx="325382" cy="1335213"/>
                  <a:chOff x="3791959" y="1088203"/>
                  <a:chExt cx="360942" cy="1277345"/>
                </a:xfrm>
              </p:grpSpPr>
              <p:sp>
                <p:nvSpPr>
                  <p:cNvPr id="575" name="楕円 175">
                    <a:extLst>
                      <a:ext uri="{FF2B5EF4-FFF2-40B4-BE49-F238E27FC236}">
                        <a16:creationId xmlns:a16="http://schemas.microsoft.com/office/drawing/2014/main" id="{68A9833C-3E53-41E1-A1AC-DC0E09E33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楕円 27">
                    <a:extLst>
                      <a:ext uri="{FF2B5EF4-FFF2-40B4-BE49-F238E27FC236}">
                        <a16:creationId xmlns:a16="http://schemas.microsoft.com/office/drawing/2014/main" id="{9CA61DA5-51AD-4563-85DC-32538B30E2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6379F66F-BB95-4094-8B6D-FDBE4318F07A}"/>
                    </a:ext>
                  </a:extLst>
                </p:cNvPr>
                <p:cNvGrpSpPr/>
                <p:nvPr/>
              </p:nvGrpSpPr>
              <p:grpSpPr>
                <a:xfrm>
                  <a:off x="4179758" y="949974"/>
                  <a:ext cx="311280" cy="1277345"/>
                  <a:chOff x="3791959" y="1088203"/>
                  <a:chExt cx="360942" cy="1277345"/>
                </a:xfrm>
              </p:grpSpPr>
              <p:sp>
                <p:nvSpPr>
                  <p:cNvPr id="573" name="楕円 175">
                    <a:extLst>
                      <a:ext uri="{FF2B5EF4-FFF2-40B4-BE49-F238E27FC236}">
                        <a16:creationId xmlns:a16="http://schemas.microsoft.com/office/drawing/2014/main" id="{C7259E68-D9B4-497E-8356-A1D56D7566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162052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4" name="楕円 27">
                    <a:extLst>
                      <a:ext uri="{FF2B5EF4-FFF2-40B4-BE49-F238E27FC236}">
                        <a16:creationId xmlns:a16="http://schemas.microsoft.com/office/drawing/2014/main" id="{68175436-396C-4A53-B99E-B8E73E1A6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6844E150-1358-4F7C-AEFA-1A78EB29CCF4}"/>
                    </a:ext>
                  </a:extLst>
                </p:cNvPr>
                <p:cNvGrpSpPr/>
                <p:nvPr/>
              </p:nvGrpSpPr>
              <p:grpSpPr>
                <a:xfrm>
                  <a:off x="3483200" y="1418660"/>
                  <a:ext cx="223777" cy="819038"/>
                  <a:chOff x="3791959" y="1088203"/>
                  <a:chExt cx="360942" cy="1139307"/>
                </a:xfrm>
              </p:grpSpPr>
              <p:sp>
                <p:nvSpPr>
                  <p:cNvPr id="571" name="楕円 175">
                    <a:extLst>
                      <a:ext uri="{FF2B5EF4-FFF2-40B4-BE49-F238E27FC236}">
                        <a16:creationId xmlns:a16="http://schemas.microsoft.com/office/drawing/2014/main" id="{8EE1D3C6-E474-4418-934A-CF3A3ADDEC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2" name="楕円 27">
                    <a:extLst>
                      <a:ext uri="{FF2B5EF4-FFF2-40B4-BE49-F238E27FC236}">
                        <a16:creationId xmlns:a16="http://schemas.microsoft.com/office/drawing/2014/main" id="{DAAF092C-008A-409C-A565-D6B3E51491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1FF65360-4222-4D69-B299-8006B292A78B}"/>
                    </a:ext>
                  </a:extLst>
                </p:cNvPr>
                <p:cNvGrpSpPr/>
                <p:nvPr/>
              </p:nvGrpSpPr>
              <p:grpSpPr>
                <a:xfrm rot="900000">
                  <a:off x="441541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69" name="楕円 175">
                    <a:extLst>
                      <a:ext uri="{FF2B5EF4-FFF2-40B4-BE49-F238E27FC236}">
                        <a16:creationId xmlns:a16="http://schemas.microsoft.com/office/drawing/2014/main" id="{D2FA9142-4802-482B-9969-56BF252E3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0" name="楕円 27">
                    <a:extLst>
                      <a:ext uri="{FF2B5EF4-FFF2-40B4-BE49-F238E27FC236}">
                        <a16:creationId xmlns:a16="http://schemas.microsoft.com/office/drawing/2014/main" id="{552DD138-C735-4F6A-9607-66AAC47ABD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F14A5266-7863-4EB7-8256-2ECCF8C05198}"/>
                    </a:ext>
                  </a:extLst>
                </p:cNvPr>
                <p:cNvGrpSpPr/>
                <p:nvPr/>
              </p:nvGrpSpPr>
              <p:grpSpPr>
                <a:xfrm rot="19800000">
                  <a:off x="3395900" y="1755134"/>
                  <a:ext cx="129474" cy="473883"/>
                  <a:chOff x="3791959" y="1088203"/>
                  <a:chExt cx="360942" cy="1139307"/>
                </a:xfrm>
              </p:grpSpPr>
              <p:sp>
                <p:nvSpPr>
                  <p:cNvPr id="567" name="楕円 175">
                    <a:extLst>
                      <a:ext uri="{FF2B5EF4-FFF2-40B4-BE49-F238E27FC236}">
                        <a16:creationId xmlns:a16="http://schemas.microsoft.com/office/drawing/2014/main" id="{0FE5A835-2745-4921-8D15-E94956C869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楕円 27">
                    <a:extLst>
                      <a:ext uri="{FF2B5EF4-FFF2-40B4-BE49-F238E27FC236}">
                        <a16:creationId xmlns:a16="http://schemas.microsoft.com/office/drawing/2014/main" id="{B0680924-2E61-4EF0-82AA-D7484516C6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5CE40629-60DB-4FAE-914C-6D49EBF7C2F1}"/>
                    </a:ext>
                  </a:extLst>
                </p:cNvPr>
                <p:cNvGrpSpPr/>
                <p:nvPr/>
              </p:nvGrpSpPr>
              <p:grpSpPr>
                <a:xfrm>
                  <a:off x="4097372" y="1518786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65" name="楕円 175">
                    <a:extLst>
                      <a:ext uri="{FF2B5EF4-FFF2-40B4-BE49-F238E27FC236}">
                        <a16:creationId xmlns:a16="http://schemas.microsoft.com/office/drawing/2014/main" id="{C85848CD-70EE-490D-93A7-7765361693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楕円 27">
                    <a:extLst>
                      <a:ext uri="{FF2B5EF4-FFF2-40B4-BE49-F238E27FC236}">
                        <a16:creationId xmlns:a16="http://schemas.microsoft.com/office/drawing/2014/main" id="{9D5B3599-A5A0-47D9-AFAE-52F48593DC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E095DDEE-A9CC-48A9-B4AE-BA8DF7D92076}"/>
                    </a:ext>
                  </a:extLst>
                </p:cNvPr>
                <p:cNvGrpSpPr/>
                <p:nvPr/>
              </p:nvGrpSpPr>
              <p:grpSpPr>
                <a:xfrm>
                  <a:off x="3775903" y="1523549"/>
                  <a:ext cx="196421" cy="718912"/>
                  <a:chOff x="3791959" y="1088203"/>
                  <a:chExt cx="360942" cy="1139307"/>
                </a:xfrm>
              </p:grpSpPr>
              <p:sp>
                <p:nvSpPr>
                  <p:cNvPr id="563" name="楕円 175">
                    <a:extLst>
                      <a:ext uri="{FF2B5EF4-FFF2-40B4-BE49-F238E27FC236}">
                        <a16:creationId xmlns:a16="http://schemas.microsoft.com/office/drawing/2014/main" id="{B1CF7BF4-A40C-4D6E-BB17-D95740EF43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楕円 27">
                    <a:extLst>
                      <a:ext uri="{FF2B5EF4-FFF2-40B4-BE49-F238E27FC236}">
                        <a16:creationId xmlns:a16="http://schemas.microsoft.com/office/drawing/2014/main" id="{8D69D7FD-9E8F-42CB-9A84-65567E1A5E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D5FC24DC-96C3-4CE1-AB29-89F91A1227D4}"/>
                    </a:ext>
                  </a:extLst>
                </p:cNvPr>
                <p:cNvGrpSpPr/>
                <p:nvPr/>
              </p:nvGrpSpPr>
              <p:grpSpPr>
                <a:xfrm rot="1800000">
                  <a:off x="4474998" y="1946703"/>
                  <a:ext cx="78691" cy="288013"/>
                  <a:chOff x="3791959" y="1088203"/>
                  <a:chExt cx="360942" cy="1139307"/>
                </a:xfrm>
              </p:grpSpPr>
              <p:sp>
                <p:nvSpPr>
                  <p:cNvPr id="561" name="楕円 175">
                    <a:extLst>
                      <a:ext uri="{FF2B5EF4-FFF2-40B4-BE49-F238E27FC236}">
                        <a16:creationId xmlns:a16="http://schemas.microsoft.com/office/drawing/2014/main" id="{653562B0-D660-48BD-8004-E1E5CE3DDD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6727" y="1203496"/>
                    <a:ext cx="251404" cy="1024014"/>
                  </a:xfrm>
                  <a:custGeom>
                    <a:avLst/>
                    <a:gdLst>
                      <a:gd name="connsiteX0" fmla="*/ 0 w 405045"/>
                      <a:gd name="connsiteY0" fmla="*/ 439555 h 879109"/>
                      <a:gd name="connsiteX1" fmla="*/ 202523 w 405045"/>
                      <a:gd name="connsiteY1" fmla="*/ 0 h 879109"/>
                      <a:gd name="connsiteX2" fmla="*/ 405046 w 405045"/>
                      <a:gd name="connsiteY2" fmla="*/ 439555 h 879109"/>
                      <a:gd name="connsiteX3" fmla="*/ 202523 w 405045"/>
                      <a:gd name="connsiteY3" fmla="*/ 879110 h 879109"/>
                      <a:gd name="connsiteX4" fmla="*/ 0 w 405045"/>
                      <a:gd name="connsiteY4" fmla="*/ 439555 h 879109"/>
                      <a:gd name="connsiteX0" fmla="*/ 0 w 405046"/>
                      <a:gd name="connsiteY0" fmla="*/ 439555 h 879110"/>
                      <a:gd name="connsiteX1" fmla="*/ 202523 w 405046"/>
                      <a:gd name="connsiteY1" fmla="*/ 0 h 879110"/>
                      <a:gd name="connsiteX2" fmla="*/ 405046 w 405046"/>
                      <a:gd name="connsiteY2" fmla="*/ 439555 h 879110"/>
                      <a:gd name="connsiteX3" fmla="*/ 202523 w 405046"/>
                      <a:gd name="connsiteY3" fmla="*/ 879110 h 879110"/>
                      <a:gd name="connsiteX4" fmla="*/ 0 w 405046"/>
                      <a:gd name="connsiteY4" fmla="*/ 439555 h 879110"/>
                      <a:gd name="connsiteX0" fmla="*/ 0 w 405046"/>
                      <a:gd name="connsiteY0" fmla="*/ 872942 h 1312497"/>
                      <a:gd name="connsiteX1" fmla="*/ 202523 w 405046"/>
                      <a:gd name="connsiteY1" fmla="*/ 0 h 1312497"/>
                      <a:gd name="connsiteX2" fmla="*/ 405046 w 405046"/>
                      <a:gd name="connsiteY2" fmla="*/ 872942 h 1312497"/>
                      <a:gd name="connsiteX3" fmla="*/ 202523 w 405046"/>
                      <a:gd name="connsiteY3" fmla="*/ 1312497 h 1312497"/>
                      <a:gd name="connsiteX4" fmla="*/ 0 w 405046"/>
                      <a:gd name="connsiteY4" fmla="*/ 872942 h 1312497"/>
                      <a:gd name="connsiteX0" fmla="*/ 0 w 405046"/>
                      <a:gd name="connsiteY0" fmla="*/ 872942 h 1183910"/>
                      <a:gd name="connsiteX1" fmla="*/ 202523 w 405046"/>
                      <a:gd name="connsiteY1" fmla="*/ 0 h 1183910"/>
                      <a:gd name="connsiteX2" fmla="*/ 405046 w 405046"/>
                      <a:gd name="connsiteY2" fmla="*/ 872942 h 1183910"/>
                      <a:gd name="connsiteX3" fmla="*/ 207286 w 405046"/>
                      <a:gd name="connsiteY3" fmla="*/ 1183910 h 1183910"/>
                      <a:gd name="connsiteX4" fmla="*/ 0 w 405046"/>
                      <a:gd name="connsiteY4" fmla="*/ 872942 h 118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5046" h="1183910">
                        <a:moveTo>
                          <a:pt x="0" y="872942"/>
                        </a:moveTo>
                        <a:cubicBezTo>
                          <a:pt x="0" y="630182"/>
                          <a:pt x="90673" y="0"/>
                          <a:pt x="202523" y="0"/>
                        </a:cubicBezTo>
                        <a:cubicBezTo>
                          <a:pt x="314373" y="0"/>
                          <a:pt x="405046" y="630182"/>
                          <a:pt x="405046" y="872942"/>
                        </a:cubicBezTo>
                        <a:cubicBezTo>
                          <a:pt x="405046" y="1115702"/>
                          <a:pt x="319136" y="1183910"/>
                          <a:pt x="207286" y="1183910"/>
                        </a:cubicBezTo>
                        <a:cubicBezTo>
                          <a:pt x="95436" y="1183910"/>
                          <a:pt x="0" y="1115702"/>
                          <a:pt x="0" y="87294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楕円 27">
                    <a:extLst>
                      <a:ext uri="{FF2B5EF4-FFF2-40B4-BE49-F238E27FC236}">
                        <a16:creationId xmlns:a16="http://schemas.microsoft.com/office/drawing/2014/main" id="{DF11C40F-08F3-4D95-AE1E-F94787F3EA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1959" y="1088203"/>
                    <a:ext cx="360942" cy="214342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  <a:gd name="connsiteX0" fmla="*/ 0 w 1125126"/>
                      <a:gd name="connsiteY0" fmla="*/ 332897 h 437681"/>
                      <a:gd name="connsiteX1" fmla="*/ 557800 w 1125126"/>
                      <a:gd name="connsiteY1" fmla="*/ 0 h 437681"/>
                      <a:gd name="connsiteX2" fmla="*/ 1125126 w 1125126"/>
                      <a:gd name="connsiteY2" fmla="*/ 332897 h 437681"/>
                      <a:gd name="connsiteX3" fmla="*/ 562563 w 1125126"/>
                      <a:gd name="connsiteY3" fmla="*/ 422907 h 437681"/>
                      <a:gd name="connsiteX4" fmla="*/ 0 w 1125126"/>
                      <a:gd name="connsiteY4" fmla="*/ 332897 h 437681"/>
                      <a:gd name="connsiteX0" fmla="*/ 0 w 1125479"/>
                      <a:gd name="connsiteY0" fmla="*/ 332897 h 437679"/>
                      <a:gd name="connsiteX1" fmla="*/ 557800 w 1125479"/>
                      <a:gd name="connsiteY1" fmla="*/ 0 h 437679"/>
                      <a:gd name="connsiteX2" fmla="*/ 1125126 w 1125479"/>
                      <a:gd name="connsiteY2" fmla="*/ 332897 h 437679"/>
                      <a:gd name="connsiteX3" fmla="*/ 562563 w 1125479"/>
                      <a:gd name="connsiteY3" fmla="*/ 422907 h 437679"/>
                      <a:gd name="connsiteX4" fmla="*/ 0 w 1125479"/>
                      <a:gd name="connsiteY4" fmla="*/ 332897 h 437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479" h="437679">
                        <a:moveTo>
                          <a:pt x="0" y="332897"/>
                        </a:moveTo>
                        <a:cubicBezTo>
                          <a:pt x="0" y="174241"/>
                          <a:pt x="247105" y="0"/>
                          <a:pt x="557800" y="0"/>
                        </a:cubicBezTo>
                        <a:cubicBezTo>
                          <a:pt x="868495" y="0"/>
                          <a:pt x="1136553" y="192398"/>
                          <a:pt x="1125126" y="332897"/>
                        </a:cubicBezTo>
                        <a:cubicBezTo>
                          <a:pt x="1113699" y="473396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491553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0720C811-3029-4F8D-B18F-D7F74D5D57A2}"/>
              </a:ext>
            </a:extLst>
          </p:cNvPr>
          <p:cNvGrpSpPr/>
          <p:nvPr/>
        </p:nvGrpSpPr>
        <p:grpSpPr>
          <a:xfrm>
            <a:off x="1161052" y="4123810"/>
            <a:ext cx="1658874" cy="1934780"/>
            <a:chOff x="3395900" y="892106"/>
            <a:chExt cx="1157789" cy="1350355"/>
          </a:xfrm>
        </p:grpSpPr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06688D5B-899F-49C2-BAA3-DE7055328B72}"/>
                </a:ext>
              </a:extLst>
            </p:cNvPr>
            <p:cNvGrpSpPr/>
            <p:nvPr/>
          </p:nvGrpSpPr>
          <p:grpSpPr>
            <a:xfrm rot="19800000">
              <a:off x="3471883" y="1467894"/>
              <a:ext cx="204904" cy="749953"/>
              <a:chOff x="3218078" y="1088203"/>
              <a:chExt cx="360942" cy="1139307"/>
            </a:xfrm>
          </p:grpSpPr>
          <p:sp>
            <p:nvSpPr>
              <p:cNvPr id="823" name="楕円 175">
                <a:extLst>
                  <a:ext uri="{FF2B5EF4-FFF2-40B4-BE49-F238E27FC236}">
                    <a16:creationId xmlns:a16="http://schemas.microsoft.com/office/drawing/2014/main" id="{D37DCD35-638D-4878-89DF-5D5C5AC3BD21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楕円 27">
                <a:extLst>
                  <a:ext uri="{FF2B5EF4-FFF2-40B4-BE49-F238E27FC236}">
                    <a16:creationId xmlns:a16="http://schemas.microsoft.com/office/drawing/2014/main" id="{46D5F6A7-33BB-4561-9BEA-21A58B0CA827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90C87211-D6BA-47BE-8AB5-2C3894C71D12}"/>
                </a:ext>
              </a:extLst>
            </p:cNvPr>
            <p:cNvGrpSpPr/>
            <p:nvPr/>
          </p:nvGrpSpPr>
          <p:grpSpPr>
            <a:xfrm rot="900000">
              <a:off x="4318519" y="1440053"/>
              <a:ext cx="209260" cy="765897"/>
              <a:chOff x="3218078" y="1088203"/>
              <a:chExt cx="360942" cy="1139307"/>
            </a:xfrm>
          </p:grpSpPr>
          <p:sp>
            <p:nvSpPr>
              <p:cNvPr id="821" name="楕円 175">
                <a:extLst>
                  <a:ext uri="{FF2B5EF4-FFF2-40B4-BE49-F238E27FC236}">
                    <a16:creationId xmlns:a16="http://schemas.microsoft.com/office/drawing/2014/main" id="{AC36AE53-7306-4557-871A-D8E887A9189B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楕円 27">
                <a:extLst>
                  <a:ext uri="{FF2B5EF4-FFF2-40B4-BE49-F238E27FC236}">
                    <a16:creationId xmlns:a16="http://schemas.microsoft.com/office/drawing/2014/main" id="{2E877FEB-E3E7-4C7E-8E1D-43A0030B62A8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7354EA2E-3AC3-4989-A4B7-414105B1DEF5}"/>
                </a:ext>
              </a:extLst>
            </p:cNvPr>
            <p:cNvGrpSpPr/>
            <p:nvPr/>
          </p:nvGrpSpPr>
          <p:grpSpPr>
            <a:xfrm>
              <a:off x="4038371" y="1349697"/>
              <a:ext cx="227146" cy="831362"/>
              <a:chOff x="3218078" y="1088203"/>
              <a:chExt cx="360942" cy="1139307"/>
            </a:xfrm>
          </p:grpSpPr>
          <p:sp>
            <p:nvSpPr>
              <p:cNvPr id="819" name="楕円 175">
                <a:extLst>
                  <a:ext uri="{FF2B5EF4-FFF2-40B4-BE49-F238E27FC236}">
                    <a16:creationId xmlns:a16="http://schemas.microsoft.com/office/drawing/2014/main" id="{20553FB0-4230-490F-B008-74A106E657D5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楕円 27">
                <a:extLst>
                  <a:ext uri="{FF2B5EF4-FFF2-40B4-BE49-F238E27FC236}">
                    <a16:creationId xmlns:a16="http://schemas.microsoft.com/office/drawing/2014/main" id="{5E5A066E-0CF2-425C-9ED8-56105286C9D4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07B4F727-7DDC-4853-B954-3B9DD0885D6F}"/>
                </a:ext>
              </a:extLst>
            </p:cNvPr>
            <p:cNvGrpSpPr/>
            <p:nvPr/>
          </p:nvGrpSpPr>
          <p:grpSpPr>
            <a:xfrm>
              <a:off x="3697705" y="1256094"/>
              <a:ext cx="252720" cy="924965"/>
              <a:chOff x="3218078" y="1088203"/>
              <a:chExt cx="360942" cy="1139307"/>
            </a:xfrm>
          </p:grpSpPr>
          <p:sp>
            <p:nvSpPr>
              <p:cNvPr id="817" name="楕円 175">
                <a:extLst>
                  <a:ext uri="{FF2B5EF4-FFF2-40B4-BE49-F238E27FC236}">
                    <a16:creationId xmlns:a16="http://schemas.microsoft.com/office/drawing/2014/main" id="{C8111FC7-0FED-42D7-86F0-4618CA9014A4}"/>
                  </a:ext>
                </a:extLst>
              </p:cNvPr>
              <p:cNvSpPr/>
              <p:nvPr/>
            </p:nvSpPr>
            <p:spPr bwMode="auto">
              <a:xfrm>
                <a:off x="3272846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楕円 27">
                <a:extLst>
                  <a:ext uri="{FF2B5EF4-FFF2-40B4-BE49-F238E27FC236}">
                    <a16:creationId xmlns:a16="http://schemas.microsoft.com/office/drawing/2014/main" id="{81432FCD-6E9C-45AE-B581-1AFB6D75799A}"/>
                  </a:ext>
                </a:extLst>
              </p:cNvPr>
              <p:cNvSpPr/>
              <p:nvPr/>
            </p:nvSpPr>
            <p:spPr bwMode="auto">
              <a:xfrm>
                <a:off x="3218078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9B2C359A-7CA7-40C0-8189-9FD2373D62F7}"/>
                </a:ext>
              </a:extLst>
            </p:cNvPr>
            <p:cNvGrpSpPr/>
            <p:nvPr/>
          </p:nvGrpSpPr>
          <p:grpSpPr>
            <a:xfrm>
              <a:off x="3846869" y="1088203"/>
              <a:ext cx="311280" cy="1139307"/>
              <a:chOff x="3791959" y="1088203"/>
              <a:chExt cx="360942" cy="1139307"/>
            </a:xfrm>
          </p:grpSpPr>
          <p:sp>
            <p:nvSpPr>
              <p:cNvPr id="815" name="楕円 175">
                <a:extLst>
                  <a:ext uri="{FF2B5EF4-FFF2-40B4-BE49-F238E27FC236}">
                    <a16:creationId xmlns:a16="http://schemas.microsoft.com/office/drawing/2014/main" id="{4B9221A0-44E2-429A-9786-AB52610E365B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楕円 27">
                <a:extLst>
                  <a:ext uri="{FF2B5EF4-FFF2-40B4-BE49-F238E27FC236}">
                    <a16:creationId xmlns:a16="http://schemas.microsoft.com/office/drawing/2014/main" id="{F9506062-4BC9-4DB9-9B46-2E3005E981AD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6B776B40-D97C-46F6-85FC-ACA914E1E798}"/>
                </a:ext>
              </a:extLst>
            </p:cNvPr>
            <p:cNvGrpSpPr/>
            <p:nvPr/>
          </p:nvGrpSpPr>
          <p:grpSpPr>
            <a:xfrm>
              <a:off x="3568011" y="892106"/>
              <a:ext cx="325382" cy="1335213"/>
              <a:chOff x="3791959" y="1088203"/>
              <a:chExt cx="360942" cy="1277345"/>
            </a:xfrm>
          </p:grpSpPr>
          <p:sp>
            <p:nvSpPr>
              <p:cNvPr id="813" name="楕円 175">
                <a:extLst>
                  <a:ext uri="{FF2B5EF4-FFF2-40B4-BE49-F238E27FC236}">
                    <a16:creationId xmlns:a16="http://schemas.microsoft.com/office/drawing/2014/main" id="{67D59966-3A2A-4644-854C-6C80D8C0DC74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162052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27">
                <a:extLst>
                  <a:ext uri="{FF2B5EF4-FFF2-40B4-BE49-F238E27FC236}">
                    <a16:creationId xmlns:a16="http://schemas.microsoft.com/office/drawing/2014/main" id="{FCA5DE56-CB57-4F2C-8718-2D774D07EFF5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3165B183-E285-4916-B45A-038256E539CE}"/>
                </a:ext>
              </a:extLst>
            </p:cNvPr>
            <p:cNvGrpSpPr/>
            <p:nvPr/>
          </p:nvGrpSpPr>
          <p:grpSpPr>
            <a:xfrm>
              <a:off x="4179758" y="949974"/>
              <a:ext cx="311280" cy="1277345"/>
              <a:chOff x="3791959" y="1088203"/>
              <a:chExt cx="360942" cy="1277345"/>
            </a:xfrm>
          </p:grpSpPr>
          <p:sp>
            <p:nvSpPr>
              <p:cNvPr id="811" name="楕円 175">
                <a:extLst>
                  <a:ext uri="{FF2B5EF4-FFF2-40B4-BE49-F238E27FC236}">
                    <a16:creationId xmlns:a16="http://schemas.microsoft.com/office/drawing/2014/main" id="{01CFE3CE-3CF8-44C8-866E-C26D0FDC4F87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162052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楕円 27">
                <a:extLst>
                  <a:ext uri="{FF2B5EF4-FFF2-40B4-BE49-F238E27FC236}">
                    <a16:creationId xmlns:a16="http://schemas.microsoft.com/office/drawing/2014/main" id="{2DD441C4-839B-411A-9C10-4021AAD6332F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AB65C0C3-7F9F-42AA-B5C0-67CC56408D66}"/>
                </a:ext>
              </a:extLst>
            </p:cNvPr>
            <p:cNvGrpSpPr/>
            <p:nvPr/>
          </p:nvGrpSpPr>
          <p:grpSpPr>
            <a:xfrm>
              <a:off x="3483200" y="1418660"/>
              <a:ext cx="223777" cy="819038"/>
              <a:chOff x="3791959" y="1088203"/>
              <a:chExt cx="360942" cy="1139307"/>
            </a:xfrm>
          </p:grpSpPr>
          <p:sp>
            <p:nvSpPr>
              <p:cNvPr id="809" name="楕円 175">
                <a:extLst>
                  <a:ext uri="{FF2B5EF4-FFF2-40B4-BE49-F238E27FC236}">
                    <a16:creationId xmlns:a16="http://schemas.microsoft.com/office/drawing/2014/main" id="{6F19A7D9-13B6-40A4-AB2F-925E542BEA48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楕円 27">
                <a:extLst>
                  <a:ext uri="{FF2B5EF4-FFF2-40B4-BE49-F238E27FC236}">
                    <a16:creationId xmlns:a16="http://schemas.microsoft.com/office/drawing/2014/main" id="{E7669436-37DF-4EFC-9430-2E1C63873EE6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05494109-E1AC-4F0E-8F59-2C562D2CC8AE}"/>
                </a:ext>
              </a:extLst>
            </p:cNvPr>
            <p:cNvGrpSpPr/>
            <p:nvPr/>
          </p:nvGrpSpPr>
          <p:grpSpPr>
            <a:xfrm rot="900000">
              <a:off x="4415410" y="1755134"/>
              <a:ext cx="129474" cy="473883"/>
              <a:chOff x="3791959" y="1088203"/>
              <a:chExt cx="360942" cy="1139307"/>
            </a:xfrm>
          </p:grpSpPr>
          <p:sp>
            <p:nvSpPr>
              <p:cNvPr id="807" name="楕円 175">
                <a:extLst>
                  <a:ext uri="{FF2B5EF4-FFF2-40B4-BE49-F238E27FC236}">
                    <a16:creationId xmlns:a16="http://schemas.microsoft.com/office/drawing/2014/main" id="{FF95776B-C8A0-46AF-BA25-B56C3AE6B906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楕円 27">
                <a:extLst>
                  <a:ext uri="{FF2B5EF4-FFF2-40B4-BE49-F238E27FC236}">
                    <a16:creationId xmlns:a16="http://schemas.microsoft.com/office/drawing/2014/main" id="{AF220804-E130-4440-8B9F-61E934F850E4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FDCAD7E9-773F-4688-A708-CDA9E1A49604}"/>
                </a:ext>
              </a:extLst>
            </p:cNvPr>
            <p:cNvGrpSpPr/>
            <p:nvPr/>
          </p:nvGrpSpPr>
          <p:grpSpPr>
            <a:xfrm rot="19800000">
              <a:off x="3395900" y="1755134"/>
              <a:ext cx="129474" cy="473883"/>
              <a:chOff x="3791959" y="1088203"/>
              <a:chExt cx="360942" cy="1139307"/>
            </a:xfrm>
          </p:grpSpPr>
          <p:sp>
            <p:nvSpPr>
              <p:cNvPr id="805" name="楕円 175">
                <a:extLst>
                  <a:ext uri="{FF2B5EF4-FFF2-40B4-BE49-F238E27FC236}">
                    <a16:creationId xmlns:a16="http://schemas.microsoft.com/office/drawing/2014/main" id="{034C0B9C-400A-49C7-A0EB-406E712A68A2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楕円 27">
                <a:extLst>
                  <a:ext uri="{FF2B5EF4-FFF2-40B4-BE49-F238E27FC236}">
                    <a16:creationId xmlns:a16="http://schemas.microsoft.com/office/drawing/2014/main" id="{6EADDC67-F30C-4229-8BB8-68530BCD56A7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EDD6A06C-A3D1-4682-8BEF-798B2C532914}"/>
                </a:ext>
              </a:extLst>
            </p:cNvPr>
            <p:cNvGrpSpPr/>
            <p:nvPr/>
          </p:nvGrpSpPr>
          <p:grpSpPr>
            <a:xfrm>
              <a:off x="4097372" y="1518786"/>
              <a:ext cx="196421" cy="718912"/>
              <a:chOff x="3791959" y="1088203"/>
              <a:chExt cx="360942" cy="1139307"/>
            </a:xfrm>
          </p:grpSpPr>
          <p:sp>
            <p:nvSpPr>
              <p:cNvPr id="803" name="楕円 175">
                <a:extLst>
                  <a:ext uri="{FF2B5EF4-FFF2-40B4-BE49-F238E27FC236}">
                    <a16:creationId xmlns:a16="http://schemas.microsoft.com/office/drawing/2014/main" id="{8CAC6E43-E911-43D1-98D3-6F824C9C2732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楕円 27">
                <a:extLst>
                  <a:ext uri="{FF2B5EF4-FFF2-40B4-BE49-F238E27FC236}">
                    <a16:creationId xmlns:a16="http://schemas.microsoft.com/office/drawing/2014/main" id="{A7F858F7-2055-42B7-9B71-DA14A61874DF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C9BEFBBE-B7CD-40E7-9291-C2BE9CE36108}"/>
                </a:ext>
              </a:extLst>
            </p:cNvPr>
            <p:cNvGrpSpPr/>
            <p:nvPr/>
          </p:nvGrpSpPr>
          <p:grpSpPr>
            <a:xfrm>
              <a:off x="3775903" y="1523549"/>
              <a:ext cx="196421" cy="718912"/>
              <a:chOff x="3791959" y="1088203"/>
              <a:chExt cx="360942" cy="1139307"/>
            </a:xfrm>
          </p:grpSpPr>
          <p:sp>
            <p:nvSpPr>
              <p:cNvPr id="801" name="楕円 175">
                <a:extLst>
                  <a:ext uri="{FF2B5EF4-FFF2-40B4-BE49-F238E27FC236}">
                    <a16:creationId xmlns:a16="http://schemas.microsoft.com/office/drawing/2014/main" id="{887991AC-D359-478F-847D-4320289DC8CC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楕円 27">
                <a:extLst>
                  <a:ext uri="{FF2B5EF4-FFF2-40B4-BE49-F238E27FC236}">
                    <a16:creationId xmlns:a16="http://schemas.microsoft.com/office/drawing/2014/main" id="{5D373053-BD48-49C1-8E08-38C61C3A7285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B62D76CE-6A92-49BA-9001-4CF3140DBF2C}"/>
                </a:ext>
              </a:extLst>
            </p:cNvPr>
            <p:cNvGrpSpPr/>
            <p:nvPr/>
          </p:nvGrpSpPr>
          <p:grpSpPr>
            <a:xfrm rot="1800000">
              <a:off x="4474998" y="1946703"/>
              <a:ext cx="78691" cy="288013"/>
              <a:chOff x="3791959" y="1088203"/>
              <a:chExt cx="360942" cy="1139307"/>
            </a:xfrm>
          </p:grpSpPr>
          <p:sp>
            <p:nvSpPr>
              <p:cNvPr id="799" name="楕円 175">
                <a:extLst>
                  <a:ext uri="{FF2B5EF4-FFF2-40B4-BE49-F238E27FC236}">
                    <a16:creationId xmlns:a16="http://schemas.microsoft.com/office/drawing/2014/main" id="{B02159F4-D027-4441-88BA-43562DA5D91B}"/>
                  </a:ext>
                </a:extLst>
              </p:cNvPr>
              <p:cNvSpPr/>
              <p:nvPr/>
            </p:nvSpPr>
            <p:spPr bwMode="auto">
              <a:xfrm>
                <a:off x="3846727" y="1203496"/>
                <a:ext cx="251404" cy="1024014"/>
              </a:xfrm>
              <a:custGeom>
                <a:avLst/>
                <a:gdLst>
                  <a:gd name="connsiteX0" fmla="*/ 0 w 405045"/>
                  <a:gd name="connsiteY0" fmla="*/ 439555 h 879109"/>
                  <a:gd name="connsiteX1" fmla="*/ 202523 w 405045"/>
                  <a:gd name="connsiteY1" fmla="*/ 0 h 879109"/>
                  <a:gd name="connsiteX2" fmla="*/ 405046 w 405045"/>
                  <a:gd name="connsiteY2" fmla="*/ 439555 h 879109"/>
                  <a:gd name="connsiteX3" fmla="*/ 202523 w 405045"/>
                  <a:gd name="connsiteY3" fmla="*/ 879110 h 879109"/>
                  <a:gd name="connsiteX4" fmla="*/ 0 w 405045"/>
                  <a:gd name="connsiteY4" fmla="*/ 439555 h 879109"/>
                  <a:gd name="connsiteX0" fmla="*/ 0 w 405046"/>
                  <a:gd name="connsiteY0" fmla="*/ 439555 h 879110"/>
                  <a:gd name="connsiteX1" fmla="*/ 202523 w 405046"/>
                  <a:gd name="connsiteY1" fmla="*/ 0 h 879110"/>
                  <a:gd name="connsiteX2" fmla="*/ 405046 w 405046"/>
                  <a:gd name="connsiteY2" fmla="*/ 439555 h 879110"/>
                  <a:gd name="connsiteX3" fmla="*/ 202523 w 405046"/>
                  <a:gd name="connsiteY3" fmla="*/ 879110 h 879110"/>
                  <a:gd name="connsiteX4" fmla="*/ 0 w 405046"/>
                  <a:gd name="connsiteY4" fmla="*/ 439555 h 879110"/>
                  <a:gd name="connsiteX0" fmla="*/ 0 w 405046"/>
                  <a:gd name="connsiteY0" fmla="*/ 872942 h 1312497"/>
                  <a:gd name="connsiteX1" fmla="*/ 202523 w 405046"/>
                  <a:gd name="connsiteY1" fmla="*/ 0 h 1312497"/>
                  <a:gd name="connsiteX2" fmla="*/ 405046 w 405046"/>
                  <a:gd name="connsiteY2" fmla="*/ 872942 h 1312497"/>
                  <a:gd name="connsiteX3" fmla="*/ 202523 w 405046"/>
                  <a:gd name="connsiteY3" fmla="*/ 1312497 h 1312497"/>
                  <a:gd name="connsiteX4" fmla="*/ 0 w 405046"/>
                  <a:gd name="connsiteY4" fmla="*/ 872942 h 1312497"/>
                  <a:gd name="connsiteX0" fmla="*/ 0 w 405046"/>
                  <a:gd name="connsiteY0" fmla="*/ 872942 h 1183910"/>
                  <a:gd name="connsiteX1" fmla="*/ 202523 w 405046"/>
                  <a:gd name="connsiteY1" fmla="*/ 0 h 1183910"/>
                  <a:gd name="connsiteX2" fmla="*/ 405046 w 405046"/>
                  <a:gd name="connsiteY2" fmla="*/ 872942 h 1183910"/>
                  <a:gd name="connsiteX3" fmla="*/ 207286 w 405046"/>
                  <a:gd name="connsiteY3" fmla="*/ 1183910 h 1183910"/>
                  <a:gd name="connsiteX4" fmla="*/ 0 w 405046"/>
                  <a:gd name="connsiteY4" fmla="*/ 872942 h 118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046" h="1183910">
                    <a:moveTo>
                      <a:pt x="0" y="872942"/>
                    </a:moveTo>
                    <a:cubicBezTo>
                      <a:pt x="0" y="630182"/>
                      <a:pt x="90673" y="0"/>
                      <a:pt x="202523" y="0"/>
                    </a:cubicBezTo>
                    <a:cubicBezTo>
                      <a:pt x="314373" y="0"/>
                      <a:pt x="405046" y="630182"/>
                      <a:pt x="405046" y="872942"/>
                    </a:cubicBezTo>
                    <a:cubicBezTo>
                      <a:pt x="405046" y="1115702"/>
                      <a:pt x="319136" y="1183910"/>
                      <a:pt x="207286" y="1183910"/>
                    </a:cubicBezTo>
                    <a:cubicBezTo>
                      <a:pt x="95436" y="1183910"/>
                      <a:pt x="0" y="1115702"/>
                      <a:pt x="0" y="87294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楕円 27">
                <a:extLst>
                  <a:ext uri="{FF2B5EF4-FFF2-40B4-BE49-F238E27FC236}">
                    <a16:creationId xmlns:a16="http://schemas.microsoft.com/office/drawing/2014/main" id="{B174B897-1204-44E6-AFD8-61D7B7A41184}"/>
                  </a:ext>
                </a:extLst>
              </p:cNvPr>
              <p:cNvSpPr/>
              <p:nvPr/>
            </p:nvSpPr>
            <p:spPr bwMode="auto">
              <a:xfrm>
                <a:off x="3791959" y="1088203"/>
                <a:ext cx="360942" cy="214342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37681"/>
                  <a:gd name="connsiteX1" fmla="*/ 557800 w 1125126"/>
                  <a:gd name="connsiteY1" fmla="*/ 0 h 437681"/>
                  <a:gd name="connsiteX2" fmla="*/ 1125126 w 1125126"/>
                  <a:gd name="connsiteY2" fmla="*/ 332897 h 437681"/>
                  <a:gd name="connsiteX3" fmla="*/ 562563 w 1125126"/>
                  <a:gd name="connsiteY3" fmla="*/ 422907 h 437681"/>
                  <a:gd name="connsiteX4" fmla="*/ 0 w 1125126"/>
                  <a:gd name="connsiteY4" fmla="*/ 332897 h 437681"/>
                  <a:gd name="connsiteX0" fmla="*/ 0 w 1125479"/>
                  <a:gd name="connsiteY0" fmla="*/ 332897 h 437679"/>
                  <a:gd name="connsiteX1" fmla="*/ 557800 w 1125479"/>
                  <a:gd name="connsiteY1" fmla="*/ 0 h 437679"/>
                  <a:gd name="connsiteX2" fmla="*/ 1125126 w 1125479"/>
                  <a:gd name="connsiteY2" fmla="*/ 332897 h 437679"/>
                  <a:gd name="connsiteX3" fmla="*/ 562563 w 1125479"/>
                  <a:gd name="connsiteY3" fmla="*/ 422907 h 437679"/>
                  <a:gd name="connsiteX4" fmla="*/ 0 w 1125479"/>
                  <a:gd name="connsiteY4" fmla="*/ 332897 h 43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479" h="437679">
                    <a:moveTo>
                      <a:pt x="0" y="332897"/>
                    </a:moveTo>
                    <a:cubicBezTo>
                      <a:pt x="0" y="174241"/>
                      <a:pt x="247105" y="0"/>
                      <a:pt x="557800" y="0"/>
                    </a:cubicBezTo>
                    <a:cubicBezTo>
                      <a:pt x="868495" y="0"/>
                      <a:pt x="1136553" y="192398"/>
                      <a:pt x="1125126" y="332897"/>
                    </a:cubicBezTo>
                    <a:cubicBezTo>
                      <a:pt x="1113699" y="473396"/>
                      <a:pt x="873258" y="422907"/>
                      <a:pt x="562563" y="422907"/>
                    </a:cubicBezTo>
                    <a:cubicBezTo>
                      <a:pt x="251868" y="422907"/>
                      <a:pt x="0" y="491553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25" name="グループ化 824">
            <a:extLst>
              <a:ext uri="{FF2B5EF4-FFF2-40B4-BE49-F238E27FC236}">
                <a16:creationId xmlns:a16="http://schemas.microsoft.com/office/drawing/2014/main" id="{0F4B95BD-D0A5-470A-B407-36B744767D12}"/>
              </a:ext>
            </a:extLst>
          </p:cNvPr>
          <p:cNvGrpSpPr/>
          <p:nvPr/>
        </p:nvGrpSpPr>
        <p:grpSpPr>
          <a:xfrm>
            <a:off x="6605083" y="4268056"/>
            <a:ext cx="2605086" cy="1789739"/>
            <a:chOff x="6605083" y="4268056"/>
            <a:chExt cx="2605086" cy="1789739"/>
          </a:xfrm>
        </p:grpSpPr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F1436B3A-D839-473A-89AA-268194119FF6}"/>
                </a:ext>
              </a:extLst>
            </p:cNvPr>
            <p:cNvGrpSpPr/>
            <p:nvPr/>
          </p:nvGrpSpPr>
          <p:grpSpPr>
            <a:xfrm>
              <a:off x="6635385" y="426974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8613F083-56D2-4A92-9D82-5F7B2CE57586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79" name="楕円 1078">
                  <a:extLst>
                    <a:ext uri="{FF2B5EF4-FFF2-40B4-BE49-F238E27FC236}">
                      <a16:creationId xmlns:a16="http://schemas.microsoft.com/office/drawing/2014/main" id="{811FC481-7E39-4541-9BB3-CDAEAEFD2398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76182EFB-B0B1-4DE2-BEEC-2A755BEEA3E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80E771BF-844D-4F12-874E-CFF65E11912F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52B84E8D-5E9A-4E39-A662-430F65D383C8}"/>
                </a:ext>
              </a:extLst>
            </p:cNvPr>
            <p:cNvGrpSpPr/>
            <p:nvPr/>
          </p:nvGrpSpPr>
          <p:grpSpPr>
            <a:xfrm>
              <a:off x="6856190" y="4268056"/>
              <a:ext cx="2226717" cy="1283309"/>
              <a:chOff x="3997805" y="1623358"/>
              <a:chExt cx="2226717" cy="1283309"/>
            </a:xfrm>
          </p:grpSpPr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B3DB5290-F175-42BE-AA61-1906C2265F57}"/>
                  </a:ext>
                </a:extLst>
              </p:cNvPr>
              <p:cNvGrpSpPr/>
              <p:nvPr/>
            </p:nvGrpSpPr>
            <p:grpSpPr>
              <a:xfrm>
                <a:off x="4791020" y="1623358"/>
                <a:ext cx="1433502" cy="1206191"/>
                <a:chOff x="2403745" y="3128948"/>
                <a:chExt cx="1433502" cy="1206191"/>
              </a:xfrm>
            </p:grpSpPr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EF1A2056-4236-4D9D-8ADC-F7C3F43E26DD}"/>
                    </a:ext>
                  </a:extLst>
                </p:cNvPr>
                <p:cNvGrpSpPr/>
                <p:nvPr/>
              </p:nvGrpSpPr>
              <p:grpSpPr>
                <a:xfrm rot="2700000">
                  <a:off x="2769754" y="3062042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1038" name="グループ化 1037">
                    <a:extLst>
                      <a:ext uri="{FF2B5EF4-FFF2-40B4-BE49-F238E27FC236}">
                        <a16:creationId xmlns:a16="http://schemas.microsoft.com/office/drawing/2014/main" id="{E3F86AB4-CCAF-478D-B786-8109C35BB27A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1075" name="楕円 175">
                      <a:extLst>
                        <a:ext uri="{FF2B5EF4-FFF2-40B4-BE49-F238E27FC236}">
                          <a16:creationId xmlns:a16="http://schemas.microsoft.com/office/drawing/2014/main" id="{273CF780-BD26-4A09-9A4D-63677410DD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6" name="楕円 27">
                      <a:extLst>
                        <a:ext uri="{FF2B5EF4-FFF2-40B4-BE49-F238E27FC236}">
                          <a16:creationId xmlns:a16="http://schemas.microsoft.com/office/drawing/2014/main" id="{4E238950-CAF7-47D1-A333-6AB20AD078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39" name="グループ化 1038">
                    <a:extLst>
                      <a:ext uri="{FF2B5EF4-FFF2-40B4-BE49-F238E27FC236}">
                        <a16:creationId xmlns:a16="http://schemas.microsoft.com/office/drawing/2014/main" id="{CBFB01EA-CAD0-405F-8E8C-225013D7BBE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1073" name="楕円 175">
                      <a:extLst>
                        <a:ext uri="{FF2B5EF4-FFF2-40B4-BE49-F238E27FC236}">
                          <a16:creationId xmlns:a16="http://schemas.microsoft.com/office/drawing/2014/main" id="{8CF677F9-64B9-49A5-BAD9-81F1C841E1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4" name="楕円 27">
                      <a:extLst>
                        <a:ext uri="{FF2B5EF4-FFF2-40B4-BE49-F238E27FC236}">
                          <a16:creationId xmlns:a16="http://schemas.microsoft.com/office/drawing/2014/main" id="{7C44634F-3BEA-4E0F-99EC-9222F5AC72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0" name="グループ化 1039">
                    <a:extLst>
                      <a:ext uri="{FF2B5EF4-FFF2-40B4-BE49-F238E27FC236}">
                        <a16:creationId xmlns:a16="http://schemas.microsoft.com/office/drawing/2014/main" id="{B94C8E20-1B96-4183-985C-2A080836CB3A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1071" name="楕円 175">
                      <a:extLst>
                        <a:ext uri="{FF2B5EF4-FFF2-40B4-BE49-F238E27FC236}">
                          <a16:creationId xmlns:a16="http://schemas.microsoft.com/office/drawing/2014/main" id="{71481F8D-2AAA-4FE5-89AE-FBB2F76647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2" name="楕円 27">
                      <a:extLst>
                        <a:ext uri="{FF2B5EF4-FFF2-40B4-BE49-F238E27FC236}">
                          <a16:creationId xmlns:a16="http://schemas.microsoft.com/office/drawing/2014/main" id="{4482B4CF-E5AF-4AEA-8213-D78C9DFFB8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1" name="グループ化 1040">
                    <a:extLst>
                      <a:ext uri="{FF2B5EF4-FFF2-40B4-BE49-F238E27FC236}">
                        <a16:creationId xmlns:a16="http://schemas.microsoft.com/office/drawing/2014/main" id="{B3B259CC-67B8-43A8-B3F8-CBFDC07354BE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1069" name="楕円 175">
                      <a:extLst>
                        <a:ext uri="{FF2B5EF4-FFF2-40B4-BE49-F238E27FC236}">
                          <a16:creationId xmlns:a16="http://schemas.microsoft.com/office/drawing/2014/main" id="{8EF56C2E-4249-4699-8733-50E7CBACFB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0" name="楕円 27">
                      <a:extLst>
                        <a:ext uri="{FF2B5EF4-FFF2-40B4-BE49-F238E27FC236}">
                          <a16:creationId xmlns:a16="http://schemas.microsoft.com/office/drawing/2014/main" id="{4F70C4EF-F77F-430E-A9BB-D78C9CF701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2" name="グループ化 1041">
                    <a:extLst>
                      <a:ext uri="{FF2B5EF4-FFF2-40B4-BE49-F238E27FC236}">
                        <a16:creationId xmlns:a16="http://schemas.microsoft.com/office/drawing/2014/main" id="{ABC474EA-878F-4CE5-8CB1-82BAD5A7AB9C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1067" name="楕円 175">
                      <a:extLst>
                        <a:ext uri="{FF2B5EF4-FFF2-40B4-BE49-F238E27FC236}">
                          <a16:creationId xmlns:a16="http://schemas.microsoft.com/office/drawing/2014/main" id="{8215AA93-40D9-4786-919B-BDE59A405E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8" name="楕円 27">
                      <a:extLst>
                        <a:ext uri="{FF2B5EF4-FFF2-40B4-BE49-F238E27FC236}">
                          <a16:creationId xmlns:a16="http://schemas.microsoft.com/office/drawing/2014/main" id="{ADE69502-E134-4B4B-9947-9352AD2D41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3" name="グループ化 1042">
                    <a:extLst>
                      <a:ext uri="{FF2B5EF4-FFF2-40B4-BE49-F238E27FC236}">
                        <a16:creationId xmlns:a16="http://schemas.microsoft.com/office/drawing/2014/main" id="{2C17F4B5-2667-4AC0-A6E4-172F06D94D6E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1065" name="楕円 175">
                      <a:extLst>
                        <a:ext uri="{FF2B5EF4-FFF2-40B4-BE49-F238E27FC236}">
                          <a16:creationId xmlns:a16="http://schemas.microsoft.com/office/drawing/2014/main" id="{E0F1D0D0-F97F-470A-8FC2-E3F4453F5F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6" name="楕円 27">
                      <a:extLst>
                        <a:ext uri="{FF2B5EF4-FFF2-40B4-BE49-F238E27FC236}">
                          <a16:creationId xmlns:a16="http://schemas.microsoft.com/office/drawing/2014/main" id="{C6A67277-5F58-4CFD-9294-BBD3BF01E4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4" name="グループ化 1043">
                    <a:extLst>
                      <a:ext uri="{FF2B5EF4-FFF2-40B4-BE49-F238E27FC236}">
                        <a16:creationId xmlns:a16="http://schemas.microsoft.com/office/drawing/2014/main" id="{C1FF6722-5DAB-42F7-AB98-2D3850B27A6A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1063" name="楕円 175">
                      <a:extLst>
                        <a:ext uri="{FF2B5EF4-FFF2-40B4-BE49-F238E27FC236}">
                          <a16:creationId xmlns:a16="http://schemas.microsoft.com/office/drawing/2014/main" id="{4F1C1527-1ED3-4D02-9688-8040A53A2F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4" name="楕円 27">
                      <a:extLst>
                        <a:ext uri="{FF2B5EF4-FFF2-40B4-BE49-F238E27FC236}">
                          <a16:creationId xmlns:a16="http://schemas.microsoft.com/office/drawing/2014/main" id="{537AAF3D-8A2B-406B-99F0-FD3F12E05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5" name="グループ化 1044">
                    <a:extLst>
                      <a:ext uri="{FF2B5EF4-FFF2-40B4-BE49-F238E27FC236}">
                        <a16:creationId xmlns:a16="http://schemas.microsoft.com/office/drawing/2014/main" id="{F9D718D9-71E9-401E-B737-FF46817C082D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1061" name="楕円 175">
                      <a:extLst>
                        <a:ext uri="{FF2B5EF4-FFF2-40B4-BE49-F238E27FC236}">
                          <a16:creationId xmlns:a16="http://schemas.microsoft.com/office/drawing/2014/main" id="{0E6B7396-4AE3-4EFA-8936-F0E2CB6C56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2" name="楕円 27">
                      <a:extLst>
                        <a:ext uri="{FF2B5EF4-FFF2-40B4-BE49-F238E27FC236}">
                          <a16:creationId xmlns:a16="http://schemas.microsoft.com/office/drawing/2014/main" id="{6770A254-E9E6-48EF-86D7-543C606523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6" name="グループ化 1045">
                    <a:extLst>
                      <a:ext uri="{FF2B5EF4-FFF2-40B4-BE49-F238E27FC236}">
                        <a16:creationId xmlns:a16="http://schemas.microsoft.com/office/drawing/2014/main" id="{19E852CD-0E54-4A4D-8046-2554A2D8FB9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1059" name="楕円 175">
                      <a:extLst>
                        <a:ext uri="{FF2B5EF4-FFF2-40B4-BE49-F238E27FC236}">
                          <a16:creationId xmlns:a16="http://schemas.microsoft.com/office/drawing/2014/main" id="{44552DCD-34FE-41C2-B415-6CF714582D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0" name="楕円 27">
                      <a:extLst>
                        <a:ext uri="{FF2B5EF4-FFF2-40B4-BE49-F238E27FC236}">
                          <a16:creationId xmlns:a16="http://schemas.microsoft.com/office/drawing/2014/main" id="{4708AA74-770C-431F-A914-C0385EC56C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7" name="グループ化 1046">
                    <a:extLst>
                      <a:ext uri="{FF2B5EF4-FFF2-40B4-BE49-F238E27FC236}">
                        <a16:creationId xmlns:a16="http://schemas.microsoft.com/office/drawing/2014/main" id="{7A0AB345-3B29-4901-84AE-40DAD4DED428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1057" name="楕円 175">
                      <a:extLst>
                        <a:ext uri="{FF2B5EF4-FFF2-40B4-BE49-F238E27FC236}">
                          <a16:creationId xmlns:a16="http://schemas.microsoft.com/office/drawing/2014/main" id="{540CA108-55D4-48D1-AE5A-1E41D5411D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8" name="楕円 27">
                      <a:extLst>
                        <a:ext uri="{FF2B5EF4-FFF2-40B4-BE49-F238E27FC236}">
                          <a16:creationId xmlns:a16="http://schemas.microsoft.com/office/drawing/2014/main" id="{CEB32385-F5D2-41A5-8A83-4DE3DD6792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8" name="グループ化 1047">
                    <a:extLst>
                      <a:ext uri="{FF2B5EF4-FFF2-40B4-BE49-F238E27FC236}">
                        <a16:creationId xmlns:a16="http://schemas.microsoft.com/office/drawing/2014/main" id="{E1795A96-49EF-4052-80BA-B4CF07341798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1055" name="楕円 175">
                      <a:extLst>
                        <a:ext uri="{FF2B5EF4-FFF2-40B4-BE49-F238E27FC236}">
                          <a16:creationId xmlns:a16="http://schemas.microsoft.com/office/drawing/2014/main" id="{C1D78182-86DC-4938-8EE0-70E907BD57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6" name="楕円 27">
                      <a:extLst>
                        <a:ext uri="{FF2B5EF4-FFF2-40B4-BE49-F238E27FC236}">
                          <a16:creationId xmlns:a16="http://schemas.microsoft.com/office/drawing/2014/main" id="{0F7FC190-06FB-4260-84A8-F1594C41F5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9" name="グループ化 1048">
                    <a:extLst>
                      <a:ext uri="{FF2B5EF4-FFF2-40B4-BE49-F238E27FC236}">
                        <a16:creationId xmlns:a16="http://schemas.microsoft.com/office/drawing/2014/main" id="{59964953-6274-4535-A937-C0DADFA39F3F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1053" name="楕円 175">
                      <a:extLst>
                        <a:ext uri="{FF2B5EF4-FFF2-40B4-BE49-F238E27FC236}">
                          <a16:creationId xmlns:a16="http://schemas.microsoft.com/office/drawing/2014/main" id="{33F47C7D-3DD2-4F73-AD86-217D95A41E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4" name="楕円 27">
                      <a:extLst>
                        <a:ext uri="{FF2B5EF4-FFF2-40B4-BE49-F238E27FC236}">
                          <a16:creationId xmlns:a16="http://schemas.microsoft.com/office/drawing/2014/main" id="{1E6E86AF-F128-4BB6-9635-D290FAE857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0" name="グループ化 1049">
                    <a:extLst>
                      <a:ext uri="{FF2B5EF4-FFF2-40B4-BE49-F238E27FC236}">
                        <a16:creationId xmlns:a16="http://schemas.microsoft.com/office/drawing/2014/main" id="{D8B4C374-5869-4838-9132-8C4E3427593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1051" name="楕円 175">
                      <a:extLst>
                        <a:ext uri="{FF2B5EF4-FFF2-40B4-BE49-F238E27FC236}">
                          <a16:creationId xmlns:a16="http://schemas.microsoft.com/office/drawing/2014/main" id="{D8FD43AD-64C0-41E3-9CEB-AE124AFB9A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2" name="楕円 27">
                      <a:extLst>
                        <a:ext uri="{FF2B5EF4-FFF2-40B4-BE49-F238E27FC236}">
                          <a16:creationId xmlns:a16="http://schemas.microsoft.com/office/drawing/2014/main" id="{99209B13-1FD0-4554-B020-0853DF5D92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58" name="グループ化 957">
                  <a:extLst>
                    <a:ext uri="{FF2B5EF4-FFF2-40B4-BE49-F238E27FC236}">
                      <a16:creationId xmlns:a16="http://schemas.microsoft.com/office/drawing/2014/main" id="{0AE2F169-5D45-4282-BB03-2672DC010C7A}"/>
                    </a:ext>
                  </a:extLst>
                </p:cNvPr>
                <p:cNvGrpSpPr/>
                <p:nvPr/>
              </p:nvGrpSpPr>
              <p:grpSpPr>
                <a:xfrm rot="2700000">
                  <a:off x="2965803" y="3403307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999" name="グループ化 998">
                    <a:extLst>
                      <a:ext uri="{FF2B5EF4-FFF2-40B4-BE49-F238E27FC236}">
                        <a16:creationId xmlns:a16="http://schemas.microsoft.com/office/drawing/2014/main" id="{E4C37865-2AF0-478B-923E-D341849E2461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1036" name="楕円 175">
                      <a:extLst>
                        <a:ext uri="{FF2B5EF4-FFF2-40B4-BE49-F238E27FC236}">
                          <a16:creationId xmlns:a16="http://schemas.microsoft.com/office/drawing/2014/main" id="{F0B286AA-4F20-4636-A159-81CA843E96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7" name="楕円 27">
                      <a:extLst>
                        <a:ext uri="{FF2B5EF4-FFF2-40B4-BE49-F238E27FC236}">
                          <a16:creationId xmlns:a16="http://schemas.microsoft.com/office/drawing/2014/main" id="{C78A8A93-F9FB-4C15-B3F5-75C0AAF8F4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0" name="グループ化 999">
                    <a:extLst>
                      <a:ext uri="{FF2B5EF4-FFF2-40B4-BE49-F238E27FC236}">
                        <a16:creationId xmlns:a16="http://schemas.microsoft.com/office/drawing/2014/main" id="{F49D273B-E7EB-468E-93CE-4AB9DF44255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1034" name="楕円 175">
                      <a:extLst>
                        <a:ext uri="{FF2B5EF4-FFF2-40B4-BE49-F238E27FC236}">
                          <a16:creationId xmlns:a16="http://schemas.microsoft.com/office/drawing/2014/main" id="{68FAF92C-771E-4D9C-8946-F125048B8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5" name="楕円 27">
                      <a:extLst>
                        <a:ext uri="{FF2B5EF4-FFF2-40B4-BE49-F238E27FC236}">
                          <a16:creationId xmlns:a16="http://schemas.microsoft.com/office/drawing/2014/main" id="{12E038DD-2713-4F96-A4D1-86B2102168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1" name="グループ化 1000">
                    <a:extLst>
                      <a:ext uri="{FF2B5EF4-FFF2-40B4-BE49-F238E27FC236}">
                        <a16:creationId xmlns:a16="http://schemas.microsoft.com/office/drawing/2014/main" id="{F23B7768-9F8A-4878-AEE7-776AC94BC58F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1032" name="楕円 175">
                      <a:extLst>
                        <a:ext uri="{FF2B5EF4-FFF2-40B4-BE49-F238E27FC236}">
                          <a16:creationId xmlns:a16="http://schemas.microsoft.com/office/drawing/2014/main" id="{17515953-891B-4830-BAFB-6CBE447CE7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3" name="楕円 27">
                      <a:extLst>
                        <a:ext uri="{FF2B5EF4-FFF2-40B4-BE49-F238E27FC236}">
                          <a16:creationId xmlns:a16="http://schemas.microsoft.com/office/drawing/2014/main" id="{179F1E7C-F332-4ADA-9E44-C97B576C5F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25FD3D40-89FD-4079-B922-4151B7631F7D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1030" name="楕円 175">
                      <a:extLst>
                        <a:ext uri="{FF2B5EF4-FFF2-40B4-BE49-F238E27FC236}">
                          <a16:creationId xmlns:a16="http://schemas.microsoft.com/office/drawing/2014/main" id="{5FB97999-EA6F-4CBB-ABD6-1AF48C3DBD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1" name="楕円 27">
                      <a:extLst>
                        <a:ext uri="{FF2B5EF4-FFF2-40B4-BE49-F238E27FC236}">
                          <a16:creationId xmlns:a16="http://schemas.microsoft.com/office/drawing/2014/main" id="{356AC193-0811-4B21-9B15-D5C9F77A34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3" name="グループ化 1002">
                    <a:extLst>
                      <a:ext uri="{FF2B5EF4-FFF2-40B4-BE49-F238E27FC236}">
                        <a16:creationId xmlns:a16="http://schemas.microsoft.com/office/drawing/2014/main" id="{0E850189-9665-4EC5-A174-CD6632127759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1028" name="楕円 175">
                      <a:extLst>
                        <a:ext uri="{FF2B5EF4-FFF2-40B4-BE49-F238E27FC236}">
                          <a16:creationId xmlns:a16="http://schemas.microsoft.com/office/drawing/2014/main" id="{3E1035E8-E871-43EE-B7DE-34FC590B2E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9" name="楕円 27">
                      <a:extLst>
                        <a:ext uri="{FF2B5EF4-FFF2-40B4-BE49-F238E27FC236}">
                          <a16:creationId xmlns:a16="http://schemas.microsoft.com/office/drawing/2014/main" id="{8E2C2B9C-8285-4881-B578-DD7F37D4B0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6ECE9CD3-FBE3-4473-B21E-3A6E4199EB8E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1026" name="楕円 175">
                      <a:extLst>
                        <a:ext uri="{FF2B5EF4-FFF2-40B4-BE49-F238E27FC236}">
                          <a16:creationId xmlns:a16="http://schemas.microsoft.com/office/drawing/2014/main" id="{A8C88DF6-AFFF-41BC-9B2D-BC81D88BCC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7" name="楕円 27">
                      <a:extLst>
                        <a:ext uri="{FF2B5EF4-FFF2-40B4-BE49-F238E27FC236}">
                          <a16:creationId xmlns:a16="http://schemas.microsoft.com/office/drawing/2014/main" id="{88A4689C-E0BD-4902-91BD-70C980E44C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5" name="グループ化 1004">
                    <a:extLst>
                      <a:ext uri="{FF2B5EF4-FFF2-40B4-BE49-F238E27FC236}">
                        <a16:creationId xmlns:a16="http://schemas.microsoft.com/office/drawing/2014/main" id="{E2531724-99A7-4CA3-80D5-B76B168E3A9E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1024" name="楕円 175">
                      <a:extLst>
                        <a:ext uri="{FF2B5EF4-FFF2-40B4-BE49-F238E27FC236}">
                          <a16:creationId xmlns:a16="http://schemas.microsoft.com/office/drawing/2014/main" id="{8E699E66-D940-4EDE-AE9D-F0FB43ED91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5" name="楕円 27">
                      <a:extLst>
                        <a:ext uri="{FF2B5EF4-FFF2-40B4-BE49-F238E27FC236}">
                          <a16:creationId xmlns:a16="http://schemas.microsoft.com/office/drawing/2014/main" id="{613176C1-3711-4E45-A39A-01D74C49FF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6" name="グループ化 1005">
                    <a:extLst>
                      <a:ext uri="{FF2B5EF4-FFF2-40B4-BE49-F238E27FC236}">
                        <a16:creationId xmlns:a16="http://schemas.microsoft.com/office/drawing/2014/main" id="{89AC0070-A1D6-474D-BEA2-00CB750911AA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1022" name="楕円 175">
                      <a:extLst>
                        <a:ext uri="{FF2B5EF4-FFF2-40B4-BE49-F238E27FC236}">
                          <a16:creationId xmlns:a16="http://schemas.microsoft.com/office/drawing/2014/main" id="{ACC328C4-E516-4895-A023-FB270579D0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3" name="楕円 27">
                      <a:extLst>
                        <a:ext uri="{FF2B5EF4-FFF2-40B4-BE49-F238E27FC236}">
                          <a16:creationId xmlns:a16="http://schemas.microsoft.com/office/drawing/2014/main" id="{29B41278-C04D-45BD-B6B6-3F0C8EB7A2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7" name="グループ化 1006">
                    <a:extLst>
                      <a:ext uri="{FF2B5EF4-FFF2-40B4-BE49-F238E27FC236}">
                        <a16:creationId xmlns:a16="http://schemas.microsoft.com/office/drawing/2014/main" id="{187D9251-68BE-404E-AA94-CE9DA353D68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1020" name="楕円 175">
                      <a:extLst>
                        <a:ext uri="{FF2B5EF4-FFF2-40B4-BE49-F238E27FC236}">
                          <a16:creationId xmlns:a16="http://schemas.microsoft.com/office/drawing/2014/main" id="{84C9E46E-536C-4856-94FA-81CF2AF550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1" name="楕円 27">
                      <a:extLst>
                        <a:ext uri="{FF2B5EF4-FFF2-40B4-BE49-F238E27FC236}">
                          <a16:creationId xmlns:a16="http://schemas.microsoft.com/office/drawing/2014/main" id="{31DF2651-07DE-4F8D-BFC7-D5FF2039B1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8" name="グループ化 1007">
                    <a:extLst>
                      <a:ext uri="{FF2B5EF4-FFF2-40B4-BE49-F238E27FC236}">
                        <a16:creationId xmlns:a16="http://schemas.microsoft.com/office/drawing/2014/main" id="{5AA7C2F5-ADB4-43CF-BC0B-608625E47942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1018" name="楕円 175">
                      <a:extLst>
                        <a:ext uri="{FF2B5EF4-FFF2-40B4-BE49-F238E27FC236}">
                          <a16:creationId xmlns:a16="http://schemas.microsoft.com/office/drawing/2014/main" id="{59B185B9-F059-4E26-87EA-DC6ACADE78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9" name="楕円 27">
                      <a:extLst>
                        <a:ext uri="{FF2B5EF4-FFF2-40B4-BE49-F238E27FC236}">
                          <a16:creationId xmlns:a16="http://schemas.microsoft.com/office/drawing/2014/main" id="{F1967C8F-7F6E-4417-9386-AC961A9D46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09" name="グループ化 1008">
                    <a:extLst>
                      <a:ext uri="{FF2B5EF4-FFF2-40B4-BE49-F238E27FC236}">
                        <a16:creationId xmlns:a16="http://schemas.microsoft.com/office/drawing/2014/main" id="{96170410-680E-4171-99EB-00AEBD25C154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1016" name="楕円 175">
                      <a:extLst>
                        <a:ext uri="{FF2B5EF4-FFF2-40B4-BE49-F238E27FC236}">
                          <a16:creationId xmlns:a16="http://schemas.microsoft.com/office/drawing/2014/main" id="{DDA7B49B-6A01-4CD5-9C36-B57FAE6AF6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7" name="楕円 27">
                      <a:extLst>
                        <a:ext uri="{FF2B5EF4-FFF2-40B4-BE49-F238E27FC236}">
                          <a16:creationId xmlns:a16="http://schemas.microsoft.com/office/drawing/2014/main" id="{2580DDC1-7A54-46F9-976E-12B3FAE91C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DBAEC9BC-E7A7-4F41-8113-266E9EF5A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1014" name="楕円 175">
                      <a:extLst>
                        <a:ext uri="{FF2B5EF4-FFF2-40B4-BE49-F238E27FC236}">
                          <a16:creationId xmlns:a16="http://schemas.microsoft.com/office/drawing/2014/main" id="{93C98FD3-8382-4242-B325-357E2F69EF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5" name="楕円 27">
                      <a:extLst>
                        <a:ext uri="{FF2B5EF4-FFF2-40B4-BE49-F238E27FC236}">
                          <a16:creationId xmlns:a16="http://schemas.microsoft.com/office/drawing/2014/main" id="{C2F3CFDD-B7FF-4E0C-8EBA-D11610A5FA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11" name="グループ化 1010">
                    <a:extLst>
                      <a:ext uri="{FF2B5EF4-FFF2-40B4-BE49-F238E27FC236}">
                        <a16:creationId xmlns:a16="http://schemas.microsoft.com/office/drawing/2014/main" id="{3151E4BF-20FC-41BB-847C-AF541864CA6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1012" name="楕円 175">
                      <a:extLst>
                        <a:ext uri="{FF2B5EF4-FFF2-40B4-BE49-F238E27FC236}">
                          <a16:creationId xmlns:a16="http://schemas.microsoft.com/office/drawing/2014/main" id="{C92DF3F5-3E81-411F-823C-73E4260EB2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3" name="楕円 27">
                      <a:extLst>
                        <a:ext uri="{FF2B5EF4-FFF2-40B4-BE49-F238E27FC236}">
                          <a16:creationId xmlns:a16="http://schemas.microsoft.com/office/drawing/2014/main" id="{5423EE92-451E-4FA5-A4E6-6CB9FBC6BC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59" name="グループ化 958">
                  <a:extLst>
                    <a:ext uri="{FF2B5EF4-FFF2-40B4-BE49-F238E27FC236}">
                      <a16:creationId xmlns:a16="http://schemas.microsoft.com/office/drawing/2014/main" id="{C6B0CA9B-2264-48E8-A7D1-02A253BE50E4}"/>
                    </a:ext>
                  </a:extLst>
                </p:cNvPr>
                <p:cNvGrpSpPr/>
                <p:nvPr/>
              </p:nvGrpSpPr>
              <p:grpSpPr>
                <a:xfrm rot="2700000">
                  <a:off x="2470651" y="3463695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960" name="グループ化 959">
                    <a:extLst>
                      <a:ext uri="{FF2B5EF4-FFF2-40B4-BE49-F238E27FC236}">
                        <a16:creationId xmlns:a16="http://schemas.microsoft.com/office/drawing/2014/main" id="{AC8B891A-4B5E-4B43-9164-7AE5D8BF15DC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997" name="楕円 175">
                      <a:extLst>
                        <a:ext uri="{FF2B5EF4-FFF2-40B4-BE49-F238E27FC236}">
                          <a16:creationId xmlns:a16="http://schemas.microsoft.com/office/drawing/2014/main" id="{109B043A-7FAD-4B79-B0AC-52C1FC7EFE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8" name="楕円 27">
                      <a:extLst>
                        <a:ext uri="{FF2B5EF4-FFF2-40B4-BE49-F238E27FC236}">
                          <a16:creationId xmlns:a16="http://schemas.microsoft.com/office/drawing/2014/main" id="{AFC4AF59-F3B3-40B7-BA44-403CC75CF3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1" name="グループ化 960">
                    <a:extLst>
                      <a:ext uri="{FF2B5EF4-FFF2-40B4-BE49-F238E27FC236}">
                        <a16:creationId xmlns:a16="http://schemas.microsoft.com/office/drawing/2014/main" id="{3FFE2A92-50AC-401B-B7D9-B6BE54BED94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995" name="楕円 175">
                      <a:extLst>
                        <a:ext uri="{FF2B5EF4-FFF2-40B4-BE49-F238E27FC236}">
                          <a16:creationId xmlns:a16="http://schemas.microsoft.com/office/drawing/2014/main" id="{7C6F3F48-49FD-4AB7-B0CA-D14AA1BECB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6" name="楕円 27">
                      <a:extLst>
                        <a:ext uri="{FF2B5EF4-FFF2-40B4-BE49-F238E27FC236}">
                          <a16:creationId xmlns:a16="http://schemas.microsoft.com/office/drawing/2014/main" id="{E7E80EFC-427C-4A85-90AC-8E5EAD7734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2" name="グループ化 961">
                    <a:extLst>
                      <a:ext uri="{FF2B5EF4-FFF2-40B4-BE49-F238E27FC236}">
                        <a16:creationId xmlns:a16="http://schemas.microsoft.com/office/drawing/2014/main" id="{D94DF249-31FC-4F99-B36C-C34E2B13DE7D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993" name="楕円 175">
                      <a:extLst>
                        <a:ext uri="{FF2B5EF4-FFF2-40B4-BE49-F238E27FC236}">
                          <a16:creationId xmlns:a16="http://schemas.microsoft.com/office/drawing/2014/main" id="{083B1A6A-65B8-430B-9C20-38E6D05DE3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4" name="楕円 27">
                      <a:extLst>
                        <a:ext uri="{FF2B5EF4-FFF2-40B4-BE49-F238E27FC236}">
                          <a16:creationId xmlns:a16="http://schemas.microsoft.com/office/drawing/2014/main" id="{BA1700CB-AD52-42F2-89C6-2F31C424C5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3" name="グループ化 962">
                    <a:extLst>
                      <a:ext uri="{FF2B5EF4-FFF2-40B4-BE49-F238E27FC236}">
                        <a16:creationId xmlns:a16="http://schemas.microsoft.com/office/drawing/2014/main" id="{C229360A-A60D-46EF-B021-B46C0A73D3F9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991" name="楕円 175">
                      <a:extLst>
                        <a:ext uri="{FF2B5EF4-FFF2-40B4-BE49-F238E27FC236}">
                          <a16:creationId xmlns:a16="http://schemas.microsoft.com/office/drawing/2014/main" id="{35DCDDE6-2F17-44A2-8E5E-32CEC14569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2" name="楕円 27">
                      <a:extLst>
                        <a:ext uri="{FF2B5EF4-FFF2-40B4-BE49-F238E27FC236}">
                          <a16:creationId xmlns:a16="http://schemas.microsoft.com/office/drawing/2014/main" id="{0DCC3498-238F-4510-8999-C0A1B71E1F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4" name="グループ化 963">
                    <a:extLst>
                      <a:ext uri="{FF2B5EF4-FFF2-40B4-BE49-F238E27FC236}">
                        <a16:creationId xmlns:a16="http://schemas.microsoft.com/office/drawing/2014/main" id="{735FC279-52B0-43DC-817C-11CBB617F499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989" name="楕円 175">
                      <a:extLst>
                        <a:ext uri="{FF2B5EF4-FFF2-40B4-BE49-F238E27FC236}">
                          <a16:creationId xmlns:a16="http://schemas.microsoft.com/office/drawing/2014/main" id="{FE787BF8-307F-4194-8B79-4DB17D5CC7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0" name="楕円 27">
                      <a:extLst>
                        <a:ext uri="{FF2B5EF4-FFF2-40B4-BE49-F238E27FC236}">
                          <a16:creationId xmlns:a16="http://schemas.microsoft.com/office/drawing/2014/main" id="{995DA19B-D99F-48B0-A80D-1D4D4E2060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5" name="グループ化 964">
                    <a:extLst>
                      <a:ext uri="{FF2B5EF4-FFF2-40B4-BE49-F238E27FC236}">
                        <a16:creationId xmlns:a16="http://schemas.microsoft.com/office/drawing/2014/main" id="{DE48325F-9D34-4E73-8FFA-B418735E5794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987" name="楕円 175">
                      <a:extLst>
                        <a:ext uri="{FF2B5EF4-FFF2-40B4-BE49-F238E27FC236}">
                          <a16:creationId xmlns:a16="http://schemas.microsoft.com/office/drawing/2014/main" id="{97EE3A2C-D478-4479-8780-3EA6E2CFDE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8" name="楕円 27">
                      <a:extLst>
                        <a:ext uri="{FF2B5EF4-FFF2-40B4-BE49-F238E27FC236}">
                          <a16:creationId xmlns:a16="http://schemas.microsoft.com/office/drawing/2014/main" id="{4413320A-171B-432E-B25A-5BE7F50610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6" name="グループ化 965">
                    <a:extLst>
                      <a:ext uri="{FF2B5EF4-FFF2-40B4-BE49-F238E27FC236}">
                        <a16:creationId xmlns:a16="http://schemas.microsoft.com/office/drawing/2014/main" id="{801BB7C1-9616-467A-913F-0D1F5585BD13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985" name="楕円 175">
                      <a:extLst>
                        <a:ext uri="{FF2B5EF4-FFF2-40B4-BE49-F238E27FC236}">
                          <a16:creationId xmlns:a16="http://schemas.microsoft.com/office/drawing/2014/main" id="{C298DE10-FBE3-48ED-BFD2-31017C2506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6" name="楕円 27">
                      <a:extLst>
                        <a:ext uri="{FF2B5EF4-FFF2-40B4-BE49-F238E27FC236}">
                          <a16:creationId xmlns:a16="http://schemas.microsoft.com/office/drawing/2014/main" id="{19E46CEE-CA4B-4513-969F-9F72E506F9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7" name="グループ化 966">
                    <a:extLst>
                      <a:ext uri="{FF2B5EF4-FFF2-40B4-BE49-F238E27FC236}">
                        <a16:creationId xmlns:a16="http://schemas.microsoft.com/office/drawing/2014/main" id="{AF8D74E8-3DAD-4175-9291-7A7B4D3DA79D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983" name="楕円 175">
                      <a:extLst>
                        <a:ext uri="{FF2B5EF4-FFF2-40B4-BE49-F238E27FC236}">
                          <a16:creationId xmlns:a16="http://schemas.microsoft.com/office/drawing/2014/main" id="{2AC8022C-2451-4033-91E0-D41C8FA491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4" name="楕円 27">
                      <a:extLst>
                        <a:ext uri="{FF2B5EF4-FFF2-40B4-BE49-F238E27FC236}">
                          <a16:creationId xmlns:a16="http://schemas.microsoft.com/office/drawing/2014/main" id="{64EA6252-3105-4CEC-B878-0520972600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8" name="グループ化 967">
                    <a:extLst>
                      <a:ext uri="{FF2B5EF4-FFF2-40B4-BE49-F238E27FC236}">
                        <a16:creationId xmlns:a16="http://schemas.microsoft.com/office/drawing/2014/main" id="{A253E657-F0D7-4DBE-8611-645EC9486BB7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981" name="楕円 175">
                      <a:extLst>
                        <a:ext uri="{FF2B5EF4-FFF2-40B4-BE49-F238E27FC236}">
                          <a16:creationId xmlns:a16="http://schemas.microsoft.com/office/drawing/2014/main" id="{0F4AC3E2-9A1B-457F-B91A-72DEAEE16F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2" name="楕円 27">
                      <a:extLst>
                        <a:ext uri="{FF2B5EF4-FFF2-40B4-BE49-F238E27FC236}">
                          <a16:creationId xmlns:a16="http://schemas.microsoft.com/office/drawing/2014/main" id="{5A2BEE97-2027-4B46-A1C0-B3AC223DA1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C8D7BCAC-5C81-418A-9402-AE682F77C5E8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979" name="楕円 175">
                      <a:extLst>
                        <a:ext uri="{FF2B5EF4-FFF2-40B4-BE49-F238E27FC236}">
                          <a16:creationId xmlns:a16="http://schemas.microsoft.com/office/drawing/2014/main" id="{4A207F3A-B911-421E-87F2-C99AFA954B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0" name="楕円 27">
                      <a:extLst>
                        <a:ext uri="{FF2B5EF4-FFF2-40B4-BE49-F238E27FC236}">
                          <a16:creationId xmlns:a16="http://schemas.microsoft.com/office/drawing/2014/main" id="{AD1C1F71-E608-4F19-BF52-E571FC6BAB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0" name="グループ化 969">
                    <a:extLst>
                      <a:ext uri="{FF2B5EF4-FFF2-40B4-BE49-F238E27FC236}">
                        <a16:creationId xmlns:a16="http://schemas.microsoft.com/office/drawing/2014/main" id="{C8C9AA38-CDA8-4ED4-AD9D-D26967BC639A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977" name="楕円 175">
                      <a:extLst>
                        <a:ext uri="{FF2B5EF4-FFF2-40B4-BE49-F238E27FC236}">
                          <a16:creationId xmlns:a16="http://schemas.microsoft.com/office/drawing/2014/main" id="{EB76FCA6-2E30-41CA-8EC0-63F428E8C7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8" name="楕円 27">
                      <a:extLst>
                        <a:ext uri="{FF2B5EF4-FFF2-40B4-BE49-F238E27FC236}">
                          <a16:creationId xmlns:a16="http://schemas.microsoft.com/office/drawing/2014/main" id="{1EDA336C-922D-4770-B854-1D6F504108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1" name="グループ化 970">
                    <a:extLst>
                      <a:ext uri="{FF2B5EF4-FFF2-40B4-BE49-F238E27FC236}">
                        <a16:creationId xmlns:a16="http://schemas.microsoft.com/office/drawing/2014/main" id="{4D695935-94FD-42BB-99C1-00FDDFA265E5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975" name="楕円 175">
                      <a:extLst>
                        <a:ext uri="{FF2B5EF4-FFF2-40B4-BE49-F238E27FC236}">
                          <a16:creationId xmlns:a16="http://schemas.microsoft.com/office/drawing/2014/main" id="{07CF3F8D-62EC-4CFA-9C6F-08712D6AD8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6" name="楕円 27">
                      <a:extLst>
                        <a:ext uri="{FF2B5EF4-FFF2-40B4-BE49-F238E27FC236}">
                          <a16:creationId xmlns:a16="http://schemas.microsoft.com/office/drawing/2014/main" id="{ECA09C83-2554-4CE4-B831-7635633193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2" name="グループ化 971">
                    <a:extLst>
                      <a:ext uri="{FF2B5EF4-FFF2-40B4-BE49-F238E27FC236}">
                        <a16:creationId xmlns:a16="http://schemas.microsoft.com/office/drawing/2014/main" id="{CE160FFC-DCCF-43E2-B6DA-48977586CE7A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973" name="楕円 175">
                      <a:extLst>
                        <a:ext uri="{FF2B5EF4-FFF2-40B4-BE49-F238E27FC236}">
                          <a16:creationId xmlns:a16="http://schemas.microsoft.com/office/drawing/2014/main" id="{AE2D4BCF-0CF2-4878-8F4E-1BF8610CB6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4" name="楕円 27">
                      <a:extLst>
                        <a:ext uri="{FF2B5EF4-FFF2-40B4-BE49-F238E27FC236}">
                          <a16:creationId xmlns:a16="http://schemas.microsoft.com/office/drawing/2014/main" id="{06FEF5DB-2E2A-48C8-BCD2-A09C583EAE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4F7C5733-746B-425E-8270-C40A57D3B2A6}"/>
                  </a:ext>
                </a:extLst>
              </p:cNvPr>
              <p:cNvGrpSpPr/>
              <p:nvPr/>
            </p:nvGrpSpPr>
            <p:grpSpPr>
              <a:xfrm>
                <a:off x="3997805" y="1700476"/>
                <a:ext cx="1433502" cy="1206191"/>
                <a:chOff x="2403745" y="3128948"/>
                <a:chExt cx="1433502" cy="1206191"/>
              </a:xfrm>
            </p:grpSpPr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670C0703-1604-4E58-9174-CDB6F80CDE77}"/>
                    </a:ext>
                  </a:extLst>
                </p:cNvPr>
                <p:cNvGrpSpPr/>
                <p:nvPr/>
              </p:nvGrpSpPr>
              <p:grpSpPr>
                <a:xfrm rot="2700000">
                  <a:off x="2769754" y="3062042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918" name="グループ化 917">
                    <a:extLst>
                      <a:ext uri="{FF2B5EF4-FFF2-40B4-BE49-F238E27FC236}">
                        <a16:creationId xmlns:a16="http://schemas.microsoft.com/office/drawing/2014/main" id="{4352D4A0-E355-4584-AC2D-448D3F36310E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955" name="楕円 175">
                      <a:extLst>
                        <a:ext uri="{FF2B5EF4-FFF2-40B4-BE49-F238E27FC236}">
                          <a16:creationId xmlns:a16="http://schemas.microsoft.com/office/drawing/2014/main" id="{27E3B10B-B118-4113-BCC5-195295204B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6" name="楕円 27">
                      <a:extLst>
                        <a:ext uri="{FF2B5EF4-FFF2-40B4-BE49-F238E27FC236}">
                          <a16:creationId xmlns:a16="http://schemas.microsoft.com/office/drawing/2014/main" id="{F895606A-0A92-4FD9-849D-B03A7EA57E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9" name="グループ化 918">
                    <a:extLst>
                      <a:ext uri="{FF2B5EF4-FFF2-40B4-BE49-F238E27FC236}">
                        <a16:creationId xmlns:a16="http://schemas.microsoft.com/office/drawing/2014/main" id="{BBB26632-8387-4A93-A8B1-7D779708A1FE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953" name="楕円 175">
                      <a:extLst>
                        <a:ext uri="{FF2B5EF4-FFF2-40B4-BE49-F238E27FC236}">
                          <a16:creationId xmlns:a16="http://schemas.microsoft.com/office/drawing/2014/main" id="{1459463B-C21F-4FC4-87C1-E8C5CD196E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4" name="楕円 27">
                      <a:extLst>
                        <a:ext uri="{FF2B5EF4-FFF2-40B4-BE49-F238E27FC236}">
                          <a16:creationId xmlns:a16="http://schemas.microsoft.com/office/drawing/2014/main" id="{D2C855DD-10C0-4201-B398-2059DA0176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0" name="グループ化 919">
                    <a:extLst>
                      <a:ext uri="{FF2B5EF4-FFF2-40B4-BE49-F238E27FC236}">
                        <a16:creationId xmlns:a16="http://schemas.microsoft.com/office/drawing/2014/main" id="{D1206DD0-D138-43F8-B7D6-9E9CC80ADDCE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951" name="楕円 175">
                      <a:extLst>
                        <a:ext uri="{FF2B5EF4-FFF2-40B4-BE49-F238E27FC236}">
                          <a16:creationId xmlns:a16="http://schemas.microsoft.com/office/drawing/2014/main" id="{208F81DE-A1F2-48BA-A160-71DDC9DF15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2" name="楕円 27">
                      <a:extLst>
                        <a:ext uri="{FF2B5EF4-FFF2-40B4-BE49-F238E27FC236}">
                          <a16:creationId xmlns:a16="http://schemas.microsoft.com/office/drawing/2014/main" id="{593A6C9F-C826-4D1E-9F0D-24B5D77DEC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1" name="グループ化 920">
                    <a:extLst>
                      <a:ext uri="{FF2B5EF4-FFF2-40B4-BE49-F238E27FC236}">
                        <a16:creationId xmlns:a16="http://schemas.microsoft.com/office/drawing/2014/main" id="{FCB660A0-4ED2-4AAA-A274-468BFB9A61DC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949" name="楕円 175">
                      <a:extLst>
                        <a:ext uri="{FF2B5EF4-FFF2-40B4-BE49-F238E27FC236}">
                          <a16:creationId xmlns:a16="http://schemas.microsoft.com/office/drawing/2014/main" id="{7029D712-8AA3-4121-8B90-05AA168F37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0" name="楕円 27">
                      <a:extLst>
                        <a:ext uri="{FF2B5EF4-FFF2-40B4-BE49-F238E27FC236}">
                          <a16:creationId xmlns:a16="http://schemas.microsoft.com/office/drawing/2014/main" id="{1162A9E9-8C75-4676-91E9-8D11C32F1C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2" name="グループ化 921">
                    <a:extLst>
                      <a:ext uri="{FF2B5EF4-FFF2-40B4-BE49-F238E27FC236}">
                        <a16:creationId xmlns:a16="http://schemas.microsoft.com/office/drawing/2014/main" id="{CDE97210-E224-480B-A08A-56A3D0766812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947" name="楕円 175">
                      <a:extLst>
                        <a:ext uri="{FF2B5EF4-FFF2-40B4-BE49-F238E27FC236}">
                          <a16:creationId xmlns:a16="http://schemas.microsoft.com/office/drawing/2014/main" id="{49488FE2-3C46-467A-98EF-E5E877B421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8" name="楕円 27">
                      <a:extLst>
                        <a:ext uri="{FF2B5EF4-FFF2-40B4-BE49-F238E27FC236}">
                          <a16:creationId xmlns:a16="http://schemas.microsoft.com/office/drawing/2014/main" id="{FDFAB242-604F-45F3-9B48-7AD4116CE6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3" name="グループ化 922">
                    <a:extLst>
                      <a:ext uri="{FF2B5EF4-FFF2-40B4-BE49-F238E27FC236}">
                        <a16:creationId xmlns:a16="http://schemas.microsoft.com/office/drawing/2014/main" id="{4C93EEA3-0FFD-47BD-86F9-DBC370252434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945" name="楕円 175">
                      <a:extLst>
                        <a:ext uri="{FF2B5EF4-FFF2-40B4-BE49-F238E27FC236}">
                          <a16:creationId xmlns:a16="http://schemas.microsoft.com/office/drawing/2014/main" id="{73BE26A5-8F01-4A57-9478-DAC13D5DDD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6" name="楕円 27">
                      <a:extLst>
                        <a:ext uri="{FF2B5EF4-FFF2-40B4-BE49-F238E27FC236}">
                          <a16:creationId xmlns:a16="http://schemas.microsoft.com/office/drawing/2014/main" id="{4EA6689D-6E3C-470C-A333-E5A1E862C8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4" name="グループ化 923">
                    <a:extLst>
                      <a:ext uri="{FF2B5EF4-FFF2-40B4-BE49-F238E27FC236}">
                        <a16:creationId xmlns:a16="http://schemas.microsoft.com/office/drawing/2014/main" id="{173D2E39-2176-40D0-B833-ADC5DA933B0C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943" name="楕円 175">
                      <a:extLst>
                        <a:ext uri="{FF2B5EF4-FFF2-40B4-BE49-F238E27FC236}">
                          <a16:creationId xmlns:a16="http://schemas.microsoft.com/office/drawing/2014/main" id="{D02890C5-D644-42A7-ADAE-C2304A314B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4" name="楕円 27">
                      <a:extLst>
                        <a:ext uri="{FF2B5EF4-FFF2-40B4-BE49-F238E27FC236}">
                          <a16:creationId xmlns:a16="http://schemas.microsoft.com/office/drawing/2014/main" id="{686E9DCC-B82F-497D-A78B-6F4714158C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5" name="グループ化 924">
                    <a:extLst>
                      <a:ext uri="{FF2B5EF4-FFF2-40B4-BE49-F238E27FC236}">
                        <a16:creationId xmlns:a16="http://schemas.microsoft.com/office/drawing/2014/main" id="{56F62E03-C33B-4D9D-BD57-72F952B96216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941" name="楕円 175">
                      <a:extLst>
                        <a:ext uri="{FF2B5EF4-FFF2-40B4-BE49-F238E27FC236}">
                          <a16:creationId xmlns:a16="http://schemas.microsoft.com/office/drawing/2014/main" id="{5B483E45-5CC9-4C86-B214-96639A5E44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2" name="楕円 27">
                      <a:extLst>
                        <a:ext uri="{FF2B5EF4-FFF2-40B4-BE49-F238E27FC236}">
                          <a16:creationId xmlns:a16="http://schemas.microsoft.com/office/drawing/2014/main" id="{C7869B2D-1A03-4015-A551-04706B6BD5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6" name="グループ化 925">
                    <a:extLst>
                      <a:ext uri="{FF2B5EF4-FFF2-40B4-BE49-F238E27FC236}">
                        <a16:creationId xmlns:a16="http://schemas.microsoft.com/office/drawing/2014/main" id="{FDF48903-544D-44AB-A5BC-EE71937EADE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939" name="楕円 175">
                      <a:extLst>
                        <a:ext uri="{FF2B5EF4-FFF2-40B4-BE49-F238E27FC236}">
                          <a16:creationId xmlns:a16="http://schemas.microsoft.com/office/drawing/2014/main" id="{F3AB0102-880B-45B4-81B8-8220BCA38E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0" name="楕円 27">
                      <a:extLst>
                        <a:ext uri="{FF2B5EF4-FFF2-40B4-BE49-F238E27FC236}">
                          <a16:creationId xmlns:a16="http://schemas.microsoft.com/office/drawing/2014/main" id="{FB9DBAE3-2237-4A05-96AB-B0AED03F41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7" name="グループ化 926">
                    <a:extLst>
                      <a:ext uri="{FF2B5EF4-FFF2-40B4-BE49-F238E27FC236}">
                        <a16:creationId xmlns:a16="http://schemas.microsoft.com/office/drawing/2014/main" id="{25A6BC44-4383-4672-8AA9-D4CCB7CF88EC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937" name="楕円 175">
                      <a:extLst>
                        <a:ext uri="{FF2B5EF4-FFF2-40B4-BE49-F238E27FC236}">
                          <a16:creationId xmlns:a16="http://schemas.microsoft.com/office/drawing/2014/main" id="{488DB552-C29C-4801-90F9-EFF2CFEB5B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8" name="楕円 27">
                      <a:extLst>
                        <a:ext uri="{FF2B5EF4-FFF2-40B4-BE49-F238E27FC236}">
                          <a16:creationId xmlns:a16="http://schemas.microsoft.com/office/drawing/2014/main" id="{A4547F3D-0857-4443-AA1E-8AD598A9D1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965E596F-498E-4777-A2D5-6106778E5B93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935" name="楕円 175">
                      <a:extLst>
                        <a:ext uri="{FF2B5EF4-FFF2-40B4-BE49-F238E27FC236}">
                          <a16:creationId xmlns:a16="http://schemas.microsoft.com/office/drawing/2014/main" id="{70C098EA-5DDE-4AA1-8880-7366FFC240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6" name="楕円 27">
                      <a:extLst>
                        <a:ext uri="{FF2B5EF4-FFF2-40B4-BE49-F238E27FC236}">
                          <a16:creationId xmlns:a16="http://schemas.microsoft.com/office/drawing/2014/main" id="{B01AEF2A-4C5A-4C01-BEE4-04BD90A4EA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9" name="グループ化 928">
                    <a:extLst>
                      <a:ext uri="{FF2B5EF4-FFF2-40B4-BE49-F238E27FC236}">
                        <a16:creationId xmlns:a16="http://schemas.microsoft.com/office/drawing/2014/main" id="{FD685E2C-85C1-4967-A04E-57FDCFCAF60A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933" name="楕円 175">
                      <a:extLst>
                        <a:ext uri="{FF2B5EF4-FFF2-40B4-BE49-F238E27FC236}">
                          <a16:creationId xmlns:a16="http://schemas.microsoft.com/office/drawing/2014/main" id="{ADB7105D-38AC-4A7D-8DF7-A04C6A0520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4" name="楕円 27">
                      <a:extLst>
                        <a:ext uri="{FF2B5EF4-FFF2-40B4-BE49-F238E27FC236}">
                          <a16:creationId xmlns:a16="http://schemas.microsoft.com/office/drawing/2014/main" id="{6AEFE660-0F57-4843-AF43-707C539EBF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30" name="グループ化 929">
                    <a:extLst>
                      <a:ext uri="{FF2B5EF4-FFF2-40B4-BE49-F238E27FC236}">
                        <a16:creationId xmlns:a16="http://schemas.microsoft.com/office/drawing/2014/main" id="{D895545A-D012-4A5E-9791-44490D17EA8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931" name="楕円 175">
                      <a:extLst>
                        <a:ext uri="{FF2B5EF4-FFF2-40B4-BE49-F238E27FC236}">
                          <a16:creationId xmlns:a16="http://schemas.microsoft.com/office/drawing/2014/main" id="{962C0234-BE02-484D-8A87-8F326A69A8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2" name="楕円 27">
                      <a:extLst>
                        <a:ext uri="{FF2B5EF4-FFF2-40B4-BE49-F238E27FC236}">
                          <a16:creationId xmlns:a16="http://schemas.microsoft.com/office/drawing/2014/main" id="{36065B16-6429-4AB5-BC0F-D3552322BA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CE41A2DD-68BF-4A5B-82A0-9FF8FD03A24F}"/>
                    </a:ext>
                  </a:extLst>
                </p:cNvPr>
                <p:cNvGrpSpPr/>
                <p:nvPr/>
              </p:nvGrpSpPr>
              <p:grpSpPr>
                <a:xfrm rot="2700000">
                  <a:off x="2965803" y="3403307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879" name="グループ化 878">
                    <a:extLst>
                      <a:ext uri="{FF2B5EF4-FFF2-40B4-BE49-F238E27FC236}">
                        <a16:creationId xmlns:a16="http://schemas.microsoft.com/office/drawing/2014/main" id="{6929FE05-DFFE-42FA-B74B-74DBC41E0AEC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916" name="楕円 175">
                      <a:extLst>
                        <a:ext uri="{FF2B5EF4-FFF2-40B4-BE49-F238E27FC236}">
                          <a16:creationId xmlns:a16="http://schemas.microsoft.com/office/drawing/2014/main" id="{3D4427D4-B226-4540-AD7B-DED114B92C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7" name="楕円 27">
                      <a:extLst>
                        <a:ext uri="{FF2B5EF4-FFF2-40B4-BE49-F238E27FC236}">
                          <a16:creationId xmlns:a16="http://schemas.microsoft.com/office/drawing/2014/main" id="{901B5ED4-5E38-45F6-84A7-8F369911E1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0" name="グループ化 879">
                    <a:extLst>
                      <a:ext uri="{FF2B5EF4-FFF2-40B4-BE49-F238E27FC236}">
                        <a16:creationId xmlns:a16="http://schemas.microsoft.com/office/drawing/2014/main" id="{043706C8-0AA8-4E34-A3A7-3B3473BB3609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914" name="楕円 175">
                      <a:extLst>
                        <a:ext uri="{FF2B5EF4-FFF2-40B4-BE49-F238E27FC236}">
                          <a16:creationId xmlns:a16="http://schemas.microsoft.com/office/drawing/2014/main" id="{2E95075D-505C-47EE-A609-B9B0A94B81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5" name="楕円 27">
                      <a:extLst>
                        <a:ext uri="{FF2B5EF4-FFF2-40B4-BE49-F238E27FC236}">
                          <a16:creationId xmlns:a16="http://schemas.microsoft.com/office/drawing/2014/main" id="{30634B4C-02D0-49D5-81E5-DCA1794E6C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1" name="グループ化 880">
                    <a:extLst>
                      <a:ext uri="{FF2B5EF4-FFF2-40B4-BE49-F238E27FC236}">
                        <a16:creationId xmlns:a16="http://schemas.microsoft.com/office/drawing/2014/main" id="{96DEE471-CCDC-4872-BB57-1C2451A395AF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912" name="楕円 175">
                      <a:extLst>
                        <a:ext uri="{FF2B5EF4-FFF2-40B4-BE49-F238E27FC236}">
                          <a16:creationId xmlns:a16="http://schemas.microsoft.com/office/drawing/2014/main" id="{751280D1-F5E5-4DFB-B32B-CFF5A8EF81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3" name="楕円 27">
                      <a:extLst>
                        <a:ext uri="{FF2B5EF4-FFF2-40B4-BE49-F238E27FC236}">
                          <a16:creationId xmlns:a16="http://schemas.microsoft.com/office/drawing/2014/main" id="{6B0BB436-0544-41A9-873F-6D7335C5AF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2" name="グループ化 881">
                    <a:extLst>
                      <a:ext uri="{FF2B5EF4-FFF2-40B4-BE49-F238E27FC236}">
                        <a16:creationId xmlns:a16="http://schemas.microsoft.com/office/drawing/2014/main" id="{78D17491-124F-42F6-B937-458CD9720D87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910" name="楕円 175">
                      <a:extLst>
                        <a:ext uri="{FF2B5EF4-FFF2-40B4-BE49-F238E27FC236}">
                          <a16:creationId xmlns:a16="http://schemas.microsoft.com/office/drawing/2014/main" id="{0111CFE7-C0BB-43B8-85F2-BD3F65179A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1" name="楕円 27">
                      <a:extLst>
                        <a:ext uri="{FF2B5EF4-FFF2-40B4-BE49-F238E27FC236}">
                          <a16:creationId xmlns:a16="http://schemas.microsoft.com/office/drawing/2014/main" id="{A48D5280-2E7A-449A-84D2-8B25BAF38B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3" name="グループ化 882">
                    <a:extLst>
                      <a:ext uri="{FF2B5EF4-FFF2-40B4-BE49-F238E27FC236}">
                        <a16:creationId xmlns:a16="http://schemas.microsoft.com/office/drawing/2014/main" id="{F5C41B1A-72ED-4589-827C-565CE57FEFF7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908" name="楕円 175">
                      <a:extLst>
                        <a:ext uri="{FF2B5EF4-FFF2-40B4-BE49-F238E27FC236}">
                          <a16:creationId xmlns:a16="http://schemas.microsoft.com/office/drawing/2014/main" id="{55F2FB8C-F8F5-48FF-9B28-9ADF64707B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9" name="楕円 27">
                      <a:extLst>
                        <a:ext uri="{FF2B5EF4-FFF2-40B4-BE49-F238E27FC236}">
                          <a16:creationId xmlns:a16="http://schemas.microsoft.com/office/drawing/2014/main" id="{A6520953-97DE-4F08-AA67-AD90C29878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4" name="グループ化 883">
                    <a:extLst>
                      <a:ext uri="{FF2B5EF4-FFF2-40B4-BE49-F238E27FC236}">
                        <a16:creationId xmlns:a16="http://schemas.microsoft.com/office/drawing/2014/main" id="{666E73E1-1886-44F1-89E8-6F6FF82CE6CF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906" name="楕円 175">
                      <a:extLst>
                        <a:ext uri="{FF2B5EF4-FFF2-40B4-BE49-F238E27FC236}">
                          <a16:creationId xmlns:a16="http://schemas.microsoft.com/office/drawing/2014/main" id="{D5FCA16F-34FF-43AC-AD39-B444A87AA4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7" name="楕円 27">
                      <a:extLst>
                        <a:ext uri="{FF2B5EF4-FFF2-40B4-BE49-F238E27FC236}">
                          <a16:creationId xmlns:a16="http://schemas.microsoft.com/office/drawing/2014/main" id="{19B73D23-8C95-432F-BAEE-D7ACEEA551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0D46EBA1-A887-4B64-98DF-A3662FAD634C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904" name="楕円 175">
                      <a:extLst>
                        <a:ext uri="{FF2B5EF4-FFF2-40B4-BE49-F238E27FC236}">
                          <a16:creationId xmlns:a16="http://schemas.microsoft.com/office/drawing/2014/main" id="{CE47CDA2-650B-48DE-BC2A-BB5C2C1225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5" name="楕円 27">
                      <a:extLst>
                        <a:ext uri="{FF2B5EF4-FFF2-40B4-BE49-F238E27FC236}">
                          <a16:creationId xmlns:a16="http://schemas.microsoft.com/office/drawing/2014/main" id="{CF6C30A5-0B1B-40BA-91FB-3E72DF3E21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6" name="グループ化 885">
                    <a:extLst>
                      <a:ext uri="{FF2B5EF4-FFF2-40B4-BE49-F238E27FC236}">
                        <a16:creationId xmlns:a16="http://schemas.microsoft.com/office/drawing/2014/main" id="{C6A0B41E-8C18-441B-B8B5-66E3C559F0C3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902" name="楕円 175">
                      <a:extLst>
                        <a:ext uri="{FF2B5EF4-FFF2-40B4-BE49-F238E27FC236}">
                          <a16:creationId xmlns:a16="http://schemas.microsoft.com/office/drawing/2014/main" id="{B47CB22F-985C-4914-8DA6-333AB4A740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3" name="楕円 27">
                      <a:extLst>
                        <a:ext uri="{FF2B5EF4-FFF2-40B4-BE49-F238E27FC236}">
                          <a16:creationId xmlns:a16="http://schemas.microsoft.com/office/drawing/2014/main" id="{A83D2187-C4A4-4574-9667-B06E507B85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7" name="グループ化 886">
                    <a:extLst>
                      <a:ext uri="{FF2B5EF4-FFF2-40B4-BE49-F238E27FC236}">
                        <a16:creationId xmlns:a16="http://schemas.microsoft.com/office/drawing/2014/main" id="{F4A10044-B6C5-468E-A3A2-2E3215E0FF1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900" name="楕円 175">
                      <a:extLst>
                        <a:ext uri="{FF2B5EF4-FFF2-40B4-BE49-F238E27FC236}">
                          <a16:creationId xmlns:a16="http://schemas.microsoft.com/office/drawing/2014/main" id="{04CAE89C-0E3C-4ACC-8039-5B28F76AC7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1" name="楕円 27">
                      <a:extLst>
                        <a:ext uri="{FF2B5EF4-FFF2-40B4-BE49-F238E27FC236}">
                          <a16:creationId xmlns:a16="http://schemas.microsoft.com/office/drawing/2014/main" id="{5E1E4691-1F9F-49A6-9CCE-786730CBD0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8" name="グループ化 887">
                    <a:extLst>
                      <a:ext uri="{FF2B5EF4-FFF2-40B4-BE49-F238E27FC236}">
                        <a16:creationId xmlns:a16="http://schemas.microsoft.com/office/drawing/2014/main" id="{AF02E2CA-137E-4B6A-8883-6E14CE531164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898" name="楕円 175">
                      <a:extLst>
                        <a:ext uri="{FF2B5EF4-FFF2-40B4-BE49-F238E27FC236}">
                          <a16:creationId xmlns:a16="http://schemas.microsoft.com/office/drawing/2014/main" id="{C18708BF-9583-4D79-A29C-55A0AC94F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9" name="楕円 27">
                      <a:extLst>
                        <a:ext uri="{FF2B5EF4-FFF2-40B4-BE49-F238E27FC236}">
                          <a16:creationId xmlns:a16="http://schemas.microsoft.com/office/drawing/2014/main" id="{65CDD8FB-483B-49E6-B39B-CF1C581FC4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9" name="グループ化 888">
                    <a:extLst>
                      <a:ext uri="{FF2B5EF4-FFF2-40B4-BE49-F238E27FC236}">
                        <a16:creationId xmlns:a16="http://schemas.microsoft.com/office/drawing/2014/main" id="{DA9DD804-3A4C-44B7-8710-5546BDBBCF27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896" name="楕円 175">
                      <a:extLst>
                        <a:ext uri="{FF2B5EF4-FFF2-40B4-BE49-F238E27FC236}">
                          <a16:creationId xmlns:a16="http://schemas.microsoft.com/office/drawing/2014/main" id="{5EADC124-E071-4F24-B47F-52FEC57076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7" name="楕円 27">
                      <a:extLst>
                        <a:ext uri="{FF2B5EF4-FFF2-40B4-BE49-F238E27FC236}">
                          <a16:creationId xmlns:a16="http://schemas.microsoft.com/office/drawing/2014/main" id="{74AA0550-F87B-4F6F-81C2-1A8392DA4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0" name="グループ化 889">
                    <a:extLst>
                      <a:ext uri="{FF2B5EF4-FFF2-40B4-BE49-F238E27FC236}">
                        <a16:creationId xmlns:a16="http://schemas.microsoft.com/office/drawing/2014/main" id="{0FF52509-4DE7-44D8-BA0F-A728A0312800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894" name="楕円 175">
                      <a:extLst>
                        <a:ext uri="{FF2B5EF4-FFF2-40B4-BE49-F238E27FC236}">
                          <a16:creationId xmlns:a16="http://schemas.microsoft.com/office/drawing/2014/main" id="{05B56225-A275-456D-B4B6-660B0B0BD2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5" name="楕円 27">
                      <a:extLst>
                        <a:ext uri="{FF2B5EF4-FFF2-40B4-BE49-F238E27FC236}">
                          <a16:creationId xmlns:a16="http://schemas.microsoft.com/office/drawing/2014/main" id="{7E87F523-4CB1-4776-B0B4-41E896FDCB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1" name="グループ化 890">
                    <a:extLst>
                      <a:ext uri="{FF2B5EF4-FFF2-40B4-BE49-F238E27FC236}">
                        <a16:creationId xmlns:a16="http://schemas.microsoft.com/office/drawing/2014/main" id="{E0AA0169-7DC8-4520-B22D-287226AD55B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892" name="楕円 175">
                      <a:extLst>
                        <a:ext uri="{FF2B5EF4-FFF2-40B4-BE49-F238E27FC236}">
                          <a16:creationId xmlns:a16="http://schemas.microsoft.com/office/drawing/2014/main" id="{CFE1DCE6-006C-43A7-99B5-BE6AD49272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3" name="楕円 27">
                      <a:extLst>
                        <a:ext uri="{FF2B5EF4-FFF2-40B4-BE49-F238E27FC236}">
                          <a16:creationId xmlns:a16="http://schemas.microsoft.com/office/drawing/2014/main" id="{1AC489B0-2718-485A-95F2-BE3348BCFD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39" name="グループ化 838">
                  <a:extLst>
                    <a:ext uri="{FF2B5EF4-FFF2-40B4-BE49-F238E27FC236}">
                      <a16:creationId xmlns:a16="http://schemas.microsoft.com/office/drawing/2014/main" id="{CF4B9D33-08A9-43B0-8E05-86DBF057903D}"/>
                    </a:ext>
                  </a:extLst>
                </p:cNvPr>
                <p:cNvGrpSpPr/>
                <p:nvPr/>
              </p:nvGrpSpPr>
              <p:grpSpPr>
                <a:xfrm rot="2700000">
                  <a:off x="2470651" y="3463695"/>
                  <a:ext cx="804538" cy="938350"/>
                  <a:chOff x="3395900" y="892106"/>
                  <a:chExt cx="1157789" cy="1350355"/>
                </a:xfrm>
              </p:grpSpPr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6F1CF38C-7E14-4F63-8E7A-3DD41038B7CA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471883" y="1467894"/>
                    <a:ext cx="204904" cy="749953"/>
                    <a:chOff x="3218078" y="1088203"/>
                    <a:chExt cx="360942" cy="1139307"/>
                  </a:xfrm>
                </p:grpSpPr>
                <p:sp>
                  <p:nvSpPr>
                    <p:cNvPr id="877" name="楕円 175">
                      <a:extLst>
                        <a:ext uri="{FF2B5EF4-FFF2-40B4-BE49-F238E27FC236}">
                          <a16:creationId xmlns:a16="http://schemas.microsoft.com/office/drawing/2014/main" id="{D00A4358-6FC1-4C08-8D4A-1008508615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8" name="楕円 27">
                      <a:extLst>
                        <a:ext uri="{FF2B5EF4-FFF2-40B4-BE49-F238E27FC236}">
                          <a16:creationId xmlns:a16="http://schemas.microsoft.com/office/drawing/2014/main" id="{B8501F17-EB73-456B-8874-AF6E36B1E7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1" name="グループ化 840">
                    <a:extLst>
                      <a:ext uri="{FF2B5EF4-FFF2-40B4-BE49-F238E27FC236}">
                        <a16:creationId xmlns:a16="http://schemas.microsoft.com/office/drawing/2014/main" id="{87E04455-ACD3-422C-A5FF-68905B20E964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318519" y="1440053"/>
                    <a:ext cx="209260" cy="765897"/>
                    <a:chOff x="3218078" y="1088203"/>
                    <a:chExt cx="360942" cy="1139307"/>
                  </a:xfrm>
                </p:grpSpPr>
                <p:sp>
                  <p:nvSpPr>
                    <p:cNvPr id="875" name="楕円 175">
                      <a:extLst>
                        <a:ext uri="{FF2B5EF4-FFF2-40B4-BE49-F238E27FC236}">
                          <a16:creationId xmlns:a16="http://schemas.microsoft.com/office/drawing/2014/main" id="{F96E7408-50B8-4FCF-A4BE-A67E007A39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6" name="楕円 27">
                      <a:extLst>
                        <a:ext uri="{FF2B5EF4-FFF2-40B4-BE49-F238E27FC236}">
                          <a16:creationId xmlns:a16="http://schemas.microsoft.com/office/drawing/2014/main" id="{3720BF5C-44D6-4886-ADC1-135AB63493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2" name="グループ化 841">
                    <a:extLst>
                      <a:ext uri="{FF2B5EF4-FFF2-40B4-BE49-F238E27FC236}">
                        <a16:creationId xmlns:a16="http://schemas.microsoft.com/office/drawing/2014/main" id="{273B50CA-3200-4D45-B494-9A30BA32251B}"/>
                      </a:ext>
                    </a:extLst>
                  </p:cNvPr>
                  <p:cNvGrpSpPr/>
                  <p:nvPr/>
                </p:nvGrpSpPr>
                <p:grpSpPr>
                  <a:xfrm>
                    <a:off x="4038371" y="1349697"/>
                    <a:ext cx="227146" cy="831362"/>
                    <a:chOff x="3218078" y="1088203"/>
                    <a:chExt cx="360942" cy="1139307"/>
                  </a:xfrm>
                </p:grpSpPr>
                <p:sp>
                  <p:nvSpPr>
                    <p:cNvPr id="873" name="楕円 175">
                      <a:extLst>
                        <a:ext uri="{FF2B5EF4-FFF2-40B4-BE49-F238E27FC236}">
                          <a16:creationId xmlns:a16="http://schemas.microsoft.com/office/drawing/2014/main" id="{34DE87C4-0A9D-4BF6-B72A-67D414F9FC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4" name="楕円 27">
                      <a:extLst>
                        <a:ext uri="{FF2B5EF4-FFF2-40B4-BE49-F238E27FC236}">
                          <a16:creationId xmlns:a16="http://schemas.microsoft.com/office/drawing/2014/main" id="{FBD2292F-E338-4DE3-A8DA-86FF58977D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3" name="グループ化 842">
                    <a:extLst>
                      <a:ext uri="{FF2B5EF4-FFF2-40B4-BE49-F238E27FC236}">
                        <a16:creationId xmlns:a16="http://schemas.microsoft.com/office/drawing/2014/main" id="{09E266E0-3F30-4BE4-9B8D-FA323722BA4B}"/>
                      </a:ext>
                    </a:extLst>
                  </p:cNvPr>
                  <p:cNvGrpSpPr/>
                  <p:nvPr/>
                </p:nvGrpSpPr>
                <p:grpSpPr>
                  <a:xfrm>
                    <a:off x="3697705" y="1256094"/>
                    <a:ext cx="252720" cy="924965"/>
                    <a:chOff x="3218078" y="1088203"/>
                    <a:chExt cx="360942" cy="1139307"/>
                  </a:xfrm>
                </p:grpSpPr>
                <p:sp>
                  <p:nvSpPr>
                    <p:cNvPr id="871" name="楕円 175">
                      <a:extLst>
                        <a:ext uri="{FF2B5EF4-FFF2-40B4-BE49-F238E27FC236}">
                          <a16:creationId xmlns:a16="http://schemas.microsoft.com/office/drawing/2014/main" id="{DEF740EB-2FBD-4789-968D-9A3EE91373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72846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CC66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楕円 27">
                      <a:extLst>
                        <a:ext uri="{FF2B5EF4-FFF2-40B4-BE49-F238E27FC236}">
                          <a16:creationId xmlns:a16="http://schemas.microsoft.com/office/drawing/2014/main" id="{5561D1DB-DF67-4BD1-9FA5-3B3241C1F3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18078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CC66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4" name="グループ化 843">
                    <a:extLst>
                      <a:ext uri="{FF2B5EF4-FFF2-40B4-BE49-F238E27FC236}">
                        <a16:creationId xmlns:a16="http://schemas.microsoft.com/office/drawing/2014/main" id="{624CB479-42CB-4100-9700-D90883838A55}"/>
                      </a:ext>
                    </a:extLst>
                  </p:cNvPr>
                  <p:cNvGrpSpPr/>
                  <p:nvPr/>
                </p:nvGrpSpPr>
                <p:grpSpPr>
                  <a:xfrm>
                    <a:off x="3846869" y="1088203"/>
                    <a:ext cx="311280" cy="1139307"/>
                    <a:chOff x="3791959" y="1088203"/>
                    <a:chExt cx="360942" cy="1139307"/>
                  </a:xfrm>
                </p:grpSpPr>
                <p:sp>
                  <p:nvSpPr>
                    <p:cNvPr id="869" name="楕円 175">
                      <a:extLst>
                        <a:ext uri="{FF2B5EF4-FFF2-40B4-BE49-F238E27FC236}">
                          <a16:creationId xmlns:a16="http://schemas.microsoft.com/office/drawing/2014/main" id="{D44DD8E8-C85A-4372-85AD-47F508430B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0" name="楕円 27">
                      <a:extLst>
                        <a:ext uri="{FF2B5EF4-FFF2-40B4-BE49-F238E27FC236}">
                          <a16:creationId xmlns:a16="http://schemas.microsoft.com/office/drawing/2014/main" id="{DF61E4A0-51ED-4EB4-8136-7488E9541C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5" name="グループ化 844">
                    <a:extLst>
                      <a:ext uri="{FF2B5EF4-FFF2-40B4-BE49-F238E27FC236}">
                        <a16:creationId xmlns:a16="http://schemas.microsoft.com/office/drawing/2014/main" id="{7CCB4479-810D-4A6D-A144-D377964220B5}"/>
                      </a:ext>
                    </a:extLst>
                  </p:cNvPr>
                  <p:cNvGrpSpPr/>
                  <p:nvPr/>
                </p:nvGrpSpPr>
                <p:grpSpPr>
                  <a:xfrm>
                    <a:off x="3568011" y="892106"/>
                    <a:ext cx="325382" cy="1335213"/>
                    <a:chOff x="3791959" y="1088203"/>
                    <a:chExt cx="360942" cy="1277345"/>
                  </a:xfrm>
                </p:grpSpPr>
                <p:sp>
                  <p:nvSpPr>
                    <p:cNvPr id="867" name="楕円 175">
                      <a:extLst>
                        <a:ext uri="{FF2B5EF4-FFF2-40B4-BE49-F238E27FC236}">
                          <a16:creationId xmlns:a16="http://schemas.microsoft.com/office/drawing/2014/main" id="{F6E21DE8-7EBF-4434-ADDF-57E34DAA9F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8" name="楕円 27">
                      <a:extLst>
                        <a:ext uri="{FF2B5EF4-FFF2-40B4-BE49-F238E27FC236}">
                          <a16:creationId xmlns:a16="http://schemas.microsoft.com/office/drawing/2014/main" id="{54894630-9305-4702-8782-F3EEFCB8F3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6" name="グループ化 845">
                    <a:extLst>
                      <a:ext uri="{FF2B5EF4-FFF2-40B4-BE49-F238E27FC236}">
                        <a16:creationId xmlns:a16="http://schemas.microsoft.com/office/drawing/2014/main" id="{E4C9B2B1-5BE4-4761-9233-FBB23AD37DDF}"/>
                      </a:ext>
                    </a:extLst>
                  </p:cNvPr>
                  <p:cNvGrpSpPr/>
                  <p:nvPr/>
                </p:nvGrpSpPr>
                <p:grpSpPr>
                  <a:xfrm>
                    <a:off x="4179758" y="949974"/>
                    <a:ext cx="311280" cy="1277345"/>
                    <a:chOff x="3791959" y="1088203"/>
                    <a:chExt cx="360942" cy="1277345"/>
                  </a:xfrm>
                </p:grpSpPr>
                <p:sp>
                  <p:nvSpPr>
                    <p:cNvPr id="865" name="楕円 175">
                      <a:extLst>
                        <a:ext uri="{FF2B5EF4-FFF2-40B4-BE49-F238E27FC236}">
                          <a16:creationId xmlns:a16="http://schemas.microsoft.com/office/drawing/2014/main" id="{AFEA9F55-E029-430F-9326-87B12C98A6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162052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6" name="楕円 27">
                      <a:extLst>
                        <a:ext uri="{FF2B5EF4-FFF2-40B4-BE49-F238E27FC236}">
                          <a16:creationId xmlns:a16="http://schemas.microsoft.com/office/drawing/2014/main" id="{7ADB4E49-C5F3-4977-84DC-416DD1148D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7" name="グループ化 846">
                    <a:extLst>
                      <a:ext uri="{FF2B5EF4-FFF2-40B4-BE49-F238E27FC236}">
                        <a16:creationId xmlns:a16="http://schemas.microsoft.com/office/drawing/2014/main" id="{5EF748FB-6F65-4B50-AD63-827F9A4C825C}"/>
                      </a:ext>
                    </a:extLst>
                  </p:cNvPr>
                  <p:cNvGrpSpPr/>
                  <p:nvPr/>
                </p:nvGrpSpPr>
                <p:grpSpPr>
                  <a:xfrm>
                    <a:off x="3483200" y="1418660"/>
                    <a:ext cx="223777" cy="819038"/>
                    <a:chOff x="3791959" y="1088203"/>
                    <a:chExt cx="360942" cy="1139307"/>
                  </a:xfrm>
                </p:grpSpPr>
                <p:sp>
                  <p:nvSpPr>
                    <p:cNvPr id="863" name="楕円 175">
                      <a:extLst>
                        <a:ext uri="{FF2B5EF4-FFF2-40B4-BE49-F238E27FC236}">
                          <a16:creationId xmlns:a16="http://schemas.microsoft.com/office/drawing/2014/main" id="{05F48A2C-96D0-4156-8863-7FDB4041D8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4" name="楕円 27">
                      <a:extLst>
                        <a:ext uri="{FF2B5EF4-FFF2-40B4-BE49-F238E27FC236}">
                          <a16:creationId xmlns:a16="http://schemas.microsoft.com/office/drawing/2014/main" id="{E02E1019-A09A-431D-8763-CE2A19BD70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8" name="グループ化 847">
                    <a:extLst>
                      <a:ext uri="{FF2B5EF4-FFF2-40B4-BE49-F238E27FC236}">
                        <a16:creationId xmlns:a16="http://schemas.microsoft.com/office/drawing/2014/main" id="{2FE7355D-7EEC-4C99-ADAD-FA44113695C8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441541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861" name="楕円 175">
                      <a:extLst>
                        <a:ext uri="{FF2B5EF4-FFF2-40B4-BE49-F238E27FC236}">
                          <a16:creationId xmlns:a16="http://schemas.microsoft.com/office/drawing/2014/main" id="{EDC17B04-56FD-40FD-87BA-72E7879C68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2" name="楕円 27">
                      <a:extLst>
                        <a:ext uri="{FF2B5EF4-FFF2-40B4-BE49-F238E27FC236}">
                          <a16:creationId xmlns:a16="http://schemas.microsoft.com/office/drawing/2014/main" id="{15BA50FF-A440-4931-8646-A7ADF5F831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9" name="グループ化 848">
                    <a:extLst>
                      <a:ext uri="{FF2B5EF4-FFF2-40B4-BE49-F238E27FC236}">
                        <a16:creationId xmlns:a16="http://schemas.microsoft.com/office/drawing/2014/main" id="{D445FB66-5057-4F09-AC94-82AE3E7FD984}"/>
                      </a:ext>
                    </a:extLst>
                  </p:cNvPr>
                  <p:cNvGrpSpPr/>
                  <p:nvPr/>
                </p:nvGrpSpPr>
                <p:grpSpPr>
                  <a:xfrm rot="19800000">
                    <a:off x="3395900" y="1755134"/>
                    <a:ext cx="129474" cy="473883"/>
                    <a:chOff x="3791959" y="1088203"/>
                    <a:chExt cx="360942" cy="1139307"/>
                  </a:xfrm>
                </p:grpSpPr>
                <p:sp>
                  <p:nvSpPr>
                    <p:cNvPr id="859" name="楕円 175">
                      <a:extLst>
                        <a:ext uri="{FF2B5EF4-FFF2-40B4-BE49-F238E27FC236}">
                          <a16:creationId xmlns:a16="http://schemas.microsoft.com/office/drawing/2014/main" id="{49B8DFA1-903D-4F09-8674-4AC796FE7B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0" name="楕円 27">
                      <a:extLst>
                        <a:ext uri="{FF2B5EF4-FFF2-40B4-BE49-F238E27FC236}">
                          <a16:creationId xmlns:a16="http://schemas.microsoft.com/office/drawing/2014/main" id="{F2027B35-DFD6-487A-A45B-17E5E50FD2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0" name="グループ化 849">
                    <a:extLst>
                      <a:ext uri="{FF2B5EF4-FFF2-40B4-BE49-F238E27FC236}">
                        <a16:creationId xmlns:a16="http://schemas.microsoft.com/office/drawing/2014/main" id="{873E301B-CE56-4A9A-82AD-E382A4F6F958}"/>
                      </a:ext>
                    </a:extLst>
                  </p:cNvPr>
                  <p:cNvGrpSpPr/>
                  <p:nvPr/>
                </p:nvGrpSpPr>
                <p:grpSpPr>
                  <a:xfrm>
                    <a:off x="4097372" y="1518786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857" name="楕円 175">
                      <a:extLst>
                        <a:ext uri="{FF2B5EF4-FFF2-40B4-BE49-F238E27FC236}">
                          <a16:creationId xmlns:a16="http://schemas.microsoft.com/office/drawing/2014/main" id="{A389150E-C3E8-4DCC-8F91-3939D81DF4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8" name="楕円 27">
                      <a:extLst>
                        <a:ext uri="{FF2B5EF4-FFF2-40B4-BE49-F238E27FC236}">
                          <a16:creationId xmlns:a16="http://schemas.microsoft.com/office/drawing/2014/main" id="{345B645B-7E08-4947-BF21-5D779ADD61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4518513B-5632-4E44-85D2-8826B5919F77}"/>
                      </a:ext>
                    </a:extLst>
                  </p:cNvPr>
                  <p:cNvGrpSpPr/>
                  <p:nvPr/>
                </p:nvGrpSpPr>
                <p:grpSpPr>
                  <a:xfrm>
                    <a:off x="3775903" y="1523549"/>
                    <a:ext cx="196421" cy="718912"/>
                    <a:chOff x="3791959" y="1088203"/>
                    <a:chExt cx="360942" cy="1139307"/>
                  </a:xfrm>
                </p:grpSpPr>
                <p:sp>
                  <p:nvSpPr>
                    <p:cNvPr id="855" name="楕円 175">
                      <a:extLst>
                        <a:ext uri="{FF2B5EF4-FFF2-40B4-BE49-F238E27FC236}">
                          <a16:creationId xmlns:a16="http://schemas.microsoft.com/office/drawing/2014/main" id="{BA94C9C4-0CB6-4639-9D62-3205B4AF9A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6" name="楕円 27">
                      <a:extLst>
                        <a:ext uri="{FF2B5EF4-FFF2-40B4-BE49-F238E27FC236}">
                          <a16:creationId xmlns:a16="http://schemas.microsoft.com/office/drawing/2014/main" id="{51C0CA5D-0FAD-4514-9845-0600B6F5A0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6CE3045C-5F9B-45DC-B83B-4B5A87CC846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474998" y="1946703"/>
                    <a:ext cx="78691" cy="288013"/>
                    <a:chOff x="3791959" y="1088203"/>
                    <a:chExt cx="360942" cy="1139307"/>
                  </a:xfrm>
                </p:grpSpPr>
                <p:sp>
                  <p:nvSpPr>
                    <p:cNvPr id="853" name="楕円 175">
                      <a:extLst>
                        <a:ext uri="{FF2B5EF4-FFF2-40B4-BE49-F238E27FC236}">
                          <a16:creationId xmlns:a16="http://schemas.microsoft.com/office/drawing/2014/main" id="{D6C53343-77E2-452D-8FEE-DC48E0C924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46727" y="1203496"/>
                      <a:ext cx="251404" cy="1024014"/>
                    </a:xfrm>
                    <a:custGeom>
                      <a:avLst/>
                      <a:gdLst>
                        <a:gd name="connsiteX0" fmla="*/ 0 w 405045"/>
                        <a:gd name="connsiteY0" fmla="*/ 439555 h 879109"/>
                        <a:gd name="connsiteX1" fmla="*/ 202523 w 405045"/>
                        <a:gd name="connsiteY1" fmla="*/ 0 h 879109"/>
                        <a:gd name="connsiteX2" fmla="*/ 405046 w 405045"/>
                        <a:gd name="connsiteY2" fmla="*/ 439555 h 879109"/>
                        <a:gd name="connsiteX3" fmla="*/ 202523 w 405045"/>
                        <a:gd name="connsiteY3" fmla="*/ 879110 h 879109"/>
                        <a:gd name="connsiteX4" fmla="*/ 0 w 405045"/>
                        <a:gd name="connsiteY4" fmla="*/ 439555 h 879109"/>
                        <a:gd name="connsiteX0" fmla="*/ 0 w 405046"/>
                        <a:gd name="connsiteY0" fmla="*/ 439555 h 879110"/>
                        <a:gd name="connsiteX1" fmla="*/ 202523 w 405046"/>
                        <a:gd name="connsiteY1" fmla="*/ 0 h 879110"/>
                        <a:gd name="connsiteX2" fmla="*/ 405046 w 405046"/>
                        <a:gd name="connsiteY2" fmla="*/ 439555 h 879110"/>
                        <a:gd name="connsiteX3" fmla="*/ 202523 w 405046"/>
                        <a:gd name="connsiteY3" fmla="*/ 879110 h 879110"/>
                        <a:gd name="connsiteX4" fmla="*/ 0 w 405046"/>
                        <a:gd name="connsiteY4" fmla="*/ 439555 h 879110"/>
                        <a:gd name="connsiteX0" fmla="*/ 0 w 405046"/>
                        <a:gd name="connsiteY0" fmla="*/ 872942 h 1312497"/>
                        <a:gd name="connsiteX1" fmla="*/ 202523 w 405046"/>
                        <a:gd name="connsiteY1" fmla="*/ 0 h 1312497"/>
                        <a:gd name="connsiteX2" fmla="*/ 405046 w 405046"/>
                        <a:gd name="connsiteY2" fmla="*/ 872942 h 1312497"/>
                        <a:gd name="connsiteX3" fmla="*/ 202523 w 405046"/>
                        <a:gd name="connsiteY3" fmla="*/ 1312497 h 1312497"/>
                        <a:gd name="connsiteX4" fmla="*/ 0 w 405046"/>
                        <a:gd name="connsiteY4" fmla="*/ 872942 h 1312497"/>
                        <a:gd name="connsiteX0" fmla="*/ 0 w 405046"/>
                        <a:gd name="connsiteY0" fmla="*/ 872942 h 1183910"/>
                        <a:gd name="connsiteX1" fmla="*/ 202523 w 405046"/>
                        <a:gd name="connsiteY1" fmla="*/ 0 h 1183910"/>
                        <a:gd name="connsiteX2" fmla="*/ 405046 w 405046"/>
                        <a:gd name="connsiteY2" fmla="*/ 872942 h 1183910"/>
                        <a:gd name="connsiteX3" fmla="*/ 207286 w 405046"/>
                        <a:gd name="connsiteY3" fmla="*/ 1183910 h 1183910"/>
                        <a:gd name="connsiteX4" fmla="*/ 0 w 405046"/>
                        <a:gd name="connsiteY4" fmla="*/ 872942 h 11839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5046" h="1183910">
                          <a:moveTo>
                            <a:pt x="0" y="872942"/>
                          </a:moveTo>
                          <a:cubicBezTo>
                            <a:pt x="0" y="630182"/>
                            <a:pt x="90673" y="0"/>
                            <a:pt x="202523" y="0"/>
                          </a:cubicBezTo>
                          <a:cubicBezTo>
                            <a:pt x="314373" y="0"/>
                            <a:pt x="405046" y="630182"/>
                            <a:pt x="405046" y="872942"/>
                          </a:cubicBezTo>
                          <a:cubicBezTo>
                            <a:pt x="405046" y="1115702"/>
                            <a:pt x="319136" y="1183910"/>
                            <a:pt x="207286" y="1183910"/>
                          </a:cubicBezTo>
                          <a:cubicBezTo>
                            <a:pt x="95436" y="1183910"/>
                            <a:pt x="0" y="1115702"/>
                            <a:pt x="0" y="87294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4" name="楕円 27">
                      <a:extLst>
                        <a:ext uri="{FF2B5EF4-FFF2-40B4-BE49-F238E27FC236}">
                          <a16:creationId xmlns:a16="http://schemas.microsoft.com/office/drawing/2014/main" id="{8D450674-9FD8-459F-9622-97DD3BF39A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1959" y="1088203"/>
                      <a:ext cx="360942" cy="214342"/>
                    </a:xfrm>
                    <a:custGeom>
                      <a:avLst/>
                      <a:gdLst>
                        <a:gd name="connsiteX0" fmla="*/ 0 w 1125125"/>
                        <a:gd name="connsiteY0" fmla="*/ 90010 h 180020"/>
                        <a:gd name="connsiteX1" fmla="*/ 562563 w 1125125"/>
                        <a:gd name="connsiteY1" fmla="*/ 0 h 180020"/>
                        <a:gd name="connsiteX2" fmla="*/ 1125126 w 1125125"/>
                        <a:gd name="connsiteY2" fmla="*/ 90010 h 180020"/>
                        <a:gd name="connsiteX3" fmla="*/ 562563 w 1125125"/>
                        <a:gd name="connsiteY3" fmla="*/ 180020 h 180020"/>
                        <a:gd name="connsiteX4" fmla="*/ 0 w 1125125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90010 h 180020"/>
                        <a:gd name="connsiteX1" fmla="*/ 562563 w 1125126"/>
                        <a:gd name="connsiteY1" fmla="*/ 0 h 180020"/>
                        <a:gd name="connsiteX2" fmla="*/ 1125126 w 1125126"/>
                        <a:gd name="connsiteY2" fmla="*/ 90010 h 180020"/>
                        <a:gd name="connsiteX3" fmla="*/ 562563 w 1125126"/>
                        <a:gd name="connsiteY3" fmla="*/ 180020 h 180020"/>
                        <a:gd name="connsiteX4" fmla="*/ 0 w 1125126"/>
                        <a:gd name="connsiteY4" fmla="*/ 90010 h 180020"/>
                        <a:gd name="connsiteX0" fmla="*/ 0 w 1125126"/>
                        <a:gd name="connsiteY0" fmla="*/ 332897 h 422907"/>
                        <a:gd name="connsiteX1" fmla="*/ 557800 w 1125126"/>
                        <a:gd name="connsiteY1" fmla="*/ 0 h 422907"/>
                        <a:gd name="connsiteX2" fmla="*/ 1125126 w 1125126"/>
                        <a:gd name="connsiteY2" fmla="*/ 332897 h 422907"/>
                        <a:gd name="connsiteX3" fmla="*/ 562563 w 1125126"/>
                        <a:gd name="connsiteY3" fmla="*/ 422907 h 422907"/>
                        <a:gd name="connsiteX4" fmla="*/ 0 w 1125126"/>
                        <a:gd name="connsiteY4" fmla="*/ 332897 h 422907"/>
                        <a:gd name="connsiteX0" fmla="*/ 0 w 1125126"/>
                        <a:gd name="connsiteY0" fmla="*/ 332897 h 437681"/>
                        <a:gd name="connsiteX1" fmla="*/ 557800 w 1125126"/>
                        <a:gd name="connsiteY1" fmla="*/ 0 h 437681"/>
                        <a:gd name="connsiteX2" fmla="*/ 1125126 w 1125126"/>
                        <a:gd name="connsiteY2" fmla="*/ 332897 h 437681"/>
                        <a:gd name="connsiteX3" fmla="*/ 562563 w 1125126"/>
                        <a:gd name="connsiteY3" fmla="*/ 422907 h 437681"/>
                        <a:gd name="connsiteX4" fmla="*/ 0 w 1125126"/>
                        <a:gd name="connsiteY4" fmla="*/ 332897 h 437681"/>
                        <a:gd name="connsiteX0" fmla="*/ 0 w 1125479"/>
                        <a:gd name="connsiteY0" fmla="*/ 332897 h 437679"/>
                        <a:gd name="connsiteX1" fmla="*/ 557800 w 1125479"/>
                        <a:gd name="connsiteY1" fmla="*/ 0 h 437679"/>
                        <a:gd name="connsiteX2" fmla="*/ 1125126 w 1125479"/>
                        <a:gd name="connsiteY2" fmla="*/ 332897 h 437679"/>
                        <a:gd name="connsiteX3" fmla="*/ 562563 w 1125479"/>
                        <a:gd name="connsiteY3" fmla="*/ 422907 h 437679"/>
                        <a:gd name="connsiteX4" fmla="*/ 0 w 1125479"/>
                        <a:gd name="connsiteY4" fmla="*/ 332897 h 437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5479" h="437679">
                          <a:moveTo>
                            <a:pt x="0" y="332897"/>
                          </a:moveTo>
                          <a:cubicBezTo>
                            <a:pt x="0" y="174241"/>
                            <a:pt x="247105" y="0"/>
                            <a:pt x="557800" y="0"/>
                          </a:cubicBezTo>
                          <a:cubicBezTo>
                            <a:pt x="868495" y="0"/>
                            <a:pt x="1136553" y="192398"/>
                            <a:pt x="1125126" y="332897"/>
                          </a:cubicBezTo>
                          <a:cubicBezTo>
                            <a:pt x="1113699" y="473396"/>
                            <a:pt x="873258" y="422907"/>
                            <a:pt x="562563" y="422907"/>
                          </a:cubicBezTo>
                          <a:cubicBezTo>
                            <a:pt x="251868" y="422907"/>
                            <a:pt x="0" y="491553"/>
                            <a:pt x="0" y="332897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B84D2252-EED2-4C82-8B64-1A86A6538BAA}"/>
                </a:ext>
              </a:extLst>
            </p:cNvPr>
            <p:cNvGrpSpPr/>
            <p:nvPr/>
          </p:nvGrpSpPr>
          <p:grpSpPr>
            <a:xfrm>
              <a:off x="6605083" y="494825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55D76073-BE00-4ED8-ACD0-6C57AE73F30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8B8A006-FE95-4F66-ACEF-6830CBB568D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68996DBE-7A5C-4241-8EE0-0CD80392A0F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37941164-5BAE-4CEF-88F7-0AFF7A031C7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3F4A7853-6B87-410E-A193-AE7CB1AA0DF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4FB367A1-9A69-4462-8DCE-53D63D6F84F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pptxg43_シメジのイラスト</dc:title>
  <dc:subject>pptxg43_シメジのイラスト</dc:subject>
  <dc:creator>でじけろお</dc:creator>
  <cp:revision>1</cp:revision>
  <dcterms:created xsi:type="dcterms:W3CDTF">2018-05-20T00:31:01Z</dcterms:created>
  <dcterms:modified xsi:type="dcterms:W3CDTF">2021-02-23T15:38:43Z</dcterms:modified>
  <cp:version>1</cp:version>
</cp:coreProperties>
</file>