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32A51F-431E-4110-A291-4FB0E317CDC1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ネギ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4D4E56C-A9A8-4250-8683-298B6499B386}"/>
              </a:ext>
            </a:extLst>
          </p:cNvPr>
          <p:cNvGrpSpPr/>
          <p:nvPr/>
        </p:nvGrpSpPr>
        <p:grpSpPr>
          <a:xfrm rot="20806128">
            <a:off x="809701" y="1773929"/>
            <a:ext cx="2264778" cy="1024692"/>
            <a:chOff x="5962074" y="3246883"/>
            <a:chExt cx="1639982" cy="74200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7204CE8-B6D6-42C8-B298-C5FC63CB9F9C}"/>
                </a:ext>
              </a:extLst>
            </p:cNvPr>
            <p:cNvGrpSpPr/>
            <p:nvPr/>
          </p:nvGrpSpPr>
          <p:grpSpPr>
            <a:xfrm rot="3453300">
              <a:off x="6569159" y="2648344"/>
              <a:ext cx="434357" cy="1631436"/>
              <a:chOff x="3298159" y="3338931"/>
              <a:chExt cx="434357" cy="163143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C7F66F1-54BD-4D0A-8384-EB348C3EA636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7613F1B7-D79E-47F9-8F3E-81E0F274DE44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4138617E-C50D-48E1-B284-B6F0258CA61F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33A4A21-8562-4919-8884-D32D4BA77335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0" name="台形 19">
                  <a:extLst>
                    <a:ext uri="{FF2B5EF4-FFF2-40B4-BE49-F238E27FC236}">
                      <a16:creationId xmlns:a16="http://schemas.microsoft.com/office/drawing/2014/main" id="{E5851AD9-9413-4CCC-9486-6F274CB6149E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85A657C-565C-459A-9024-DE9C5CE9444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BCCE0B6-7ACE-4B68-B1EA-B52999ABAFC7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DC8EF0D1-EB42-4B9B-A7E3-A0DAD806C354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EF89D35-F8E8-4643-A46C-F9ECA1C230C0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BF646B0-3F24-42CB-99F1-17F0D373532C}"/>
                </a:ext>
              </a:extLst>
            </p:cNvPr>
            <p:cNvGrpSpPr/>
            <p:nvPr/>
          </p:nvGrpSpPr>
          <p:grpSpPr>
            <a:xfrm rot="3453300">
              <a:off x="6560613" y="2955992"/>
              <a:ext cx="434357" cy="1631436"/>
              <a:chOff x="3298159" y="3338931"/>
              <a:chExt cx="434357" cy="163143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D29B05B-D58F-45CD-922F-9FF8AF858CA5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3EEA6BE7-FB1E-42A9-8537-6108E1B23556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1607F0E-CC4C-4D32-969E-B8418A7EF92B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E1BE1F5-F3E2-48ED-BD00-C577B2F94E68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1" name="台形 10">
                  <a:extLst>
                    <a:ext uri="{FF2B5EF4-FFF2-40B4-BE49-F238E27FC236}">
                      <a16:creationId xmlns:a16="http://schemas.microsoft.com/office/drawing/2014/main" id="{36FD4EBB-2B4B-438F-87DE-BCCD4AFDEB68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057FDFE-85E3-4961-9199-67EE5135BA6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F7FDF9C-86AD-458B-B4F7-8F3E5676A151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9" name="台形 8">
                  <a:extLst>
                    <a:ext uri="{FF2B5EF4-FFF2-40B4-BE49-F238E27FC236}">
                      <a16:creationId xmlns:a16="http://schemas.microsoft.com/office/drawing/2014/main" id="{EE770583-524B-4735-9C8B-E126B3F68C9B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7BDD5E80-9770-4156-B9AE-D6F286AA0D6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47A051-58B7-4C09-AD12-B5BC829F035E}"/>
              </a:ext>
            </a:extLst>
          </p:cNvPr>
          <p:cNvGrpSpPr/>
          <p:nvPr/>
        </p:nvGrpSpPr>
        <p:grpSpPr>
          <a:xfrm>
            <a:off x="657810" y="4241801"/>
            <a:ext cx="2671985" cy="1816234"/>
            <a:chOff x="657811" y="4587075"/>
            <a:chExt cx="2164028" cy="147095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2B3DA4A-E886-4996-9B01-0301D857BE20}"/>
                </a:ext>
              </a:extLst>
            </p:cNvPr>
            <p:cNvGrpSpPr/>
            <p:nvPr/>
          </p:nvGrpSpPr>
          <p:grpSpPr>
            <a:xfrm>
              <a:off x="657811" y="4587075"/>
              <a:ext cx="1853859" cy="1295483"/>
              <a:chOff x="1634189" y="2889192"/>
              <a:chExt cx="1631436" cy="1140053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AD3BFB9-0B11-4A44-AFDC-90C1F6C54594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95D3F9BB-7CF2-45AC-93C3-EEA900EB5E1C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AC8357CE-B54B-4D4C-B146-484347716E7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E1808588-BCE8-40F1-9E7C-0A5BE719C8E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8BC3AC52-823D-40E9-80DD-93E73922E693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3" name="台形 52">
                    <a:extLst>
                      <a:ext uri="{FF2B5EF4-FFF2-40B4-BE49-F238E27FC236}">
                        <a16:creationId xmlns:a16="http://schemas.microsoft.com/office/drawing/2014/main" id="{D6AB0A94-5ECE-4792-82A9-9D111DB9192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0947C566-1243-467D-931A-C077656B294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85F475D7-BCAD-4A9D-BCA9-5359E70A1676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1" name="台形 50">
                    <a:extLst>
                      <a:ext uri="{FF2B5EF4-FFF2-40B4-BE49-F238E27FC236}">
                        <a16:creationId xmlns:a16="http://schemas.microsoft.com/office/drawing/2014/main" id="{84543889-077E-464C-ABD1-2D12F960E0E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9FE4A624-4B79-4B10-90A6-4C7A4586517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CD9A9F9-0404-46D1-8940-71979A603DD1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9935451-237D-4F7A-AE19-C4142F4C7D21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6075BA9-E5AF-45ED-A8D4-493D1D0C47E8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79F6FA7-D2EA-4739-8C64-BC8470C7DAA7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516578A0-2FFE-4B88-8D01-0979EE210D51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E33618F-2A12-43D8-8D3F-C827DB5B015E}"/>
                </a:ext>
              </a:extLst>
            </p:cNvPr>
            <p:cNvGrpSpPr/>
            <p:nvPr/>
          </p:nvGrpSpPr>
          <p:grpSpPr>
            <a:xfrm>
              <a:off x="967980" y="4762551"/>
              <a:ext cx="1853859" cy="1295483"/>
              <a:chOff x="1634189" y="2889192"/>
              <a:chExt cx="1631436" cy="114005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F7352E25-7F98-41F1-971F-C435B0499614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0451B89-22DE-4B82-B97C-78CE1A2318D6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40" name="台形 39">
                    <a:extLst>
                      <a:ext uri="{FF2B5EF4-FFF2-40B4-BE49-F238E27FC236}">
                        <a16:creationId xmlns:a16="http://schemas.microsoft.com/office/drawing/2014/main" id="{63E16F61-4953-495E-9F37-05BDDB5A8B4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8C5A43B4-30AC-49A2-944A-08F3184AEFB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9879ACB0-7717-44FB-ADB9-EE601892085B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A4428DC3-3EF7-4788-9F95-3ACA77E25F9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AC695ACB-CB9F-4BE0-AE38-79E6DE9987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B85E47C4-CC7B-4792-8C5B-E2C3F1902863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2DC81599-B786-4498-8D46-DD14B37DACA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7F11D619-5FB2-4C00-84B2-1107BC3EE80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B6DA2C34-DE11-4F29-9781-0E8B775DDC97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E6368A3-EA80-48C7-9683-7AADB63A5F7B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5CCEDD3-6077-4D90-9677-9FCC1BEF390D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852D126-A86A-43E6-A001-D6CD5317D005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4E7C9E50-BB41-47EF-B219-ED342BCE5E58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8E1F2C0-C46D-48C9-B1B6-65F7B000D3E0}"/>
              </a:ext>
            </a:extLst>
          </p:cNvPr>
          <p:cNvGrpSpPr/>
          <p:nvPr/>
        </p:nvGrpSpPr>
        <p:grpSpPr>
          <a:xfrm>
            <a:off x="3764603" y="1807108"/>
            <a:ext cx="2413074" cy="1235331"/>
            <a:chOff x="6300126" y="5046630"/>
            <a:chExt cx="2413074" cy="1235331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F9A2A0A-AA81-4AE4-82C2-6BBB3E70EA90}"/>
                </a:ext>
              </a:extLst>
            </p:cNvPr>
            <p:cNvGrpSpPr/>
            <p:nvPr/>
          </p:nvGrpSpPr>
          <p:grpSpPr>
            <a:xfrm rot="542535">
              <a:off x="6300126" y="5046630"/>
              <a:ext cx="2024887" cy="916154"/>
              <a:chOff x="5962074" y="3246883"/>
              <a:chExt cx="1639982" cy="74200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FAF4ABB-3A9F-4FC8-B1B6-F25A1FF3404A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6F50B244-E77F-44CA-89AE-3F02B49105CE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8" name="台形 97">
                    <a:extLst>
                      <a:ext uri="{FF2B5EF4-FFF2-40B4-BE49-F238E27FC236}">
                        <a16:creationId xmlns:a16="http://schemas.microsoft.com/office/drawing/2014/main" id="{7EBB812E-41E4-4B29-96D4-F9214B3D1CB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A6343C4C-6172-4B0E-8D41-9B6A2F355CE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833CDE36-58BD-4F71-ACC4-DE9EA1366280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6D1B88FE-D5F1-4983-9189-99DE751158A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37BFFFBC-063B-4888-90B4-5EBF5B9E04E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8582A417-72FE-455F-851C-7A513D7FE729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EE51C386-142B-42DA-9053-118EF11FC22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A3ADA1E3-DF08-4B5C-877D-6B70C1A40D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D7F22B4-2EF7-4963-A7A9-D1C0E191DCF4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3DDA9F9-B89C-4666-B8EC-0AEE13C986C0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9" name="台形 88">
                    <a:extLst>
                      <a:ext uri="{FF2B5EF4-FFF2-40B4-BE49-F238E27FC236}">
                        <a16:creationId xmlns:a16="http://schemas.microsoft.com/office/drawing/2014/main" id="{0D50B606-88C4-457E-9795-B7A3655ACB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58FF692B-1E32-4639-94D1-8101A6D6835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1F4AF950-784D-40EF-8FB3-CF938F281F2E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1C5F7E88-8C16-49B4-A894-34197EF6B84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85DB4DB-3DA5-42E5-9101-E78BE8903D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A3EF82A7-32FD-487E-8C73-8CFF8AD798D3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2A0AD2F9-A85E-4FAB-A552-4DCC3F04A33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07146455-4055-4D47-BD5A-FBD0B40A493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62FA409-A0AC-40A4-BE83-CE7B12E5D136}"/>
                </a:ext>
              </a:extLst>
            </p:cNvPr>
            <p:cNvGrpSpPr/>
            <p:nvPr/>
          </p:nvGrpSpPr>
          <p:grpSpPr>
            <a:xfrm rot="542535">
              <a:off x="6688313" y="5365807"/>
              <a:ext cx="2024887" cy="916154"/>
              <a:chOff x="5962074" y="3246883"/>
              <a:chExt cx="1639982" cy="742005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B2BE0FA3-C5BC-4CA7-A06F-CCDB129F8B5B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A79B8503-D7C8-486D-BABE-49155AC76F50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AA51B125-5E95-407A-9CE5-1D577A5E344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6264E86E-B85E-429C-A303-58278E12F10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AD0DF771-3B8E-4216-BE2E-2CEFAB56C047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25513C9B-80B6-4B73-9FB3-5536D648F41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52AEA02F-6583-4289-9C1C-FF601F58A2A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70213F3A-CACC-4A15-8759-1C4921EDA15D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CB3E21B6-7F5C-4E76-8136-4971BB405C9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D4F02656-380E-4E4F-95EF-F9B5977B252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E3EA5CA-0B00-4400-963D-155BFCD89BB8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B0F19A19-0FFB-46BC-A814-C86B02C4D2E1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9" name="台形 68">
                    <a:extLst>
                      <a:ext uri="{FF2B5EF4-FFF2-40B4-BE49-F238E27FC236}">
                        <a16:creationId xmlns:a16="http://schemas.microsoft.com/office/drawing/2014/main" id="{680E3408-F263-44D5-8761-9288826C5AA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168E19F-B849-418E-A5B6-0CBE4E488ED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5BE33244-A970-47F0-B137-1FA7CF5C5063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7" name="台形 66">
                    <a:extLst>
                      <a:ext uri="{FF2B5EF4-FFF2-40B4-BE49-F238E27FC236}">
                        <a16:creationId xmlns:a16="http://schemas.microsoft.com/office/drawing/2014/main" id="{AD6512C7-5C54-4F59-A680-F3AD9C98D2B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B3FF3B49-1691-4D13-B50A-0C226A12B55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970AC03B-46AF-4316-A1B6-30FC8E1BEBF3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5" name="台形 64">
                    <a:extLst>
                      <a:ext uri="{FF2B5EF4-FFF2-40B4-BE49-F238E27FC236}">
                        <a16:creationId xmlns:a16="http://schemas.microsoft.com/office/drawing/2014/main" id="{C71B4015-AE7F-48EC-9EC0-384E19AC0D9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C6CF363F-D4A5-45D5-AD97-6886A4585BA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3A2C0D7E-1FC2-4A49-B70A-2AF9205BD626}"/>
              </a:ext>
            </a:extLst>
          </p:cNvPr>
          <p:cNvGrpSpPr/>
          <p:nvPr/>
        </p:nvGrpSpPr>
        <p:grpSpPr>
          <a:xfrm>
            <a:off x="3578450" y="4181127"/>
            <a:ext cx="2658840" cy="1737882"/>
            <a:chOff x="6670423" y="1274531"/>
            <a:chExt cx="2559741" cy="167311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B764367-555D-4E4F-BBAF-E3742E3DBD16}"/>
                </a:ext>
              </a:extLst>
            </p:cNvPr>
            <p:cNvGrpSpPr/>
            <p:nvPr/>
          </p:nvGrpSpPr>
          <p:grpSpPr>
            <a:xfrm>
              <a:off x="7376305" y="1652159"/>
              <a:ext cx="1853859" cy="1295483"/>
              <a:chOff x="1634189" y="2889192"/>
              <a:chExt cx="1631436" cy="1140053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D3A7DCD8-C01A-45A6-8619-709340426FA8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D61A5F7E-FF0B-4692-9FAB-59CF856DB95F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63" name="台形 162">
                    <a:extLst>
                      <a:ext uri="{FF2B5EF4-FFF2-40B4-BE49-F238E27FC236}">
                        <a16:creationId xmlns:a16="http://schemas.microsoft.com/office/drawing/2014/main" id="{6662689C-28B5-416E-97A9-DB29BBA9597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E3DE0F76-CE01-43BF-8994-1990D7C4EA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290D2E46-60DA-4933-B9C6-A5254F775ED6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A50DD992-9C4F-41A3-893C-90686C1663D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D1A4534E-1D0B-4061-8722-00B2FBF0046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1732E9C-B85B-4365-98A6-39030B6C5BA0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B209A522-3D65-4E47-9D1E-014F2A96D6B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DFC8E81E-510B-40C6-8B85-3850AA5CD68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46401BD0-C1E0-417B-9DFD-596867FF37C7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303BC87-2B5F-4C6D-A018-A4B5AF215E07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7538160-8578-42D0-A144-8ABFD6EA87D6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1D6293C-24E9-4C40-BADD-286F8E26D193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F3621E43-00BD-4FF4-8C3B-12A2D5DED64D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522F2AE-1E36-4FD8-9F37-C364AE73F291}"/>
                </a:ext>
              </a:extLst>
            </p:cNvPr>
            <p:cNvGrpSpPr/>
            <p:nvPr/>
          </p:nvGrpSpPr>
          <p:grpSpPr>
            <a:xfrm>
              <a:off x="6670423" y="1274531"/>
              <a:ext cx="1853859" cy="1295483"/>
              <a:chOff x="1634189" y="2889192"/>
              <a:chExt cx="1631436" cy="1140053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841AF2DB-A034-42C6-BE55-58CC46873511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EE995A0A-3BCE-4ACB-85E9-4905CD2750F7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B781F025-4DEE-4BDE-8EE2-463BFF5044B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D1E3945F-8B97-429E-9050-219FEBD7B5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D4C90444-61C1-4785-8B17-CFE727C422CA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6" name="台形 145">
                    <a:extLst>
                      <a:ext uri="{FF2B5EF4-FFF2-40B4-BE49-F238E27FC236}">
                        <a16:creationId xmlns:a16="http://schemas.microsoft.com/office/drawing/2014/main" id="{2B4AEB1A-6396-471A-9C11-F35469591D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C5CB3ED8-F1F6-4C4B-9979-97A830C2FB3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A13962C5-6DA5-4B92-8DF3-01D3013B67DF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4" name="台形 143">
                    <a:extLst>
                      <a:ext uri="{FF2B5EF4-FFF2-40B4-BE49-F238E27FC236}">
                        <a16:creationId xmlns:a16="http://schemas.microsoft.com/office/drawing/2014/main" id="{232493EF-BA68-4A7A-9ED1-4B3F0FC601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A4F2B74B-F733-42EB-ACFF-A81B4FAB19B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588444F3-BF28-4EFA-978C-21DD0F885383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A1C757B-7CB9-4C8E-8DB5-EA1795B38798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518F4CB-47CD-47DF-B379-BBDE079BFF9C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EF428C0-6661-4245-A4BF-2F82448F11C4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4E9358F7-2FE6-4118-986A-CCF3ABD245B0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8EA7630-ED66-4AA0-9866-ED069AF5333C}"/>
                </a:ext>
              </a:extLst>
            </p:cNvPr>
            <p:cNvGrpSpPr/>
            <p:nvPr/>
          </p:nvGrpSpPr>
          <p:grpSpPr>
            <a:xfrm>
              <a:off x="7086594" y="1354742"/>
              <a:ext cx="1853859" cy="1295483"/>
              <a:chOff x="1634189" y="2889192"/>
              <a:chExt cx="1631436" cy="1140053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847745D6-4654-4F87-954E-5E42F80ED6AC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D83EABA8-4585-4A33-85B0-79E52DA31D79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0F6B9EAE-1F4F-4B5E-A309-B897DE5DB2D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FBA08AA4-521B-4DB6-BCEC-1C0898CA15B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90087B20-0B94-4516-BED3-70C8B1CB3D4D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31" name="台形 130">
                    <a:extLst>
                      <a:ext uri="{FF2B5EF4-FFF2-40B4-BE49-F238E27FC236}">
                        <a16:creationId xmlns:a16="http://schemas.microsoft.com/office/drawing/2014/main" id="{B958B285-0A92-41C3-BCB6-CE9FE9DDC79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B3A67FAA-AC18-496C-9518-8DBFDDCB9F2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F703470D-60BD-4170-9671-A419B87581C7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29" name="台形 128">
                    <a:extLst>
                      <a:ext uri="{FF2B5EF4-FFF2-40B4-BE49-F238E27FC236}">
                        <a16:creationId xmlns:a16="http://schemas.microsoft.com/office/drawing/2014/main" id="{556AC843-B117-469D-A4DA-B431C0AB506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E2FE42A1-6FE4-4E83-91C5-95E95418A21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41910CFE-052B-4E88-80AD-071AC36C0559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28A683D-1C2C-4EED-BAF7-F72F3A722CA5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231F9B0-ADE9-4A1F-B5CF-196BC17CA80A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2D0504C-8717-4FB2-8566-7C8C16230932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5FF148BE-A666-4F81-AABD-4BB92619D4F1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5E0393F-624E-478C-8A7B-B697B1E03616}"/>
                </a:ext>
              </a:extLst>
            </p:cNvPr>
            <p:cNvGrpSpPr/>
            <p:nvPr/>
          </p:nvGrpSpPr>
          <p:grpSpPr>
            <a:xfrm>
              <a:off x="6998987" y="1627405"/>
              <a:ext cx="1853859" cy="1295483"/>
              <a:chOff x="1634189" y="2889192"/>
              <a:chExt cx="1631436" cy="1140053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9660E2DA-2A44-43B6-9C63-DC362303C2B6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F37D84E5-FBA2-4568-8816-28B474EBBE81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94AF7004-12AF-48B2-A4C9-496C5D14DFA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85E54D1F-A4A1-49B5-AE61-D07C2B97144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835A08D3-7A5B-43DB-82CD-0016CA45E312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6" name="台形 115">
                    <a:extLst>
                      <a:ext uri="{FF2B5EF4-FFF2-40B4-BE49-F238E27FC236}">
                        <a16:creationId xmlns:a16="http://schemas.microsoft.com/office/drawing/2014/main" id="{487AC953-3AC9-4E6E-92A4-B12B883F3C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F6B7F301-95CE-48A7-B5A7-6CCD909E7D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9119C250-DABD-4392-AD7F-C83DCDA19DDE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4" name="台形 113">
                    <a:extLst>
                      <a:ext uri="{FF2B5EF4-FFF2-40B4-BE49-F238E27FC236}">
                        <a16:creationId xmlns:a16="http://schemas.microsoft.com/office/drawing/2014/main" id="{4EAACB07-D289-405F-A8EC-8B4449172A3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940C297B-59EF-484F-BAE0-75BF866B439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D85DF421-13CD-4929-8D94-18DA9DDF2A1B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5D46360-3C74-4314-A90C-9479CBC88002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B5E2CFC-A046-4194-B5FD-2B9FAB1BF025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A7815672-867E-4EBF-88B9-2520F5E90FB9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62B02946-4FB7-4C9B-856A-29E932451427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983A5611-D403-4E7C-87F4-123ECF8AC4D3}"/>
              </a:ext>
            </a:extLst>
          </p:cNvPr>
          <p:cNvGrpSpPr/>
          <p:nvPr/>
        </p:nvGrpSpPr>
        <p:grpSpPr>
          <a:xfrm>
            <a:off x="6605083" y="3944907"/>
            <a:ext cx="2726451" cy="2171093"/>
            <a:chOff x="6605083" y="3944907"/>
            <a:chExt cx="2726451" cy="2171093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3C337FB-7AD5-4CE1-AA10-C881753430DD}"/>
                </a:ext>
              </a:extLst>
            </p:cNvPr>
            <p:cNvGrpSpPr/>
            <p:nvPr/>
          </p:nvGrpSpPr>
          <p:grpSpPr>
            <a:xfrm>
              <a:off x="6635385" y="4327945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EC7B7552-A9B7-467A-9BF3-349FD7EEB6E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D5B42C10-39A8-4733-B8C1-C79CDA7B8642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4440938-D9D0-4542-93A6-F301DF28C7A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3BACBAA-7E59-4E0B-9007-80B81A42D8A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3F48E9F-A7F1-4D31-A083-F55F95BDBBA3}"/>
                </a:ext>
              </a:extLst>
            </p:cNvPr>
            <p:cNvGrpSpPr/>
            <p:nvPr/>
          </p:nvGrpSpPr>
          <p:grpSpPr>
            <a:xfrm>
              <a:off x="6672694" y="3944907"/>
              <a:ext cx="2658840" cy="1737882"/>
              <a:chOff x="6670423" y="1274531"/>
              <a:chExt cx="2559741" cy="1673111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995A6E7-D9AD-4BD6-A5A2-DF8AA1D6A7E7}"/>
                  </a:ext>
                </a:extLst>
              </p:cNvPr>
              <p:cNvGrpSpPr/>
              <p:nvPr/>
            </p:nvGrpSpPr>
            <p:grpSpPr>
              <a:xfrm>
                <a:off x="7376305" y="1652159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06F07E8D-FF2A-404F-86A0-25457B0AFC6E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451C115F-5916-40E8-B9B3-BEB3B51B0AA0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7" name="台形 236">
                      <a:extLst>
                        <a:ext uri="{FF2B5EF4-FFF2-40B4-BE49-F238E27FC236}">
                          <a16:creationId xmlns:a16="http://schemas.microsoft.com/office/drawing/2014/main" id="{9996C16A-D8FC-44FE-B26B-647775630CA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8" name="フリーフォーム: 図形 237">
                      <a:extLst>
                        <a:ext uri="{FF2B5EF4-FFF2-40B4-BE49-F238E27FC236}">
                          <a16:creationId xmlns:a16="http://schemas.microsoft.com/office/drawing/2014/main" id="{D859DB07-6578-4643-97D9-070AF9604BC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8797010B-7472-4F95-B507-9871613C60DC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5" name="台形 234">
                      <a:extLst>
                        <a:ext uri="{FF2B5EF4-FFF2-40B4-BE49-F238E27FC236}">
                          <a16:creationId xmlns:a16="http://schemas.microsoft.com/office/drawing/2014/main" id="{C00C388F-9955-45D8-8E6D-89C4E8A63D2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AB6E5D68-7EF9-49D1-83C6-5F743011885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9B7E69CA-D539-4FB4-8BC0-8148C631F64A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3" name="台形 232">
                      <a:extLst>
                        <a:ext uri="{FF2B5EF4-FFF2-40B4-BE49-F238E27FC236}">
                          <a16:creationId xmlns:a16="http://schemas.microsoft.com/office/drawing/2014/main" id="{AEB2AD20-9EDF-4F59-9010-6B322993C06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41F5E31D-B1F2-45FC-8066-16BE3694A72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25" name="正方形/長方形 224">
                  <a:extLst>
                    <a:ext uri="{FF2B5EF4-FFF2-40B4-BE49-F238E27FC236}">
                      <a16:creationId xmlns:a16="http://schemas.microsoft.com/office/drawing/2014/main" id="{A1A82BF7-996F-45B1-9645-61D5933BDA0B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F7F922DE-E94D-4B7B-A679-00850A12DE83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A854718-5BC4-43DA-8EA7-0B9E6BEBEE8A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BFF033E4-06CD-4AB4-B2A0-E1CD147238B2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正方形/長方形 228">
                  <a:extLst>
                    <a:ext uri="{FF2B5EF4-FFF2-40B4-BE49-F238E27FC236}">
                      <a16:creationId xmlns:a16="http://schemas.microsoft.com/office/drawing/2014/main" id="{CB0A3695-BBB5-46E3-9EC8-833834A10CCC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EBA5573A-D95C-428A-B56B-03CE702BB5DE}"/>
                  </a:ext>
                </a:extLst>
              </p:cNvPr>
              <p:cNvGrpSpPr/>
              <p:nvPr/>
            </p:nvGrpSpPr>
            <p:grpSpPr>
              <a:xfrm>
                <a:off x="6670423" y="1274531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EFCACFE5-866C-4060-804E-9443A8B9DCBA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6122070B-5C85-4623-8D1D-3D9C69B722D8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22" name="台形 221">
                      <a:extLst>
                        <a:ext uri="{FF2B5EF4-FFF2-40B4-BE49-F238E27FC236}">
                          <a16:creationId xmlns:a16="http://schemas.microsoft.com/office/drawing/2014/main" id="{70F44CC0-FC52-4C68-81F1-15FCCE654DE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23" name="フリーフォーム: 図形 222">
                      <a:extLst>
                        <a:ext uri="{FF2B5EF4-FFF2-40B4-BE49-F238E27FC236}">
                          <a16:creationId xmlns:a16="http://schemas.microsoft.com/office/drawing/2014/main" id="{6A9A41A9-B674-4A60-8CCE-105A5A2BC8E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9A0997C7-335D-4F6B-9B24-A939C4FBE08A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20" name="台形 219">
                      <a:extLst>
                        <a:ext uri="{FF2B5EF4-FFF2-40B4-BE49-F238E27FC236}">
                          <a16:creationId xmlns:a16="http://schemas.microsoft.com/office/drawing/2014/main" id="{D498853D-9610-434A-88AF-B62D8A28A93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B5B33943-89BD-4245-92F2-C495F77068F9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650826CC-1DA4-4E48-B973-F0ECDC2DEC9D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18" name="台形 217">
                      <a:extLst>
                        <a:ext uri="{FF2B5EF4-FFF2-40B4-BE49-F238E27FC236}">
                          <a16:creationId xmlns:a16="http://schemas.microsoft.com/office/drawing/2014/main" id="{032BDE7B-E631-45EE-9E03-35ACD8EB9B4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2DF56571-E348-4DAC-9BAF-3320D1D38CB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0" name="正方形/長方形 209">
                  <a:extLst>
                    <a:ext uri="{FF2B5EF4-FFF2-40B4-BE49-F238E27FC236}">
                      <a16:creationId xmlns:a16="http://schemas.microsoft.com/office/drawing/2014/main" id="{F99ADFE0-B687-4943-912C-12CD364329FF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AED1C86-3985-4F4A-9B43-9607C83466F1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2D07895-DD7C-4D6E-A909-F84E08F7C3BE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9155642-082D-422F-BDE1-FF1BD98258BA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918F36F1-E2E6-4930-A000-6B23978456D9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140505F0-EC42-4F38-983F-BB4A540CDADC}"/>
                  </a:ext>
                </a:extLst>
              </p:cNvPr>
              <p:cNvGrpSpPr/>
              <p:nvPr/>
            </p:nvGrpSpPr>
            <p:grpSpPr>
              <a:xfrm>
                <a:off x="7086594" y="1354742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2A778F96-188A-4948-B80D-4424DF75E247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57421777-ED41-4B4C-8777-680D75395425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7" name="台形 206">
                      <a:extLst>
                        <a:ext uri="{FF2B5EF4-FFF2-40B4-BE49-F238E27FC236}">
                          <a16:creationId xmlns:a16="http://schemas.microsoft.com/office/drawing/2014/main" id="{DD6AF316-4EA0-42AA-8B48-EA4CFD4325B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B02E5B01-81F5-4A0A-9BC7-C11253D1961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D0B8FB6F-E7C8-408B-AA26-EA8B021E367A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5" name="台形 204">
                      <a:extLst>
                        <a:ext uri="{FF2B5EF4-FFF2-40B4-BE49-F238E27FC236}">
                          <a16:creationId xmlns:a16="http://schemas.microsoft.com/office/drawing/2014/main" id="{E0A0C9DC-13A9-42A4-A581-7E7D342C91D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6BAC5D3E-8211-44EE-9C9F-1BBE9A1F3B7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CFDC1D0E-C2A4-446A-A9EE-65F8CD27C3E8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3" name="台形 202">
                      <a:extLst>
                        <a:ext uri="{FF2B5EF4-FFF2-40B4-BE49-F238E27FC236}">
                          <a16:creationId xmlns:a16="http://schemas.microsoft.com/office/drawing/2014/main" id="{7F3704FA-7085-4F31-B276-963E31D7D47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フリーフォーム: 図形 203">
                      <a:extLst>
                        <a:ext uri="{FF2B5EF4-FFF2-40B4-BE49-F238E27FC236}">
                          <a16:creationId xmlns:a16="http://schemas.microsoft.com/office/drawing/2014/main" id="{D181435E-A8DE-4CEC-874C-B98B81EB3C6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95" name="正方形/長方形 194">
                  <a:extLst>
                    <a:ext uri="{FF2B5EF4-FFF2-40B4-BE49-F238E27FC236}">
                      <a16:creationId xmlns:a16="http://schemas.microsoft.com/office/drawing/2014/main" id="{A687C2B2-9157-4BF0-AC44-A1EE3F3A538A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B01667C-62D2-4964-8B33-76D9B118E1E6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11F015E-D525-41FD-8314-B63145DABA01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6FE0AF34-A989-4959-9BF8-0BD21EE17074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>
                  <a:extLst>
                    <a:ext uri="{FF2B5EF4-FFF2-40B4-BE49-F238E27FC236}">
                      <a16:creationId xmlns:a16="http://schemas.microsoft.com/office/drawing/2014/main" id="{1AC62B26-87CC-444A-A53C-637C1B32771D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BA583EB5-7951-4BE3-B559-032D24A0269F}"/>
                  </a:ext>
                </a:extLst>
              </p:cNvPr>
              <p:cNvGrpSpPr/>
              <p:nvPr/>
            </p:nvGrpSpPr>
            <p:grpSpPr>
              <a:xfrm>
                <a:off x="6998987" y="1627405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7994F107-656E-4F74-82F4-38A45787D533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955A0464-227C-47E2-87FD-162FF7744EED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92" name="台形 191">
                      <a:extLst>
                        <a:ext uri="{FF2B5EF4-FFF2-40B4-BE49-F238E27FC236}">
                          <a16:creationId xmlns:a16="http://schemas.microsoft.com/office/drawing/2014/main" id="{BD019667-3DC1-4433-BDFC-C36BAA13296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70CCE7CD-0E04-41BB-A1DA-B2B280826BC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8A2DE21F-435B-4D19-9B8B-4133BA3A94D3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90" name="台形 189">
                      <a:extLst>
                        <a:ext uri="{FF2B5EF4-FFF2-40B4-BE49-F238E27FC236}">
                          <a16:creationId xmlns:a16="http://schemas.microsoft.com/office/drawing/2014/main" id="{EA1E638B-418D-4FF9-9868-FC3C6FA7EC9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367A5861-BABE-4415-A2EE-57865C9C616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7" name="グループ化 186">
                    <a:extLst>
                      <a:ext uri="{FF2B5EF4-FFF2-40B4-BE49-F238E27FC236}">
                        <a16:creationId xmlns:a16="http://schemas.microsoft.com/office/drawing/2014/main" id="{22DE9509-77AD-488D-B7D1-6A0FC802854B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88" name="台形 187">
                      <a:extLst>
                        <a:ext uri="{FF2B5EF4-FFF2-40B4-BE49-F238E27FC236}">
                          <a16:creationId xmlns:a16="http://schemas.microsoft.com/office/drawing/2014/main" id="{01251DB6-B601-467A-875E-6AA39016542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2D50ABB0-2AF6-494E-A245-7FC5B211698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80" name="正方形/長方形 179">
                  <a:extLst>
                    <a:ext uri="{FF2B5EF4-FFF2-40B4-BE49-F238E27FC236}">
                      <a16:creationId xmlns:a16="http://schemas.microsoft.com/office/drawing/2014/main" id="{04646DED-0885-48B9-A078-B66F5EF4842E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34338B0-029B-417D-B364-54536998E59D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53F9E86-8717-4C99-89C4-5AD7EB7E9FD3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F14F10E-F9BF-4D70-AF79-E42C3C52C27B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9A19C5DB-107D-464E-AB88-5426EF664E2F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099EC214-69FB-4B55-9FBD-0087505E34B8}"/>
                </a:ext>
              </a:extLst>
            </p:cNvPr>
            <p:cNvGrpSpPr/>
            <p:nvPr/>
          </p:nvGrpSpPr>
          <p:grpSpPr>
            <a:xfrm>
              <a:off x="6605083" y="5006459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7EED041-32DB-40FA-8D0D-15FC7FC1A7B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A64FA90E-7E62-4712-A019-56D6E50EBAF2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3D5B983A-EAB3-4DBA-8D74-E409BB38F2E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020C74AF-705C-4C29-B427-411C5965581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28AD98E-E1E4-4D02-95CD-F354DA2BAD2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9977C02-9F25-432F-BED3-4FD93251032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86C458A9-AE16-4B02-A933-F3E922657595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0C15F5C-5B1F-4288-AD84-F61F2E232BCF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EB5F96BE-C0B3-4701-87E2-58B22EF8BA9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0500584B-56E8-49E6-AB55-E95D0A60BFB3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56CEB97F-8FEF-4B5F-98AE-4423AA2CE780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B9EB2C7-3096-46BC-8FB8-2D6D1CEC032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DBC67A71-BF3F-44F8-A10D-1D85E95144BD}"/>
                </a:ext>
              </a:extLst>
            </p:cNvPr>
            <p:cNvGrpSpPr/>
            <p:nvPr/>
          </p:nvGrpSpPr>
          <p:grpSpPr>
            <a:xfrm rot="21424798">
              <a:off x="6782031" y="1474581"/>
              <a:ext cx="2261524" cy="1157748"/>
              <a:chOff x="6300126" y="5046630"/>
              <a:chExt cx="2413074" cy="1235331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036EC071-3571-4C87-A360-67B170965D0A}"/>
                  </a:ext>
                </a:extLst>
              </p:cNvPr>
              <p:cNvGrpSpPr/>
              <p:nvPr/>
            </p:nvGrpSpPr>
            <p:grpSpPr>
              <a:xfrm rot="542535">
                <a:off x="6300126" y="5046630"/>
                <a:ext cx="2024887" cy="916154"/>
                <a:chOff x="5962074" y="3246883"/>
                <a:chExt cx="1639982" cy="742005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0529A7C8-BD3C-4C94-B1C1-0D20F4284739}"/>
                    </a:ext>
                  </a:extLst>
                </p:cNvPr>
                <p:cNvGrpSpPr/>
                <p:nvPr/>
              </p:nvGrpSpPr>
              <p:grpSpPr>
                <a:xfrm rot="3453300">
                  <a:off x="6569159" y="2648344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219E0C0C-FDEC-4B3B-8C0E-782BC366B825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93" name="台形 292">
                      <a:extLst>
                        <a:ext uri="{FF2B5EF4-FFF2-40B4-BE49-F238E27FC236}">
                          <a16:creationId xmlns:a16="http://schemas.microsoft.com/office/drawing/2014/main" id="{C26FB037-A161-43DA-9946-F7440DEFB83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141D45F5-32BC-4930-81BD-256BE9AD23B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25AFA7FB-897F-4A3F-A663-D938F8BB5315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91" name="台形 290">
                      <a:extLst>
                        <a:ext uri="{FF2B5EF4-FFF2-40B4-BE49-F238E27FC236}">
                          <a16:creationId xmlns:a16="http://schemas.microsoft.com/office/drawing/2014/main" id="{B911F048-99D3-40F9-A34B-AC43A9C6938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フリーフォーム: 図形 291">
                      <a:extLst>
                        <a:ext uri="{FF2B5EF4-FFF2-40B4-BE49-F238E27FC236}">
                          <a16:creationId xmlns:a16="http://schemas.microsoft.com/office/drawing/2014/main" id="{6F595651-694F-4AA1-B76D-ECF1EF3210E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CE5489A0-66AD-4C82-BD76-A686978ED4FC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9" name="台形 288">
                      <a:extLst>
                        <a:ext uri="{FF2B5EF4-FFF2-40B4-BE49-F238E27FC236}">
                          <a16:creationId xmlns:a16="http://schemas.microsoft.com/office/drawing/2014/main" id="{5A88F5C2-9F94-4462-8539-A56998FA0709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フリーフォーム: 図形 289">
                      <a:extLst>
                        <a:ext uri="{FF2B5EF4-FFF2-40B4-BE49-F238E27FC236}">
                          <a16:creationId xmlns:a16="http://schemas.microsoft.com/office/drawing/2014/main" id="{E7A0BDA3-9B1F-4611-A96F-C6317B613EE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76D3A1E5-E5EE-4174-86FD-1F36E1776118}"/>
                    </a:ext>
                  </a:extLst>
                </p:cNvPr>
                <p:cNvGrpSpPr/>
                <p:nvPr/>
              </p:nvGrpSpPr>
              <p:grpSpPr>
                <a:xfrm rot="3453300">
                  <a:off x="6560613" y="2955992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0ED3AF75-2CA6-452A-A8B2-379F89F04019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4" name="台形 283">
                      <a:extLst>
                        <a:ext uri="{FF2B5EF4-FFF2-40B4-BE49-F238E27FC236}">
                          <a16:creationId xmlns:a16="http://schemas.microsoft.com/office/drawing/2014/main" id="{1AE56303-2A34-4D6A-AA8F-B1095D5D7D7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85" name="フリーフォーム: 図形 284">
                      <a:extLst>
                        <a:ext uri="{FF2B5EF4-FFF2-40B4-BE49-F238E27FC236}">
                          <a16:creationId xmlns:a16="http://schemas.microsoft.com/office/drawing/2014/main" id="{3E66D159-2D45-42D9-ACDE-370EF6C1591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CD891CF6-C437-4B47-9ADA-B032618CDE49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2" name="台形 281">
                      <a:extLst>
                        <a:ext uri="{FF2B5EF4-FFF2-40B4-BE49-F238E27FC236}">
                          <a16:creationId xmlns:a16="http://schemas.microsoft.com/office/drawing/2014/main" id="{EDE0283E-F4B6-4D6C-8AC9-315F290F380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3" name="フリーフォーム: 図形 282">
                      <a:extLst>
                        <a:ext uri="{FF2B5EF4-FFF2-40B4-BE49-F238E27FC236}">
                          <a16:creationId xmlns:a16="http://schemas.microsoft.com/office/drawing/2014/main" id="{1E223F65-ADB3-4DA1-8A30-FD7D433828A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9" name="グループ化 278">
                    <a:extLst>
                      <a:ext uri="{FF2B5EF4-FFF2-40B4-BE49-F238E27FC236}">
                        <a16:creationId xmlns:a16="http://schemas.microsoft.com/office/drawing/2014/main" id="{21CFB1D8-6780-4059-B5D7-11A32684B4F0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0" name="台形 279">
                      <a:extLst>
                        <a:ext uri="{FF2B5EF4-FFF2-40B4-BE49-F238E27FC236}">
                          <a16:creationId xmlns:a16="http://schemas.microsoft.com/office/drawing/2014/main" id="{D439F35D-2395-4077-A876-8358FCA09D7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6732C692-3EF5-41A7-98EB-49C4DD22260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975D9883-B528-42FD-81A8-2AABF2572DF1}"/>
                  </a:ext>
                </a:extLst>
              </p:cNvPr>
              <p:cNvGrpSpPr/>
              <p:nvPr/>
            </p:nvGrpSpPr>
            <p:grpSpPr>
              <a:xfrm rot="542535">
                <a:off x="6688313" y="5365807"/>
                <a:ext cx="2024887" cy="916154"/>
                <a:chOff x="5962074" y="3246883"/>
                <a:chExt cx="1639982" cy="742005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74CC8D42-1776-4C4D-BF9E-A9635A288BD8}"/>
                    </a:ext>
                  </a:extLst>
                </p:cNvPr>
                <p:cNvGrpSpPr/>
                <p:nvPr/>
              </p:nvGrpSpPr>
              <p:grpSpPr>
                <a:xfrm rot="3453300">
                  <a:off x="6569159" y="2648344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29CD1E17-7AA0-4C1C-BE6E-49429DCBD059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73" name="台形 272">
                      <a:extLst>
                        <a:ext uri="{FF2B5EF4-FFF2-40B4-BE49-F238E27FC236}">
                          <a16:creationId xmlns:a16="http://schemas.microsoft.com/office/drawing/2014/main" id="{039C02AC-E8BB-4362-BB38-DD0C05DE029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2E435792-E9D4-479E-8522-31987C72423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99AD557C-B208-4C4C-AF90-3D7B0DC0585C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71" name="台形 270">
                      <a:extLst>
                        <a:ext uri="{FF2B5EF4-FFF2-40B4-BE49-F238E27FC236}">
                          <a16:creationId xmlns:a16="http://schemas.microsoft.com/office/drawing/2014/main" id="{66CBD3DE-485A-460C-9A98-D6F9E23B48E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66E7F6F8-CBB8-4939-B8CC-315F685C6FE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8" name="グループ化 267">
                    <a:extLst>
                      <a:ext uri="{FF2B5EF4-FFF2-40B4-BE49-F238E27FC236}">
                        <a16:creationId xmlns:a16="http://schemas.microsoft.com/office/drawing/2014/main" id="{F26AA1B5-56DD-46B2-906B-AE81CF01668C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9" name="台形 268">
                      <a:extLst>
                        <a:ext uri="{FF2B5EF4-FFF2-40B4-BE49-F238E27FC236}">
                          <a16:creationId xmlns:a16="http://schemas.microsoft.com/office/drawing/2014/main" id="{C6E50587-4C83-46E0-91C6-F8E2353AF0E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EF0AE308-44FF-49DB-9D2A-B8F99A24C9A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9690A73E-2034-4CE7-80A2-4E11C1EE7FF3}"/>
                    </a:ext>
                  </a:extLst>
                </p:cNvPr>
                <p:cNvGrpSpPr/>
                <p:nvPr/>
              </p:nvGrpSpPr>
              <p:grpSpPr>
                <a:xfrm rot="3453300">
                  <a:off x="6560613" y="2955992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57" name="グループ化 256">
                    <a:extLst>
                      <a:ext uri="{FF2B5EF4-FFF2-40B4-BE49-F238E27FC236}">
                        <a16:creationId xmlns:a16="http://schemas.microsoft.com/office/drawing/2014/main" id="{A3D18BEE-6A9C-455A-9AC8-1C39B59FEF5E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4" name="台形 263">
                      <a:extLst>
                        <a:ext uri="{FF2B5EF4-FFF2-40B4-BE49-F238E27FC236}">
                          <a16:creationId xmlns:a16="http://schemas.microsoft.com/office/drawing/2014/main" id="{3141E554-4DBD-4384-BB1D-C9AB8D974E5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F48AB438-B110-4C3C-BD4E-056F5376B60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8" name="グループ化 257">
                    <a:extLst>
                      <a:ext uri="{FF2B5EF4-FFF2-40B4-BE49-F238E27FC236}">
                        <a16:creationId xmlns:a16="http://schemas.microsoft.com/office/drawing/2014/main" id="{891D05F7-8F03-478D-B827-3EEA66DA8364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2" name="台形 261">
                      <a:extLst>
                        <a:ext uri="{FF2B5EF4-FFF2-40B4-BE49-F238E27FC236}">
                          <a16:creationId xmlns:a16="http://schemas.microsoft.com/office/drawing/2014/main" id="{84A2BA58-5633-4D7D-86FC-9834FA52965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9C59CB23-3EB3-44EB-B4E1-4B86E50E40E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8DFD1BE1-8F32-4FE6-A08E-7BF36E1E54FE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0" name="台形 259">
                      <a:extLst>
                        <a:ext uri="{FF2B5EF4-FFF2-40B4-BE49-F238E27FC236}">
                          <a16:creationId xmlns:a16="http://schemas.microsoft.com/office/drawing/2014/main" id="{E53FE9EF-EFB8-4636-BF5E-A9BC932663D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0DAFCE7C-B511-4C3F-87C3-111548B741D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A1BFF99-773F-4376-BC5A-E32EC891687F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FE824A95-3495-4F34-9018-0C76F568DCB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07ED0C0-5904-4632-BDAE-6F7FFEE2FC2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1E9844D1-CE7E-4524-8265-E82E74FCC2BA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4BE3B7D-1F2E-41B4-B54E-79F0DB89553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4E0ACE6E-C080-448A-89F9-2C6D6A32792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509CB2B-6345-4B46-88DF-4FA962185F19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1A4936-A758-430D-9F5D-92664D54B4CB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ネギ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A063CCE-7026-49AD-ABBA-32A0B8910E33}"/>
              </a:ext>
            </a:extLst>
          </p:cNvPr>
          <p:cNvGrpSpPr/>
          <p:nvPr/>
        </p:nvGrpSpPr>
        <p:grpSpPr>
          <a:xfrm rot="20806128">
            <a:off x="809701" y="1773929"/>
            <a:ext cx="2264778" cy="1024692"/>
            <a:chOff x="5962074" y="3246883"/>
            <a:chExt cx="1639982" cy="74200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058DAA9-1BDA-414C-9266-856601921BC3}"/>
                </a:ext>
              </a:extLst>
            </p:cNvPr>
            <p:cNvGrpSpPr/>
            <p:nvPr/>
          </p:nvGrpSpPr>
          <p:grpSpPr>
            <a:xfrm rot="3453300">
              <a:off x="6569159" y="2648344"/>
              <a:ext cx="434357" cy="1631436"/>
              <a:chOff x="3298159" y="3338931"/>
              <a:chExt cx="434357" cy="163143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05981E5-05B0-47ED-B152-17C8D4EE14A7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813A0909-FF31-4D08-A19D-CF5F33448791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318C4D0F-6806-47F1-9E66-AAA8B2E628EB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388BBB9-532B-4C01-B21E-12FE7B4B0C0D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20" name="台形 19">
                  <a:extLst>
                    <a:ext uri="{FF2B5EF4-FFF2-40B4-BE49-F238E27FC236}">
                      <a16:creationId xmlns:a16="http://schemas.microsoft.com/office/drawing/2014/main" id="{F18E86D0-D93A-4548-8F71-A1B17AED42BA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DD13A74-B38E-478E-871F-6F37A54B066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8EEB20C-9AAD-46BA-AF55-3DF06386A100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5B962137-3899-45F5-AAA2-EDFFB43AF6B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BE4E4995-9807-4BA9-8A25-6FB853C0BE07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40B770E-96E3-4D3E-B528-C17B14E1B9D0}"/>
                </a:ext>
              </a:extLst>
            </p:cNvPr>
            <p:cNvGrpSpPr/>
            <p:nvPr/>
          </p:nvGrpSpPr>
          <p:grpSpPr>
            <a:xfrm rot="3453300">
              <a:off x="6560613" y="2955992"/>
              <a:ext cx="434357" cy="1631436"/>
              <a:chOff x="3298159" y="3338931"/>
              <a:chExt cx="434357" cy="163143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E1047ED-13D2-4EBE-BFDD-ACCEDF62A62A}"/>
                  </a:ext>
                </a:extLst>
              </p:cNvPr>
              <p:cNvGrpSpPr/>
              <p:nvPr/>
            </p:nvGrpSpPr>
            <p:grpSpPr>
              <a:xfrm rot="21431751">
                <a:off x="329815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F95E1A0A-FB90-489F-A1E8-679F0B0EF1C1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1BA50146-65D9-4B5A-9D81-9569CE96ADB5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541B363-1854-4104-8086-93150C5A7633}"/>
                  </a:ext>
                </a:extLst>
              </p:cNvPr>
              <p:cNvGrpSpPr/>
              <p:nvPr/>
            </p:nvGrpSpPr>
            <p:grpSpPr>
              <a:xfrm rot="168249" flipH="1">
                <a:off x="3520409" y="3388243"/>
                <a:ext cx="212107" cy="1568898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11" name="台形 10">
                  <a:extLst>
                    <a:ext uri="{FF2B5EF4-FFF2-40B4-BE49-F238E27FC236}">
                      <a16:creationId xmlns:a16="http://schemas.microsoft.com/office/drawing/2014/main" id="{31C7AAC1-A284-4D10-9818-14ABCA82A8FD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3F134FE-C077-41C0-AFEE-D6C995E64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3739DCE-0362-4C2D-847B-F300F4091015}"/>
                  </a:ext>
                </a:extLst>
              </p:cNvPr>
              <p:cNvGrpSpPr/>
              <p:nvPr/>
            </p:nvGrpSpPr>
            <p:grpSpPr>
              <a:xfrm>
                <a:off x="3415325" y="3338931"/>
                <a:ext cx="212107" cy="1631436"/>
                <a:chOff x="4411956" y="1588102"/>
                <a:chExt cx="212107" cy="1568898"/>
              </a:xfrm>
              <a:solidFill>
                <a:srgbClr val="92D050"/>
              </a:solidFill>
            </p:grpSpPr>
            <p:sp>
              <p:nvSpPr>
                <p:cNvPr id="9" name="台形 8">
                  <a:extLst>
                    <a:ext uri="{FF2B5EF4-FFF2-40B4-BE49-F238E27FC236}">
                      <a16:creationId xmlns:a16="http://schemas.microsoft.com/office/drawing/2014/main" id="{18ED1306-5179-433D-8BD2-95767B9E2BA5}"/>
                    </a:ext>
                  </a:extLst>
                </p:cNvPr>
                <p:cNvSpPr/>
                <p:nvPr/>
              </p:nvSpPr>
              <p:spPr bwMode="auto">
                <a:xfrm rot="10800000">
                  <a:off x="4411956" y="1588102"/>
                  <a:ext cx="212107" cy="1568898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A963C5EA-6DDC-4898-B6A7-47F0794E80A2}"/>
                    </a:ext>
                  </a:extLst>
                </p:cNvPr>
                <p:cNvSpPr/>
                <p:nvPr/>
              </p:nvSpPr>
              <p:spPr bwMode="auto">
                <a:xfrm rot="10800000">
                  <a:off x="4445688" y="2574403"/>
                  <a:ext cx="144642" cy="582597"/>
                </a:xfrm>
                <a:custGeom>
                  <a:avLst/>
                  <a:gdLst>
                    <a:gd name="connsiteX0" fmla="*/ 76181 w 144642"/>
                    <a:gd name="connsiteY0" fmla="*/ 582597 h 582597"/>
                    <a:gd name="connsiteX1" fmla="*/ 44251 w 144642"/>
                    <a:gd name="connsiteY1" fmla="*/ 549314 h 582597"/>
                    <a:gd name="connsiteX2" fmla="*/ 5932 w 144642"/>
                    <a:gd name="connsiteY2" fmla="*/ 576185 h 582597"/>
                    <a:gd name="connsiteX3" fmla="*/ 0 w 144642"/>
                    <a:gd name="connsiteY3" fmla="*/ 566810 h 582597"/>
                    <a:gd name="connsiteX4" fmla="*/ 19157 w 144642"/>
                    <a:gd name="connsiteY4" fmla="*/ 0 h 582597"/>
                    <a:gd name="connsiteX5" fmla="*/ 125210 w 144642"/>
                    <a:gd name="connsiteY5" fmla="*/ 0 h 582597"/>
                    <a:gd name="connsiteX6" fmla="*/ 144642 w 144642"/>
                    <a:gd name="connsiteY6" fmla="*/ 574931 h 582597"/>
                    <a:gd name="connsiteX7" fmla="*/ 108111 w 144642"/>
                    <a:gd name="connsiteY7" fmla="*/ 549314 h 58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642" h="582597">
                      <a:moveTo>
                        <a:pt x="76181" y="582597"/>
                      </a:moveTo>
                      <a:lnTo>
                        <a:pt x="44251" y="549314"/>
                      </a:lnTo>
                      <a:lnTo>
                        <a:pt x="5932" y="576185"/>
                      </a:lnTo>
                      <a:lnTo>
                        <a:pt x="0" y="566810"/>
                      </a:lnTo>
                      <a:lnTo>
                        <a:pt x="19157" y="0"/>
                      </a:lnTo>
                      <a:lnTo>
                        <a:pt x="125210" y="0"/>
                      </a:lnTo>
                      <a:lnTo>
                        <a:pt x="144642" y="574931"/>
                      </a:lnTo>
                      <a:lnTo>
                        <a:pt x="108111" y="549314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9DDCFE3-B9D6-408A-A2EC-1C9965FDAA4A}"/>
              </a:ext>
            </a:extLst>
          </p:cNvPr>
          <p:cNvGrpSpPr/>
          <p:nvPr/>
        </p:nvGrpSpPr>
        <p:grpSpPr>
          <a:xfrm>
            <a:off x="657810" y="4241801"/>
            <a:ext cx="2671985" cy="1816234"/>
            <a:chOff x="657811" y="4587075"/>
            <a:chExt cx="2164028" cy="147095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D6572F5-E3B9-4782-98FA-F4FA48C5220E}"/>
                </a:ext>
              </a:extLst>
            </p:cNvPr>
            <p:cNvGrpSpPr/>
            <p:nvPr/>
          </p:nvGrpSpPr>
          <p:grpSpPr>
            <a:xfrm>
              <a:off x="657811" y="4587075"/>
              <a:ext cx="1853859" cy="1295483"/>
              <a:chOff x="1634189" y="2889192"/>
              <a:chExt cx="1631436" cy="1140053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22AF0AA4-4B05-42F5-96BE-6D88C1DC5612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08B0A809-1CD5-4AC5-8D35-6B4ACBA93D5E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E2CA2C8F-9725-4AAF-AFB4-3899FE80486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6700CF07-7EB9-45D6-9BC8-0912DF6A4A7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9F7A5FE2-DB9D-4467-877B-B017728397BF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3" name="台形 52">
                    <a:extLst>
                      <a:ext uri="{FF2B5EF4-FFF2-40B4-BE49-F238E27FC236}">
                        <a16:creationId xmlns:a16="http://schemas.microsoft.com/office/drawing/2014/main" id="{5F3BE6CD-BC65-4B76-A9B9-61B21A8051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FCDB10D1-B438-410B-A090-4FA567E8710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A986BC1F-FAE8-441E-B3F4-6F33F1D32020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51" name="台形 50">
                    <a:extLst>
                      <a:ext uri="{FF2B5EF4-FFF2-40B4-BE49-F238E27FC236}">
                        <a16:creationId xmlns:a16="http://schemas.microsoft.com/office/drawing/2014/main" id="{9B808610-963A-4DFD-8AED-2839C9F060C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6B2DFAEC-4036-4466-A291-A3BCB3DE7AF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2C8FE7C2-489A-48CD-A3FA-59C732AED1AB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D98E8BB-25D7-4800-B067-0F87B1E614BD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08BDBEC-08E1-4E18-BD9D-5D3899E6434D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A7DB640-8E74-47AE-A95D-5363C4DA2024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9D75A431-F7DF-4AD2-8030-237523ECFE84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D5977B1-FFDD-4D44-8395-173C47D3A98A}"/>
                </a:ext>
              </a:extLst>
            </p:cNvPr>
            <p:cNvGrpSpPr/>
            <p:nvPr/>
          </p:nvGrpSpPr>
          <p:grpSpPr>
            <a:xfrm>
              <a:off x="967980" y="4762551"/>
              <a:ext cx="1853859" cy="1295483"/>
              <a:chOff x="1634189" y="2889192"/>
              <a:chExt cx="1631436" cy="114005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4CFE46B9-9D15-4219-AAFE-3A70D97503E8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ADA6BC1C-CD4F-4F3A-8034-84084A07EE55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40" name="台形 39">
                    <a:extLst>
                      <a:ext uri="{FF2B5EF4-FFF2-40B4-BE49-F238E27FC236}">
                        <a16:creationId xmlns:a16="http://schemas.microsoft.com/office/drawing/2014/main" id="{409E26C9-AE5F-4864-A058-61DD59936DD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98EA3F71-3BBA-4AEA-AD8E-EA1235AD49F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E8455D1-A57C-4E0F-9FCF-0798D4E0AB4A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1D3A39B8-9CBF-4058-811F-70D60FAC577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ED4D4BDF-BA14-48B2-8F19-C1EDC08F4D8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688030E7-A59A-4DA1-8F2B-E33747F38713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8C4F6ED6-52F6-4198-8B75-2CEBCC0425C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FDE2B250-57E7-4181-8577-C38AFA55D5D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F0CF9430-DC01-41C4-AD0D-D872635AE09C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727EB9E-2125-477D-B717-0504C2CF2562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98951B4-B9BA-40F4-9D68-CE24E5005322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BA16482-EADD-40D3-AD78-6B47183DFCBA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3B563B43-D251-4153-929B-6659E78B940F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5406959-ED99-49C1-A94F-FF83597B06D4}"/>
              </a:ext>
            </a:extLst>
          </p:cNvPr>
          <p:cNvGrpSpPr/>
          <p:nvPr/>
        </p:nvGrpSpPr>
        <p:grpSpPr>
          <a:xfrm>
            <a:off x="3764603" y="1807108"/>
            <a:ext cx="2413074" cy="1235331"/>
            <a:chOff x="6300126" y="5046630"/>
            <a:chExt cx="2413074" cy="1235331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3173A0F-193A-47B5-8340-D50A90F2B26D}"/>
                </a:ext>
              </a:extLst>
            </p:cNvPr>
            <p:cNvGrpSpPr/>
            <p:nvPr/>
          </p:nvGrpSpPr>
          <p:grpSpPr>
            <a:xfrm rot="542535">
              <a:off x="6300126" y="5046630"/>
              <a:ext cx="2024887" cy="916154"/>
              <a:chOff x="5962074" y="3246883"/>
              <a:chExt cx="1639982" cy="74200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1C8B2784-B3F9-499C-A795-77805CD43B53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ABE5D031-90CA-47E7-B301-EFACA2887AE6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8" name="台形 97">
                    <a:extLst>
                      <a:ext uri="{FF2B5EF4-FFF2-40B4-BE49-F238E27FC236}">
                        <a16:creationId xmlns:a16="http://schemas.microsoft.com/office/drawing/2014/main" id="{7531C5AA-FB3A-4B07-B265-C9803329390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907092E9-1A04-43D5-AB82-46706C5C506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EA01056B-0703-4839-A59F-982CDDDDCA09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07547204-72A8-4A21-A019-CADC3312F0C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2E446BAB-0F84-4E4E-80D4-D8F0F335D8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86E764FB-BE26-4425-A767-2B95741E7011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63066325-32C1-4CAC-BE09-BC66F756290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6770D07A-7C35-45D5-B736-9699A8F1762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7517622A-6D67-4243-A5D5-8B3C0B8EC28F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18B24890-52AC-4F54-B349-425B625AA3ED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9" name="台形 88">
                    <a:extLst>
                      <a:ext uri="{FF2B5EF4-FFF2-40B4-BE49-F238E27FC236}">
                        <a16:creationId xmlns:a16="http://schemas.microsoft.com/office/drawing/2014/main" id="{2A87E1EF-C531-496B-9868-6153FCE8754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AF081A3C-9F8B-44C9-AB92-D06F0EDB4F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8908700A-00F5-4706-BE1E-6ADFC84B018C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110AA068-F294-42CF-9108-66E33739684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BDCA096D-8217-4F0D-9DFB-D6E1EA40D6F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7C75F8D1-12A9-4E10-8E33-0C3F006FC79D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FD0468B1-305D-4071-98F1-46E015D604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2AF1FA93-D046-4010-8AAD-80088F81E2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B52FBF7-AFAD-48E4-B375-01A087486456}"/>
                </a:ext>
              </a:extLst>
            </p:cNvPr>
            <p:cNvGrpSpPr/>
            <p:nvPr/>
          </p:nvGrpSpPr>
          <p:grpSpPr>
            <a:xfrm rot="542535">
              <a:off x="6688313" y="5365807"/>
              <a:ext cx="2024887" cy="916154"/>
              <a:chOff x="5962074" y="3246883"/>
              <a:chExt cx="1639982" cy="742005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773A315-5AE6-431B-B0E4-0242E9F7BF2B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E1816D7C-EAEE-47D4-96F8-9B877B75928C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66B69036-6BEA-46B6-8FCA-1132BAC2D25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BB28AE01-DE86-4A0B-B36E-91C337A736E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68B0C044-F14B-42BE-9099-6D70E1E15EEC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A9F2C9A4-4691-447C-9038-39F13516B9E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070A2231-08B8-4FE9-923E-AA34D2934F8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EADD8BB5-0481-4780-A790-83205A3FBED7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FFA59AC7-B85F-48F2-A450-CA3B21F2E7A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C7802AC4-8F1A-4F4D-986E-F045A105FD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73E51BE8-B098-4086-B381-C1BDE1C39203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4ECE7EC7-5BBF-476A-B18B-135BC7B1B0F0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9" name="台形 68">
                    <a:extLst>
                      <a:ext uri="{FF2B5EF4-FFF2-40B4-BE49-F238E27FC236}">
                        <a16:creationId xmlns:a16="http://schemas.microsoft.com/office/drawing/2014/main" id="{F49ADA25-C10F-4840-8049-983011FCE8B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63702546-372E-4B73-9A50-64CBC819460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87C539FF-D2F1-4E50-A2C2-24F5C7C111BE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7" name="台形 66">
                    <a:extLst>
                      <a:ext uri="{FF2B5EF4-FFF2-40B4-BE49-F238E27FC236}">
                        <a16:creationId xmlns:a16="http://schemas.microsoft.com/office/drawing/2014/main" id="{E9044FAB-FD1E-4D2D-8C33-62DF3EF974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45FC818A-250E-4A3C-A447-40C8CE58E2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E4506F8-A704-4018-B68D-64472493AD58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5" name="台形 64">
                    <a:extLst>
                      <a:ext uri="{FF2B5EF4-FFF2-40B4-BE49-F238E27FC236}">
                        <a16:creationId xmlns:a16="http://schemas.microsoft.com/office/drawing/2014/main" id="{CFDFDD64-AF43-491E-BDE4-FA052EFC19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2AED8E24-D9CC-46A3-81D8-53019D08B63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B8F6FE4-6A25-44BA-9FE9-9D6B608101AD}"/>
              </a:ext>
            </a:extLst>
          </p:cNvPr>
          <p:cNvGrpSpPr/>
          <p:nvPr/>
        </p:nvGrpSpPr>
        <p:grpSpPr>
          <a:xfrm>
            <a:off x="3578450" y="4181127"/>
            <a:ext cx="2658840" cy="1737882"/>
            <a:chOff x="6670423" y="1274531"/>
            <a:chExt cx="2559741" cy="167311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184B512-73CA-46E5-BDE3-B1BC0800AEBA}"/>
                </a:ext>
              </a:extLst>
            </p:cNvPr>
            <p:cNvGrpSpPr/>
            <p:nvPr/>
          </p:nvGrpSpPr>
          <p:grpSpPr>
            <a:xfrm>
              <a:off x="7376305" y="1652159"/>
              <a:ext cx="1853859" cy="1295483"/>
              <a:chOff x="1634189" y="2889192"/>
              <a:chExt cx="1631436" cy="1140053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DA04A4A-6D8D-403A-8C1A-ED2C8F809FEF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7093889C-185F-455A-8041-61DBDE78761A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63" name="台形 162">
                    <a:extLst>
                      <a:ext uri="{FF2B5EF4-FFF2-40B4-BE49-F238E27FC236}">
                        <a16:creationId xmlns:a16="http://schemas.microsoft.com/office/drawing/2014/main" id="{C48DBE21-52F3-4200-921E-D079A9D9C32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D3DF6721-8192-4398-9FC9-B7F00229FCC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79328723-C83A-443D-A6D1-ECFCD207BF8B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7EEF76AB-6630-4FA5-9AD7-BC8E6C5A2A8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3FF2FB58-AF52-4C2B-91B6-CF054DBD1AE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4E67DD0F-D3D2-4905-B180-5D25BAB54299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E5B9F2BE-21B7-4045-8DFD-DE3A0880F95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206A9DF-316F-4A35-A387-429BB70CC90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F12A28EF-A30A-4223-835B-5B690B021CE7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3D9ED59-94B2-42FB-B362-9C53B4F46178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FD9D39A-7545-4FDD-883B-AF595F2CCDAF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8B6A710-CEBC-4CE1-9FE1-B11F91982B74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C6A6A9B2-80B1-46D5-9D69-9061F4349540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A6AE422-6D89-4D26-ADA8-892437CC3AC6}"/>
                </a:ext>
              </a:extLst>
            </p:cNvPr>
            <p:cNvGrpSpPr/>
            <p:nvPr/>
          </p:nvGrpSpPr>
          <p:grpSpPr>
            <a:xfrm>
              <a:off x="6670423" y="1274531"/>
              <a:ext cx="1853859" cy="1295483"/>
              <a:chOff x="1634189" y="2889192"/>
              <a:chExt cx="1631436" cy="1140053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A76A27BD-5D7F-4182-9748-6CDEF4B664EA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33BA6DBC-0CD8-4A72-B28B-36BF0AE9E482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0D91A8CC-7EA6-4E76-B7AE-5B79C4D625D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BB1E0118-B960-4BB3-8B66-F5CE8FA2F6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9695586D-121F-4265-B8EC-08F441F90A20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6" name="台形 145">
                    <a:extLst>
                      <a:ext uri="{FF2B5EF4-FFF2-40B4-BE49-F238E27FC236}">
                        <a16:creationId xmlns:a16="http://schemas.microsoft.com/office/drawing/2014/main" id="{6BAAC13E-CD18-4B8D-AC15-31DC2F98FB4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C6E6878D-4C60-4A60-8AE8-1D09530C625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3529AFFA-1BC8-4C49-8560-E3A76B17109F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44" name="台形 143">
                    <a:extLst>
                      <a:ext uri="{FF2B5EF4-FFF2-40B4-BE49-F238E27FC236}">
                        <a16:creationId xmlns:a16="http://schemas.microsoft.com/office/drawing/2014/main" id="{93F6F9D1-8A76-4A36-98C0-2851AC8AD86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90011758-0697-4A3E-A75F-ADED45DF736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0320D855-4953-425F-AD67-D53244EEAD59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B3DA3BB-20DF-466C-B2DF-144972CA3CC3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DB4CC7D-5163-421F-AB01-A5A8DA284253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18C83F8-084B-49CE-BF28-FCC756643BDB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955862E3-F014-49CB-B7E5-4C59275D8A85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365991E-765B-413D-854A-9BE005B90AC0}"/>
                </a:ext>
              </a:extLst>
            </p:cNvPr>
            <p:cNvGrpSpPr/>
            <p:nvPr/>
          </p:nvGrpSpPr>
          <p:grpSpPr>
            <a:xfrm>
              <a:off x="7086594" y="1354742"/>
              <a:ext cx="1853859" cy="1295483"/>
              <a:chOff x="1634189" y="2889192"/>
              <a:chExt cx="1631436" cy="1140053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864BBE45-2462-4FDD-9027-9708065C1815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ECE8DB0D-DCC7-4371-BE2D-D80054351428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CCB94965-DE22-415E-BDC6-F72EDA083E0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982AE324-4BDB-499B-A9C2-25DDFC232E8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D3834CF5-DB5B-4E34-A279-1BF10D1399F7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31" name="台形 130">
                    <a:extLst>
                      <a:ext uri="{FF2B5EF4-FFF2-40B4-BE49-F238E27FC236}">
                        <a16:creationId xmlns:a16="http://schemas.microsoft.com/office/drawing/2014/main" id="{0B975A3E-702C-4B2B-97EF-A816C6494E9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302BF410-F9E7-45FA-9A38-09827F16CD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0247064E-AF53-4F48-8103-FE2BEE100E25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29" name="台形 128">
                    <a:extLst>
                      <a:ext uri="{FF2B5EF4-FFF2-40B4-BE49-F238E27FC236}">
                        <a16:creationId xmlns:a16="http://schemas.microsoft.com/office/drawing/2014/main" id="{D0251143-9DE0-4F0D-A296-DEE46F93C6F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6F13BE0F-77EB-4037-A697-9B0D69F7799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0656FF7F-D780-4397-984B-C3DFF8355930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29CD762-5F3B-468D-806C-F0E381AF4728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2D77589-BBB4-46CD-BB53-D6CCB2136989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45FD314-C5DF-401C-AB86-0B913C7DA92D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646A7DA7-1025-4ED7-A0E9-1CDA349D6014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B7CEF6F7-7E84-439F-8B30-E9DBF77CE68B}"/>
                </a:ext>
              </a:extLst>
            </p:cNvPr>
            <p:cNvGrpSpPr/>
            <p:nvPr/>
          </p:nvGrpSpPr>
          <p:grpSpPr>
            <a:xfrm>
              <a:off x="6998987" y="1627405"/>
              <a:ext cx="1853859" cy="1295483"/>
              <a:chOff x="1634189" y="2889192"/>
              <a:chExt cx="1631436" cy="1140053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5055DF0-C255-43FA-9D2E-C7BD63E00726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B6B586C2-BE4A-4DB4-980C-E6AD27353B1F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531E2D94-F3F7-43B7-A5AC-40315FF061A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5E43936B-3EAA-4F96-941C-9F8C4F7FDC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1B72651-EC27-4DEB-9659-3FA5BBA43CA6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6" name="台形 115">
                    <a:extLst>
                      <a:ext uri="{FF2B5EF4-FFF2-40B4-BE49-F238E27FC236}">
                        <a16:creationId xmlns:a16="http://schemas.microsoft.com/office/drawing/2014/main" id="{CEBE0606-684C-4AB8-B112-8AD48A783D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52224416-6657-47E7-9885-01C230EA41B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732EEBDC-C7DF-4C84-A504-FB3EDADF14F2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14" name="台形 113">
                    <a:extLst>
                      <a:ext uri="{FF2B5EF4-FFF2-40B4-BE49-F238E27FC236}">
                        <a16:creationId xmlns:a16="http://schemas.microsoft.com/office/drawing/2014/main" id="{C43DD12C-C419-4787-A1C0-50971682D81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8135C6E0-E280-43A4-A0CE-6F3E5677DF7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30E60A52-920D-431F-95C9-93EF8100D1C7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6985C70-45C4-4C99-8253-32B3F6710259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4BCAD36-2951-4646-A182-3C3563829862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B526E62-2CCB-43D0-A4B3-1A49A878CA1C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B4573D09-43B7-4F3C-BF9D-63A689C3616B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1BB53819-8949-4F8D-8A22-69B4C1C50374}"/>
              </a:ext>
            </a:extLst>
          </p:cNvPr>
          <p:cNvGrpSpPr/>
          <p:nvPr/>
        </p:nvGrpSpPr>
        <p:grpSpPr>
          <a:xfrm>
            <a:off x="6605083" y="3944907"/>
            <a:ext cx="2726451" cy="2171093"/>
            <a:chOff x="6605083" y="3944907"/>
            <a:chExt cx="2726451" cy="2171093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DAC29B9F-9702-4B41-A142-453E7C5D2DC1}"/>
                </a:ext>
              </a:extLst>
            </p:cNvPr>
            <p:cNvGrpSpPr/>
            <p:nvPr/>
          </p:nvGrpSpPr>
          <p:grpSpPr>
            <a:xfrm>
              <a:off x="6635385" y="4327945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69749798-ECF3-4488-AD04-6852283DF18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8DE4875-B8F9-4D1F-86A9-20EDC05E578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912AB2D-9235-4E72-A3E4-2CCE0837504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C795D75-B3E4-4B1D-8832-4BB0A9827C4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0B75DC52-65F7-4502-82D0-10CBB7735643}"/>
                </a:ext>
              </a:extLst>
            </p:cNvPr>
            <p:cNvGrpSpPr/>
            <p:nvPr/>
          </p:nvGrpSpPr>
          <p:grpSpPr>
            <a:xfrm>
              <a:off x="6672694" y="3944907"/>
              <a:ext cx="2658840" cy="1737882"/>
              <a:chOff x="6670423" y="1274531"/>
              <a:chExt cx="2559741" cy="1673111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BB4B813-0B6F-4CBD-AC48-67FB1A688D18}"/>
                  </a:ext>
                </a:extLst>
              </p:cNvPr>
              <p:cNvGrpSpPr/>
              <p:nvPr/>
            </p:nvGrpSpPr>
            <p:grpSpPr>
              <a:xfrm>
                <a:off x="7376305" y="1652159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894D2EB4-6A25-44A5-9093-38F9F180DE72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61C928D7-7715-4E1C-B410-419658DAACC0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7" name="台形 236">
                      <a:extLst>
                        <a:ext uri="{FF2B5EF4-FFF2-40B4-BE49-F238E27FC236}">
                          <a16:creationId xmlns:a16="http://schemas.microsoft.com/office/drawing/2014/main" id="{7ECE1C10-016B-4AAF-AFCD-25F11F2DC71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8" name="フリーフォーム: 図形 237">
                      <a:extLst>
                        <a:ext uri="{FF2B5EF4-FFF2-40B4-BE49-F238E27FC236}">
                          <a16:creationId xmlns:a16="http://schemas.microsoft.com/office/drawing/2014/main" id="{E9C76E5A-8B31-44A7-BD36-AE32DE06B56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6A3CC3FF-5A21-4784-B257-3BD2A176AF39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5" name="台形 234">
                      <a:extLst>
                        <a:ext uri="{FF2B5EF4-FFF2-40B4-BE49-F238E27FC236}">
                          <a16:creationId xmlns:a16="http://schemas.microsoft.com/office/drawing/2014/main" id="{BDB7DA6E-1D51-4E38-BB04-E8376C70140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64BB70A0-F602-4546-BB75-F2424EAD64B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0AE978C7-21AD-48B4-8942-7C85731CD28C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33" name="台形 232">
                      <a:extLst>
                        <a:ext uri="{FF2B5EF4-FFF2-40B4-BE49-F238E27FC236}">
                          <a16:creationId xmlns:a16="http://schemas.microsoft.com/office/drawing/2014/main" id="{E508240D-9868-4C05-83A0-9776273A4DE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42902C96-F56A-4994-9995-290B86301C5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25" name="正方形/長方形 224">
                  <a:extLst>
                    <a:ext uri="{FF2B5EF4-FFF2-40B4-BE49-F238E27FC236}">
                      <a16:creationId xmlns:a16="http://schemas.microsoft.com/office/drawing/2014/main" id="{D334F2F1-741B-4A8C-BB8B-160C05F718FD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E807FA2-B795-4218-B2C5-82A62D23F16C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2508B5A9-805E-4D96-A9BD-D2B30FF28ED1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A063A7EF-C25B-43E7-A311-8EBF7043DE5F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正方形/長方形 228">
                  <a:extLst>
                    <a:ext uri="{FF2B5EF4-FFF2-40B4-BE49-F238E27FC236}">
                      <a16:creationId xmlns:a16="http://schemas.microsoft.com/office/drawing/2014/main" id="{0329012E-A8F1-4E01-801B-BCEFBC7D9415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2D19B3A9-90EE-450B-B5AC-BFD717992A31}"/>
                  </a:ext>
                </a:extLst>
              </p:cNvPr>
              <p:cNvGrpSpPr/>
              <p:nvPr/>
            </p:nvGrpSpPr>
            <p:grpSpPr>
              <a:xfrm>
                <a:off x="6670423" y="1274531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F4FE3D23-B45D-4821-9BE6-32CAA575F69C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2C3E5CFB-8E68-4295-B075-E02DC36F7895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22" name="台形 221">
                      <a:extLst>
                        <a:ext uri="{FF2B5EF4-FFF2-40B4-BE49-F238E27FC236}">
                          <a16:creationId xmlns:a16="http://schemas.microsoft.com/office/drawing/2014/main" id="{7784BE9A-0AC9-4189-8B57-4380EE199E5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23" name="フリーフォーム: 図形 222">
                      <a:extLst>
                        <a:ext uri="{FF2B5EF4-FFF2-40B4-BE49-F238E27FC236}">
                          <a16:creationId xmlns:a16="http://schemas.microsoft.com/office/drawing/2014/main" id="{8EAD0D9E-0BFF-4652-BFC9-07CD169F9AA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73CCD947-B7CC-4808-9104-EDAEC5F87503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20" name="台形 219">
                      <a:extLst>
                        <a:ext uri="{FF2B5EF4-FFF2-40B4-BE49-F238E27FC236}">
                          <a16:creationId xmlns:a16="http://schemas.microsoft.com/office/drawing/2014/main" id="{FE11CE82-70CF-4C20-8508-19B8D991213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3D1FB632-7A93-43DC-BD7B-9CC8E61C3AE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EFB2BEBA-C32F-4700-AE34-FCBF57038AB4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18" name="台形 217">
                      <a:extLst>
                        <a:ext uri="{FF2B5EF4-FFF2-40B4-BE49-F238E27FC236}">
                          <a16:creationId xmlns:a16="http://schemas.microsoft.com/office/drawing/2014/main" id="{FACF81E9-AA48-4494-9B8F-C7E314CAF18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3E048E99-EF2F-4861-986C-6BB6D84375F9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10" name="正方形/長方形 209">
                  <a:extLst>
                    <a:ext uri="{FF2B5EF4-FFF2-40B4-BE49-F238E27FC236}">
                      <a16:creationId xmlns:a16="http://schemas.microsoft.com/office/drawing/2014/main" id="{E5F9C9A3-3410-49AC-AEF5-41DD9A91FC3D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70AD0938-A96E-40D8-AC38-EDDC935E00E8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5C94500-43A9-4C24-968A-46522BC16275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053CA7E-B404-449C-9A7A-7065FEDC90E1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2DFCADBB-65C2-4904-A2A1-B8A10D1FEA99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1D20EB6B-8B2A-4313-8520-ABFCBAFE24A2}"/>
                  </a:ext>
                </a:extLst>
              </p:cNvPr>
              <p:cNvGrpSpPr/>
              <p:nvPr/>
            </p:nvGrpSpPr>
            <p:grpSpPr>
              <a:xfrm>
                <a:off x="7086594" y="1354742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4F110A57-68ED-4234-9034-70C603B4E9BD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034D5B9E-A1DA-4C56-A5EF-77F25FC479A3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7" name="台形 206">
                      <a:extLst>
                        <a:ext uri="{FF2B5EF4-FFF2-40B4-BE49-F238E27FC236}">
                          <a16:creationId xmlns:a16="http://schemas.microsoft.com/office/drawing/2014/main" id="{F08D0385-644B-4DB8-88D7-8B568F4A453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354B3F25-5781-48D7-84F2-63BBAB0800E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CCA389F6-E8C2-4331-A8DF-261145422634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5" name="台形 204">
                      <a:extLst>
                        <a:ext uri="{FF2B5EF4-FFF2-40B4-BE49-F238E27FC236}">
                          <a16:creationId xmlns:a16="http://schemas.microsoft.com/office/drawing/2014/main" id="{8C415725-33A5-4BA1-A15F-3D8E563971D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E8C9C32E-8B5A-4E59-A592-91457999AFF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9F4E1F49-B13D-4746-A773-34AA62C98C7D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03" name="台形 202">
                      <a:extLst>
                        <a:ext uri="{FF2B5EF4-FFF2-40B4-BE49-F238E27FC236}">
                          <a16:creationId xmlns:a16="http://schemas.microsoft.com/office/drawing/2014/main" id="{DEBABB6E-BBAF-46BB-A558-1AD398F9012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フリーフォーム: 図形 203">
                      <a:extLst>
                        <a:ext uri="{FF2B5EF4-FFF2-40B4-BE49-F238E27FC236}">
                          <a16:creationId xmlns:a16="http://schemas.microsoft.com/office/drawing/2014/main" id="{12FB4FF0-8FCD-4D3A-BCE2-85641610CC3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95" name="正方形/長方形 194">
                  <a:extLst>
                    <a:ext uri="{FF2B5EF4-FFF2-40B4-BE49-F238E27FC236}">
                      <a16:creationId xmlns:a16="http://schemas.microsoft.com/office/drawing/2014/main" id="{70E66501-8173-441C-895C-01150ACCB172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DFFE016A-2661-4B6E-88F6-F154B9270AB3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F83E4622-CD9D-4F96-B4B6-524886FBCC22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C8FABF7D-831C-4392-888C-42E528A3592A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>
                  <a:extLst>
                    <a:ext uri="{FF2B5EF4-FFF2-40B4-BE49-F238E27FC236}">
                      <a16:creationId xmlns:a16="http://schemas.microsoft.com/office/drawing/2014/main" id="{08E0A3B7-B9C1-4B16-AF25-AC8A85803BED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DCB977D5-CFD3-4F46-AF29-72723E58B318}"/>
                  </a:ext>
                </a:extLst>
              </p:cNvPr>
              <p:cNvGrpSpPr/>
              <p:nvPr/>
            </p:nvGrpSpPr>
            <p:grpSpPr>
              <a:xfrm>
                <a:off x="6998987" y="1627405"/>
                <a:ext cx="1853859" cy="1295483"/>
                <a:chOff x="1634189" y="2889192"/>
                <a:chExt cx="1631436" cy="1140053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025034E4-9CF4-4217-928C-1BEFB095788D}"/>
                    </a:ext>
                  </a:extLst>
                </p:cNvPr>
                <p:cNvGrpSpPr/>
                <p:nvPr/>
              </p:nvGrpSpPr>
              <p:grpSpPr>
                <a:xfrm rot="2700000">
                  <a:off x="2232728" y="2747559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ECC491A2-3DBF-4901-B936-179C86B42FA7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92" name="台形 191">
                      <a:extLst>
                        <a:ext uri="{FF2B5EF4-FFF2-40B4-BE49-F238E27FC236}">
                          <a16:creationId xmlns:a16="http://schemas.microsoft.com/office/drawing/2014/main" id="{C2525009-0E1C-41A0-9D5B-673F4E4B78D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5C0D143B-7C50-4D15-AB23-08D407D627A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4EFBFA05-3AF2-4C5A-9E4E-F4C3E69BC7B1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90" name="台形 189">
                      <a:extLst>
                        <a:ext uri="{FF2B5EF4-FFF2-40B4-BE49-F238E27FC236}">
                          <a16:creationId xmlns:a16="http://schemas.microsoft.com/office/drawing/2014/main" id="{29FB2D4C-F983-4C18-A465-0FAF1E736CD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66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4B695CC2-459B-4271-9D61-8000633BB98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7" name="グループ化 186">
                    <a:extLst>
                      <a:ext uri="{FF2B5EF4-FFF2-40B4-BE49-F238E27FC236}">
                        <a16:creationId xmlns:a16="http://schemas.microsoft.com/office/drawing/2014/main" id="{03047DC2-41D1-46F6-B2E9-1D3D7FA45CF7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6" y="3338931"/>
                    <a:ext cx="212107" cy="1631436"/>
                    <a:chOff x="4411957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188" name="台形 187">
                      <a:extLst>
                        <a:ext uri="{FF2B5EF4-FFF2-40B4-BE49-F238E27FC236}">
                          <a16:creationId xmlns:a16="http://schemas.microsoft.com/office/drawing/2014/main" id="{5EACCAB3-EC6E-468A-8284-D2B790A9C47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7" y="1588102"/>
                      <a:ext cx="212107" cy="1568898"/>
                    </a:xfrm>
                    <a:prstGeom prst="trapezoid">
                      <a:avLst/>
                    </a:prstGeom>
                    <a:pattFill prst="wdUpDiag">
                      <a:fgClr>
                        <a:srgbClr val="00330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808E9538-B3AC-4D8A-A161-5418F539A80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80" name="正方形/長方形 179">
                  <a:extLst>
                    <a:ext uri="{FF2B5EF4-FFF2-40B4-BE49-F238E27FC236}">
                      <a16:creationId xmlns:a16="http://schemas.microsoft.com/office/drawing/2014/main" id="{FDAF5ED2-FAB0-4FBE-92F3-ACD0CCF119DA}"/>
                    </a:ext>
                  </a:extLst>
                </p:cNvPr>
                <p:cNvSpPr/>
                <p:nvPr/>
              </p:nvSpPr>
              <p:spPr>
                <a:xfrm rot="18900000">
                  <a:off x="2121880" y="3671720"/>
                  <a:ext cx="81384" cy="357525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C55C4461-000B-44BD-B344-8F84ABC1F2C7}"/>
                    </a:ext>
                  </a:extLst>
                </p:cNvPr>
                <p:cNvSpPr/>
                <p:nvPr/>
              </p:nvSpPr>
              <p:spPr>
                <a:xfrm rot="2465736">
                  <a:off x="2752965" y="2889192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6FB3DA31-51D8-4F2E-BED6-2B6CB7C41282}"/>
                    </a:ext>
                  </a:extLst>
                </p:cNvPr>
                <p:cNvSpPr/>
                <p:nvPr/>
              </p:nvSpPr>
              <p:spPr>
                <a:xfrm rot="2465736">
                  <a:off x="2894659" y="2965067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33923BF-0644-45DF-81DD-8223359849E7}"/>
                    </a:ext>
                  </a:extLst>
                </p:cNvPr>
                <p:cNvSpPr/>
                <p:nvPr/>
              </p:nvSpPr>
              <p:spPr>
                <a:xfrm rot="2866775">
                  <a:off x="3008959" y="3134136"/>
                  <a:ext cx="24714" cy="132600"/>
                </a:xfrm>
                <a:custGeom>
                  <a:avLst/>
                  <a:gdLst>
                    <a:gd name="connsiteX0" fmla="*/ 22860 w 45720"/>
                    <a:gd name="connsiteY0" fmla="*/ 147639 h 210474"/>
                    <a:gd name="connsiteX1" fmla="*/ 45720 w 45720"/>
                    <a:gd name="connsiteY1" fmla="*/ 170499 h 210474"/>
                    <a:gd name="connsiteX2" fmla="*/ 45719 w 45720"/>
                    <a:gd name="connsiteY2" fmla="*/ 187614 h 210474"/>
                    <a:gd name="connsiteX3" fmla="*/ 22859 w 45720"/>
                    <a:gd name="connsiteY3" fmla="*/ 210474 h 210474"/>
                    <a:gd name="connsiteX4" fmla="*/ 22860 w 45720"/>
                    <a:gd name="connsiteY4" fmla="*/ 210473 h 210474"/>
                    <a:gd name="connsiteX5" fmla="*/ 0 w 45720"/>
                    <a:gd name="connsiteY5" fmla="*/ 187613 h 210474"/>
                    <a:gd name="connsiteX6" fmla="*/ 0 w 45720"/>
                    <a:gd name="connsiteY6" fmla="*/ 170499 h 210474"/>
                    <a:gd name="connsiteX7" fmla="*/ 22860 w 45720"/>
                    <a:gd name="connsiteY7" fmla="*/ 147639 h 210474"/>
                    <a:gd name="connsiteX8" fmla="*/ 22860 w 45720"/>
                    <a:gd name="connsiteY8" fmla="*/ 0 h 210474"/>
                    <a:gd name="connsiteX9" fmla="*/ 45720 w 45720"/>
                    <a:gd name="connsiteY9" fmla="*/ 22860 h 210474"/>
                    <a:gd name="connsiteX10" fmla="*/ 45719 w 45720"/>
                    <a:gd name="connsiteY10" fmla="*/ 101024 h 210474"/>
                    <a:gd name="connsiteX11" fmla="*/ 22859 w 45720"/>
                    <a:gd name="connsiteY11" fmla="*/ 123884 h 210474"/>
                    <a:gd name="connsiteX12" fmla="*/ 22860 w 45720"/>
                    <a:gd name="connsiteY12" fmla="*/ 123883 h 210474"/>
                    <a:gd name="connsiteX13" fmla="*/ 0 w 45720"/>
                    <a:gd name="connsiteY13" fmla="*/ 101023 h 210474"/>
                    <a:gd name="connsiteX14" fmla="*/ 0 w 45720"/>
                    <a:gd name="connsiteY14" fmla="*/ 22860 h 210474"/>
                    <a:gd name="connsiteX15" fmla="*/ 22860 w 45720"/>
                    <a:gd name="connsiteY15" fmla="*/ 0 h 21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10474">
                      <a:moveTo>
                        <a:pt x="22860" y="147639"/>
                      </a:moveTo>
                      <a:cubicBezTo>
                        <a:pt x="35485" y="147639"/>
                        <a:pt x="45720" y="157874"/>
                        <a:pt x="45720" y="170499"/>
                      </a:cubicBezTo>
                      <a:cubicBezTo>
                        <a:pt x="45720" y="176204"/>
                        <a:pt x="45719" y="181909"/>
                        <a:pt x="45719" y="187614"/>
                      </a:cubicBezTo>
                      <a:cubicBezTo>
                        <a:pt x="45719" y="200239"/>
                        <a:pt x="35484" y="210474"/>
                        <a:pt x="22859" y="210474"/>
                      </a:cubicBezTo>
                      <a:lnTo>
                        <a:pt x="22860" y="210473"/>
                      </a:lnTo>
                      <a:cubicBezTo>
                        <a:pt x="10235" y="210473"/>
                        <a:pt x="0" y="200238"/>
                        <a:pt x="0" y="187613"/>
                      </a:cubicBezTo>
                      <a:lnTo>
                        <a:pt x="0" y="170499"/>
                      </a:lnTo>
                      <a:cubicBezTo>
                        <a:pt x="0" y="157874"/>
                        <a:pt x="10235" y="147639"/>
                        <a:pt x="22860" y="147639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48915"/>
                        <a:pt x="45719" y="74969"/>
                        <a:pt x="45719" y="101024"/>
                      </a:cubicBezTo>
                      <a:cubicBezTo>
                        <a:pt x="45719" y="113649"/>
                        <a:pt x="35484" y="123884"/>
                        <a:pt x="22859" y="123884"/>
                      </a:cubicBezTo>
                      <a:lnTo>
                        <a:pt x="22860" y="123883"/>
                      </a:lnTo>
                      <a:cubicBezTo>
                        <a:pt x="10235" y="123883"/>
                        <a:pt x="0" y="113648"/>
                        <a:pt x="0" y="101023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B1353558-E03C-4FBA-9D12-CC01A2CD0DA8}"/>
                    </a:ext>
                  </a:extLst>
                </p:cNvPr>
                <p:cNvSpPr/>
                <p:nvPr/>
              </p:nvSpPr>
              <p:spPr>
                <a:xfrm rot="18603607">
                  <a:off x="2102859" y="3692838"/>
                  <a:ext cx="81384" cy="369208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098B9724-F5CD-4578-9936-4828DF99DEBD}"/>
                </a:ext>
              </a:extLst>
            </p:cNvPr>
            <p:cNvGrpSpPr/>
            <p:nvPr/>
          </p:nvGrpSpPr>
          <p:grpSpPr>
            <a:xfrm>
              <a:off x="6605083" y="5006459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D86D87F-FBA7-4861-BE76-B853137D34F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9599F9C-D3D3-4BF0-B5CB-3D4B40191746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F8B27885-55CF-48F2-9311-B92FBCA35995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C30CE0E-95E9-411A-BFE5-0125BAC5D50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72994467-2610-45F7-B7F2-8AA521AF24F4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6494090-AFE6-42D5-B02F-72199FD1315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3B9A1B28-DE0E-4496-8669-5344E1A8FCDD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60FDEADE-7409-4DDD-9521-F5F9DD82669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CA8551DB-010E-4DD8-99C3-5CBAD22F2A87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6AD55111-CCDD-4AB3-BD7F-25D6DF4D5FFF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A0B87F9C-A052-4097-B11B-87875E01B16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E051E9FB-608B-4833-9968-1AE1E28278F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144E4EE-FAD5-40F5-B9B9-25FB6695FCA4}"/>
                </a:ext>
              </a:extLst>
            </p:cNvPr>
            <p:cNvGrpSpPr/>
            <p:nvPr/>
          </p:nvGrpSpPr>
          <p:grpSpPr>
            <a:xfrm rot="21424798">
              <a:off x="6782031" y="1474581"/>
              <a:ext cx="2261524" cy="1157748"/>
              <a:chOff x="6300126" y="5046630"/>
              <a:chExt cx="2413074" cy="1235331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8F517D7D-92C5-40BD-8E04-99935C391B07}"/>
                  </a:ext>
                </a:extLst>
              </p:cNvPr>
              <p:cNvGrpSpPr/>
              <p:nvPr/>
            </p:nvGrpSpPr>
            <p:grpSpPr>
              <a:xfrm rot="542535">
                <a:off x="6300126" y="5046630"/>
                <a:ext cx="2024887" cy="916154"/>
                <a:chOff x="5962074" y="3246883"/>
                <a:chExt cx="1639982" cy="742005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C1342BE3-A7FA-4105-833C-D2C681CDD290}"/>
                    </a:ext>
                  </a:extLst>
                </p:cNvPr>
                <p:cNvGrpSpPr/>
                <p:nvPr/>
              </p:nvGrpSpPr>
              <p:grpSpPr>
                <a:xfrm rot="3453300">
                  <a:off x="6569159" y="2648344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0E8C7731-A385-46B9-A5FC-FA196093BE30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93" name="台形 292">
                      <a:extLst>
                        <a:ext uri="{FF2B5EF4-FFF2-40B4-BE49-F238E27FC236}">
                          <a16:creationId xmlns:a16="http://schemas.microsoft.com/office/drawing/2014/main" id="{DB029162-A27B-4A5F-896A-E5C421CF1D9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AA2C5813-9751-4EBB-8D3D-DD211AE8D8F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496D7805-AB49-4C3A-8E26-D8F3ADBFBE83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91" name="台形 290">
                      <a:extLst>
                        <a:ext uri="{FF2B5EF4-FFF2-40B4-BE49-F238E27FC236}">
                          <a16:creationId xmlns:a16="http://schemas.microsoft.com/office/drawing/2014/main" id="{47AFD747-2C86-4436-85D5-173FBE7B18B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フリーフォーム: 図形 291">
                      <a:extLst>
                        <a:ext uri="{FF2B5EF4-FFF2-40B4-BE49-F238E27FC236}">
                          <a16:creationId xmlns:a16="http://schemas.microsoft.com/office/drawing/2014/main" id="{309768AF-81BF-4B5A-BCE0-4EA740FF151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DF8D8DDF-A203-4787-95EB-A09ED6F0CF69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9" name="台形 288">
                      <a:extLst>
                        <a:ext uri="{FF2B5EF4-FFF2-40B4-BE49-F238E27FC236}">
                          <a16:creationId xmlns:a16="http://schemas.microsoft.com/office/drawing/2014/main" id="{2113E6F9-F877-4A8E-AC25-8F474D47D28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フリーフォーム: 図形 289">
                      <a:extLst>
                        <a:ext uri="{FF2B5EF4-FFF2-40B4-BE49-F238E27FC236}">
                          <a16:creationId xmlns:a16="http://schemas.microsoft.com/office/drawing/2014/main" id="{EDEEFDAB-8B0F-4BFF-AA21-B10BD4509E2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FD235147-E54E-4A6C-8D8F-0E891A9DBE86}"/>
                    </a:ext>
                  </a:extLst>
                </p:cNvPr>
                <p:cNvGrpSpPr/>
                <p:nvPr/>
              </p:nvGrpSpPr>
              <p:grpSpPr>
                <a:xfrm rot="3453300">
                  <a:off x="6560613" y="2955992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C6091D64-89CE-4A93-B217-DA8BCE920102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4" name="台形 283">
                      <a:extLst>
                        <a:ext uri="{FF2B5EF4-FFF2-40B4-BE49-F238E27FC236}">
                          <a16:creationId xmlns:a16="http://schemas.microsoft.com/office/drawing/2014/main" id="{903045F5-B021-4DAB-AFCF-172C30F7056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85" name="フリーフォーム: 図形 284">
                      <a:extLst>
                        <a:ext uri="{FF2B5EF4-FFF2-40B4-BE49-F238E27FC236}">
                          <a16:creationId xmlns:a16="http://schemas.microsoft.com/office/drawing/2014/main" id="{52DE5CAE-3EC0-403D-A43D-06DCA77BBED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6EAFB573-C129-4401-B79C-F03AEF3E9B8B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2" name="台形 281">
                      <a:extLst>
                        <a:ext uri="{FF2B5EF4-FFF2-40B4-BE49-F238E27FC236}">
                          <a16:creationId xmlns:a16="http://schemas.microsoft.com/office/drawing/2014/main" id="{F0C54C25-0C53-45F2-8125-5EB59B73D6B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3" name="フリーフォーム: 図形 282">
                      <a:extLst>
                        <a:ext uri="{FF2B5EF4-FFF2-40B4-BE49-F238E27FC236}">
                          <a16:creationId xmlns:a16="http://schemas.microsoft.com/office/drawing/2014/main" id="{689F6C72-3263-4F11-B1C6-445311115DD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9" name="グループ化 278">
                    <a:extLst>
                      <a:ext uri="{FF2B5EF4-FFF2-40B4-BE49-F238E27FC236}">
                        <a16:creationId xmlns:a16="http://schemas.microsoft.com/office/drawing/2014/main" id="{9619D48B-98AB-4F0E-9018-CF5F4964CD66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80" name="台形 279">
                      <a:extLst>
                        <a:ext uri="{FF2B5EF4-FFF2-40B4-BE49-F238E27FC236}">
                          <a16:creationId xmlns:a16="http://schemas.microsoft.com/office/drawing/2014/main" id="{4B90462B-116F-4C23-8A62-AE0F8AD0ADD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C431977F-9389-4983-8173-058AC0592A8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5BAF19E6-597C-42E5-AF61-4A07E415FFDF}"/>
                  </a:ext>
                </a:extLst>
              </p:cNvPr>
              <p:cNvGrpSpPr/>
              <p:nvPr/>
            </p:nvGrpSpPr>
            <p:grpSpPr>
              <a:xfrm rot="542535">
                <a:off x="6688313" y="5365807"/>
                <a:ext cx="2024887" cy="916154"/>
                <a:chOff x="5962074" y="3246883"/>
                <a:chExt cx="1639982" cy="742005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D651D165-0D19-42D4-A0B3-4566713B0DA7}"/>
                    </a:ext>
                  </a:extLst>
                </p:cNvPr>
                <p:cNvGrpSpPr/>
                <p:nvPr/>
              </p:nvGrpSpPr>
              <p:grpSpPr>
                <a:xfrm rot="3453300">
                  <a:off x="6569159" y="2648344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37E0A714-88B3-4E92-A685-81B3670DEBD2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73" name="台形 272">
                      <a:extLst>
                        <a:ext uri="{FF2B5EF4-FFF2-40B4-BE49-F238E27FC236}">
                          <a16:creationId xmlns:a16="http://schemas.microsoft.com/office/drawing/2014/main" id="{184CD39C-6D48-441A-9077-F8566CEA67F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BA4D1F5F-D450-4D4F-9EDF-661631546B7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12B6422E-CB7A-44A4-9DF0-5374361D3A1F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71" name="台形 270">
                      <a:extLst>
                        <a:ext uri="{FF2B5EF4-FFF2-40B4-BE49-F238E27FC236}">
                          <a16:creationId xmlns:a16="http://schemas.microsoft.com/office/drawing/2014/main" id="{60F9BDDD-3086-46EF-B90A-4DD9CED30EC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E60644DA-F4DE-45D3-BD54-BA7B2C903B7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8" name="グループ化 267">
                    <a:extLst>
                      <a:ext uri="{FF2B5EF4-FFF2-40B4-BE49-F238E27FC236}">
                        <a16:creationId xmlns:a16="http://schemas.microsoft.com/office/drawing/2014/main" id="{24498990-DC98-4C26-9992-FE78C7DE39DB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9" name="台形 268">
                      <a:extLst>
                        <a:ext uri="{FF2B5EF4-FFF2-40B4-BE49-F238E27FC236}">
                          <a16:creationId xmlns:a16="http://schemas.microsoft.com/office/drawing/2014/main" id="{042BF7F4-EC39-4D6B-82F1-2B79A25A6D5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042107BE-E7E2-481E-877C-5C4D4D6DD43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B3D0405D-D86E-432A-BE98-4476468233CA}"/>
                    </a:ext>
                  </a:extLst>
                </p:cNvPr>
                <p:cNvGrpSpPr/>
                <p:nvPr/>
              </p:nvGrpSpPr>
              <p:grpSpPr>
                <a:xfrm rot="3453300">
                  <a:off x="6560613" y="2955992"/>
                  <a:ext cx="434357" cy="1631436"/>
                  <a:chOff x="3298159" y="3338931"/>
                  <a:chExt cx="434357" cy="1631436"/>
                </a:xfrm>
              </p:grpSpPr>
              <p:grpSp>
                <p:nvGrpSpPr>
                  <p:cNvPr id="257" name="グループ化 256">
                    <a:extLst>
                      <a:ext uri="{FF2B5EF4-FFF2-40B4-BE49-F238E27FC236}">
                        <a16:creationId xmlns:a16="http://schemas.microsoft.com/office/drawing/2014/main" id="{F2B9009F-3E15-4063-BDDE-A386C230AC8B}"/>
                      </a:ext>
                    </a:extLst>
                  </p:cNvPr>
                  <p:cNvGrpSpPr/>
                  <p:nvPr/>
                </p:nvGrpSpPr>
                <p:grpSpPr>
                  <a:xfrm rot="21431751">
                    <a:off x="329815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4" name="台形 263">
                      <a:extLst>
                        <a:ext uri="{FF2B5EF4-FFF2-40B4-BE49-F238E27FC236}">
                          <a16:creationId xmlns:a16="http://schemas.microsoft.com/office/drawing/2014/main" id="{EF780972-713D-42CB-8E5B-4F140B63B1C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F9B33DB0-3559-493F-A185-5F4832C1091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8" name="グループ化 257">
                    <a:extLst>
                      <a:ext uri="{FF2B5EF4-FFF2-40B4-BE49-F238E27FC236}">
                        <a16:creationId xmlns:a16="http://schemas.microsoft.com/office/drawing/2014/main" id="{23B46E05-E8C4-44D1-9460-A96931F71362}"/>
                      </a:ext>
                    </a:extLst>
                  </p:cNvPr>
                  <p:cNvGrpSpPr/>
                  <p:nvPr/>
                </p:nvGrpSpPr>
                <p:grpSpPr>
                  <a:xfrm rot="168249" flipH="1">
                    <a:off x="3520409" y="3388243"/>
                    <a:ext cx="212107" cy="1568898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2" name="台形 261">
                      <a:extLst>
                        <a:ext uri="{FF2B5EF4-FFF2-40B4-BE49-F238E27FC236}">
                          <a16:creationId xmlns:a16="http://schemas.microsoft.com/office/drawing/2014/main" id="{326D5B51-EB57-4990-9730-990C0F94272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27D54A70-A4EE-4557-B88F-E7A41D916839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50C9FB5E-CDF3-415C-9928-8425AC305B35}"/>
                      </a:ext>
                    </a:extLst>
                  </p:cNvPr>
                  <p:cNvGrpSpPr/>
                  <p:nvPr/>
                </p:nvGrpSpPr>
                <p:grpSpPr>
                  <a:xfrm>
                    <a:off x="3415325" y="3338931"/>
                    <a:ext cx="212107" cy="1631436"/>
                    <a:chOff x="4411956" y="1588102"/>
                    <a:chExt cx="212107" cy="1568898"/>
                  </a:xfrm>
                  <a:solidFill>
                    <a:srgbClr val="92D050"/>
                  </a:solidFill>
                </p:grpSpPr>
                <p:sp>
                  <p:nvSpPr>
                    <p:cNvPr id="260" name="台形 259">
                      <a:extLst>
                        <a:ext uri="{FF2B5EF4-FFF2-40B4-BE49-F238E27FC236}">
                          <a16:creationId xmlns:a16="http://schemas.microsoft.com/office/drawing/2014/main" id="{B9EFF5E7-6548-4D02-9D65-8D179474B59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11956" y="1588102"/>
                      <a:ext cx="212107" cy="1568898"/>
                    </a:xfrm>
                    <a:prstGeom prst="trapezoid">
                      <a:avLst/>
                    </a:prstGeom>
                    <a:solidFill>
                      <a:srgbClr val="00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30378F59-577D-4185-B992-9C8EACB8E65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445688" y="2574403"/>
                      <a:ext cx="144642" cy="582597"/>
                    </a:xfrm>
                    <a:custGeom>
                      <a:avLst/>
                      <a:gdLst>
                        <a:gd name="connsiteX0" fmla="*/ 76181 w 144642"/>
                        <a:gd name="connsiteY0" fmla="*/ 582597 h 582597"/>
                        <a:gd name="connsiteX1" fmla="*/ 44251 w 144642"/>
                        <a:gd name="connsiteY1" fmla="*/ 549314 h 582597"/>
                        <a:gd name="connsiteX2" fmla="*/ 5932 w 144642"/>
                        <a:gd name="connsiteY2" fmla="*/ 576185 h 582597"/>
                        <a:gd name="connsiteX3" fmla="*/ 0 w 144642"/>
                        <a:gd name="connsiteY3" fmla="*/ 566810 h 582597"/>
                        <a:gd name="connsiteX4" fmla="*/ 19157 w 144642"/>
                        <a:gd name="connsiteY4" fmla="*/ 0 h 582597"/>
                        <a:gd name="connsiteX5" fmla="*/ 125210 w 144642"/>
                        <a:gd name="connsiteY5" fmla="*/ 0 h 582597"/>
                        <a:gd name="connsiteX6" fmla="*/ 144642 w 144642"/>
                        <a:gd name="connsiteY6" fmla="*/ 574931 h 582597"/>
                        <a:gd name="connsiteX7" fmla="*/ 108111 w 144642"/>
                        <a:gd name="connsiteY7" fmla="*/ 549314 h 5825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642" h="582597">
                          <a:moveTo>
                            <a:pt x="76181" y="582597"/>
                          </a:moveTo>
                          <a:lnTo>
                            <a:pt x="44251" y="549314"/>
                          </a:lnTo>
                          <a:lnTo>
                            <a:pt x="5932" y="576185"/>
                          </a:lnTo>
                          <a:lnTo>
                            <a:pt x="0" y="566810"/>
                          </a:lnTo>
                          <a:lnTo>
                            <a:pt x="19157" y="0"/>
                          </a:lnTo>
                          <a:lnTo>
                            <a:pt x="125210" y="0"/>
                          </a:lnTo>
                          <a:lnTo>
                            <a:pt x="144642" y="574931"/>
                          </a:lnTo>
                          <a:lnTo>
                            <a:pt x="108111" y="549314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C7B4DE30-D102-4383-AFAB-9E17C1903F9A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322A147-0564-4D14-B908-60E25E7AF68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C0D83473-CE97-45F1-90D6-76FB1D8A7BA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FAF1C92A-7C45-47F2-B026-A4B83ADF1E9C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BE38C77C-CFFC-4B85-B603-7F023ABEEAB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BE414E25-C513-4624-9500-5107594A57C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E2E9CCD-39F1-4DBE-9BC8-5E41906FFD1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pptxg41_ネギのイラスト</dc:title>
  <dc:subject>pptxg41_ネギのイラスト</dc:subject>
  <dc:creator>でじけろお</dc:creator>
  <cp:revision>1</cp:revision>
  <dcterms:created xsi:type="dcterms:W3CDTF">2018-05-20T00:31:01Z</dcterms:created>
  <dcterms:modified xsi:type="dcterms:W3CDTF">2021-02-23T15:35:55Z</dcterms:modified>
  <cp:version>1</cp:version>
</cp:coreProperties>
</file>